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slides/slide52.xml" ContentType="application/vnd.openxmlformats-officedocument.presentationml.slide+xml"/>
  <Override PartName="/ppt/slides/slide55.xml" ContentType="application/vnd.openxmlformats-officedocument.presentationml.slide+xml"/>
  <Override PartName="/ppt/slides/slide54.xml" ContentType="application/vnd.openxmlformats-officedocument.presentationml.slide+xml"/>
  <Override PartName="/ppt/slides/slide53.xml" ContentType="application/vnd.openxmlformats-officedocument.presentationml.slide+xml"/>
  <Override PartName="/ppt/presentation.xml" ContentType="application/vnd.openxmlformats-officedocument.presentationml.presentation.main+xml"/>
  <Override PartName="/ppt/slides/slide51.xml" ContentType="application/vnd.openxmlformats-officedocument.presentationml.slide+xml"/>
  <Override PartName="/ppt/slides/slide30.xml" ContentType="application/vnd.openxmlformats-officedocument.presentationml.slide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41.xml" ContentType="application/vnd.openxmlformats-officedocument.presentationml.slide+xml"/>
  <Override PartName="/ppt/slides/slide40.xml" ContentType="application/vnd.openxmlformats-officedocument.presentationml.slide+xml"/>
  <Override PartName="/ppt/slides/slide39.xml" ContentType="application/vnd.openxmlformats-officedocument.presentationml.slide+xml"/>
  <Override PartName="/ppt/slides/slide38.xml" ContentType="application/vnd.openxmlformats-officedocument.presentationml.slide+xml"/>
  <Override PartName="/ppt/slides/slide37.xml" ContentType="application/vnd.openxmlformats-officedocument.presentationml.slide+xml"/>
  <Override PartName="/ppt/slides/slide36.xml" ContentType="application/vnd.openxmlformats-officedocument.presentationml.slide+xml"/>
  <Override PartName="/ppt/slides/slide35.xml" ContentType="application/vnd.openxmlformats-officedocument.presentationml.slide+xml"/>
  <Override PartName="/ppt/slides/slide34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20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42.xml" ContentType="application/vnd.openxmlformats-officedocument.presentationml.slide+xml"/>
  <Override PartName="/ppt/slides/slide14.xml" ContentType="application/vnd.openxmlformats-officedocument.presentationml.slide+xml"/>
  <Override PartName="/ppt/slides/slide44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46.xml" ContentType="application/vnd.openxmlformats-officedocument.presentationml.slide+xml"/>
  <Override PartName="/ppt/slides/slide43.xml" ContentType="application/vnd.openxmlformats-officedocument.presentationml.slide+xml"/>
  <Override PartName="/ppt/slides/slide45.xml" ContentType="application/vnd.openxmlformats-officedocument.presentationml.slide+xml"/>
  <Override PartName="/ppt/slideMasters/slideMaster1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notesSlides/notesSlide55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33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Layouts/slideLayout144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133.xml" ContentType="application/vnd.openxmlformats-officedocument.presentationml.slideLayout+xml"/>
  <Override PartName="/ppt/notesSlides/notesSlide5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3.xml" ContentType="application/vnd.openxmlformats-officedocument.presentationml.notesSlide+xml"/>
  <Override PartName="/ppt/slideLayouts/slideLayout134.xml" ContentType="application/vnd.openxmlformats-officedocument.presentationml.slideLayout+xml"/>
  <Override PartName="/ppt/notesSlides/notesSlide2.xml" ContentType="application/vnd.openxmlformats-officedocument.presentationml.notesSlide+xml"/>
  <Override PartName="/ppt/notesSlides/notesSlide1.xml" ContentType="application/vnd.openxmlformats-officedocument.presentationml.notesSlide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3.xml" ContentType="application/vnd.openxmlformats-officedocument.presentationml.slideLayout+xml"/>
  <Override PartName="/ppt/notesSlides/notesSlide6.xml" ContentType="application/vnd.openxmlformats-officedocument.presentationml.notesSlide+xml"/>
  <Override PartName="/ppt/slideLayouts/slideLayout132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4.xml" ContentType="application/vnd.openxmlformats-officedocument.presentationml.slideLayout+xml"/>
  <Override PartName="/ppt/notesSlides/notesSlide31.xml" ContentType="application/vnd.openxmlformats-officedocument.presentationml.notesSlid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notesSlides/notesSlide32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8.xml" ContentType="application/vnd.openxmlformats-officedocument.presentationml.slideLayout+xml"/>
  <Override PartName="/ppt/notesSlides/notesSlide29.xml" ContentType="application/vnd.openxmlformats-officedocument.presentationml.notesSlid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19.xml" ContentType="application/vnd.openxmlformats-officedocument.presentationml.slideLayout+xml"/>
  <Override PartName="/ppt/notesSlides/notesSlide30.xml" ContentType="application/vnd.openxmlformats-officedocument.presentationml.notesSlid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125.xml" ContentType="application/vnd.openxmlformats-officedocument.presentationml.slideLayout+xml"/>
  <Override PartName="/ppt/notesSlides/notesSlide14.xml" ContentType="application/vnd.openxmlformats-officedocument.presentationml.notesSlide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notesSlides/notesSlide13.xml" ContentType="application/vnd.openxmlformats-officedocument.presentationml.notesSlide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notesSlides/notesSlide12.xml" ContentType="application/vnd.openxmlformats-officedocument.presentationml.notesSlide+xml"/>
  <Override PartName="/ppt/slideLayouts/slideLayout112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2.xml" ContentType="application/vnd.openxmlformats-officedocument.presentationml.slideLayout+xml"/>
  <Override PartName="/ppt/notesSlides/notesSlide17.xml" ContentType="application/vnd.openxmlformats-officedocument.presentationml.notesSlide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notesSlides/notesSlide16.xml" ContentType="application/vnd.openxmlformats-officedocument.presentationml.notesSlide+xml"/>
  <Override PartName="/ppt/slideLayouts/slideLayout105.xml" ContentType="application/vnd.openxmlformats-officedocument.presentationml.slideLayout+xml"/>
  <Override PartName="/ppt/notesSlides/notesSlide15.xml" ContentType="application/vnd.openxmlformats-officedocument.presentationml.notesSlide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1.xml" ContentType="application/vnd.openxmlformats-officedocument.presentationml.slideLayout+xml"/>
  <Override PartName="/ppt/notesSlides/notesSlide10.xml" ContentType="application/vnd.openxmlformats-officedocument.presentationml.notesSlide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notesSlides/notesSlide9.xml" ContentType="application/vnd.openxmlformats-officedocument.presentationml.notesSlide+xml"/>
  <Override PartName="/ppt/slideLayouts/slideLayout124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notesSlides/notesSlide11.xml" ContentType="application/vnd.openxmlformats-officedocument.presentationml.notesSlide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notesSlides/notesSlide7.xml" ContentType="application/vnd.openxmlformats-officedocument.presentationml.notesSlide+xml"/>
  <Override PartName="/ppt/slideLayouts/slideLayout129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8.xml" ContentType="application/vnd.openxmlformats-officedocument.presentationml.notesSlide+xml"/>
  <Override PartName="/ppt/slideLayouts/slideLayout76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notesSlides/notesSlide27.xml" ContentType="application/vnd.openxmlformats-officedocument.presentationml.notesSlide+xml"/>
  <Override PartName="/ppt/notesSlides/notesSlide26.xml" ContentType="application/vnd.openxmlformats-officedocument.presentationml.notesSlide+xml"/>
  <Override PartName="/ppt/slideLayouts/slideLayout101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3.xml" ContentType="application/vnd.openxmlformats-officedocument.presentationml.slideLayout+xml"/>
  <Override PartName="/ppt/notesSlides/notesSlide28.xml" ContentType="application/vnd.openxmlformats-officedocument.presentationml.notesSlide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91.xml" ContentType="application/vnd.openxmlformats-officedocument.presentationml.slideLayout+xml"/>
  <Override PartName="/ppt/notesSlides/notesSlide25.xml" ContentType="application/vnd.openxmlformats-officedocument.presentationml.notesSlide+xml"/>
  <Override PartName="/ppt/slideLayouts/slideLayout98.xml" ContentType="application/vnd.openxmlformats-officedocument.presentationml.slideLayout+xml"/>
  <Override PartName="/ppt/notesSlides/notesSlide21.xml" ContentType="application/vnd.openxmlformats-officedocument.presentationml.notesSlide+xml"/>
  <Override PartName="/ppt/notesSlides/notesSlide20.xml" ContentType="application/vnd.openxmlformats-officedocument.presentationml.notesSlide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notesSlides/notesSlide19.xml" ContentType="application/vnd.openxmlformats-officedocument.presentationml.notesSlide+xml"/>
  <Override PartName="/ppt/notesSlides/notesSlide22.xml" ContentType="application/vnd.openxmlformats-officedocument.presentationml.notesSlide+xml"/>
  <Override PartName="/ppt/slideLayouts/slideLayout97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3.xml" ContentType="application/vnd.openxmlformats-officedocument.presentationml.slideLayout+xml"/>
  <Override PartName="/ppt/notesSlides/notesSlide24.xml" ContentType="application/vnd.openxmlformats-officedocument.presentationml.notesSlide+xml"/>
  <Override PartName="/ppt/notesSlides/notesSlide23.xml" ContentType="application/vnd.openxmlformats-officedocument.presentationml.notesSlide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ink/ink27.xml" ContentType="application/inkml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1.xml" ContentType="application/vnd.openxmlformats-officedocument.theme+xml"/>
  <Override PartName="/ppt/theme/theme5.xml" ContentType="application/vnd.openxmlformats-officedocument.theme+xml"/>
  <Override PartName="/ppt/theme/theme7.xml" ContentType="application/vnd.openxmlformats-officedocument.theme+xml"/>
  <Override PartName="/ppt/ink/ink38.xml" ContentType="application/inkml+xml"/>
  <Override PartName="/ppt/ink/ink39.xml" ContentType="application/inkml+xml"/>
  <Override PartName="/ppt/ink/ink24.xml" ContentType="application/inkml+xml"/>
  <Override PartName="/ppt/ink/ink36.xml" ContentType="application/inkml+xml"/>
  <Override PartName="/ppt/ink/ink37.xml" ContentType="application/inkml+xml"/>
  <Override PartName="/ppt/ink/ink42.xml" ContentType="application/inkml+xml"/>
  <Override PartName="/ppt/ink/ink43.xml" ContentType="application/inkml+xml"/>
  <Override PartName="/ppt/ink/ink23.xml" ContentType="application/inkml+xml"/>
  <Override PartName="/ppt/ink/ink41.xml" ContentType="application/inkml+xml"/>
  <Override PartName="/ppt/ink/ink40.xml" ContentType="application/inkml+xml"/>
  <Override PartName="/ppt/ink/ink25.xml" ContentType="application/inkml+xml"/>
  <Override PartName="/ppt/charts/chart1.xml" ContentType="application/vnd.openxmlformats-officedocument.drawingml.chart+xml"/>
  <Override PartName="/ppt/ink/ink28.xml" ContentType="application/inkml+xml"/>
  <Override PartName="/ppt/ink/ink29.xml" ContentType="application/inkml+xml"/>
  <Override PartName="/ppt/ink/ink26.xml" ContentType="application/inkml+xml"/>
  <Override PartName="/ppt/ink/ink30.xml" ContentType="application/inkml+xml"/>
  <Override PartName="/ppt/ink/ink34.xml" ContentType="application/inkml+xml"/>
  <Override PartName="/ppt/ink/ink35.xml" ContentType="application/inkml+xml"/>
  <Override PartName="/ppt/ink/ink33.xml" ContentType="application/inkml+xml"/>
  <Override PartName="/ppt/ink/ink31.xml" ContentType="application/inkml+xml"/>
  <Override PartName="/ppt/ink/ink32.xml" ContentType="application/inkml+xml"/>
  <Override PartName="/ppt/ink/ink44.xml" ContentType="application/inkml+xml"/>
  <Override PartName="/ppt/theme/theme6.xml" ContentType="application/vnd.openxmlformats-officedocument.theme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22.xml" ContentType="application/inkml+xml"/>
  <Override PartName="/ppt/ink/ink11.xml" ContentType="application/inkml+xml"/>
  <Override PartName="/ppt/ink/ink10.xml" ContentType="application/inkml+xml"/>
  <Override PartName="/ppt/ink/ink15.xml" ContentType="application/inkml+xml"/>
  <Override PartName="/ppt/ink/ink8.xml" ContentType="application/inkml+xml"/>
  <Override PartName="/ppt/ink/ink9.xml" ContentType="application/inkml+xml"/>
  <Override PartName="/ppt/ink/ink18.xml" ContentType="application/inkml+xml"/>
  <Override PartName="/ppt/ink/ink17.xml" ContentType="application/inkml+xml"/>
  <Override PartName="/ppt/ink/ink16.xml" ContentType="application/inkml+xml"/>
  <Override PartName="/ppt/ink/ink19.xml" ContentType="application/inkml+xml"/>
  <Override PartName="/ppt/ink/ink21.xml" ContentType="application/inkml+xml"/>
  <Override PartName="/ppt/ink/ink20.xml" ContentType="application/inkml+xml"/>
  <Override PartName="/ppt/ink/ink7.xml" ContentType="application/inkml+xml"/>
  <Override PartName="/ppt/ink/ink2.xml" ContentType="application/inkml+xml"/>
  <Override PartName="/ppt/ink/ink3.xml" ContentType="application/inkml+xml"/>
  <Override PartName="/ppt/ink/ink1.xml" ContentType="application/inkml+xml"/>
  <Override PartName="/ppt/theme/theme12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ink/ink4.xml" ContentType="application/inkml+xml"/>
  <Override PartName="/ppt/ink/ink5.xml" ContentType="application/inkml+xml"/>
  <Override PartName="/ppt/ink/ink6.xml" ContentType="application/inkml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63" r:id="rId2"/>
    <p:sldMasterId id="2147483717" r:id="rId3"/>
    <p:sldMasterId id="2147483730" r:id="rId4"/>
    <p:sldMasterId id="2147483769" r:id="rId5"/>
    <p:sldMasterId id="2147483822" r:id="rId6"/>
    <p:sldMasterId id="2147483850" r:id="rId7"/>
    <p:sldMasterId id="2147483863" r:id="rId8"/>
    <p:sldMasterId id="2147483929" r:id="rId9"/>
    <p:sldMasterId id="2147483944" r:id="rId10"/>
    <p:sldMasterId id="2147484011" r:id="rId11"/>
  </p:sldMasterIdLst>
  <p:notesMasterIdLst>
    <p:notesMasterId r:id="rId67"/>
  </p:notesMasterIdLst>
  <p:sldIdLst>
    <p:sldId id="256" r:id="rId12"/>
    <p:sldId id="257" r:id="rId13"/>
    <p:sldId id="258" r:id="rId14"/>
    <p:sldId id="259" r:id="rId15"/>
    <p:sldId id="284" r:id="rId16"/>
    <p:sldId id="286" r:id="rId17"/>
    <p:sldId id="300" r:id="rId18"/>
    <p:sldId id="301" r:id="rId19"/>
    <p:sldId id="302" r:id="rId20"/>
    <p:sldId id="303" r:id="rId21"/>
    <p:sldId id="304" r:id="rId22"/>
    <p:sldId id="305" r:id="rId23"/>
    <p:sldId id="306" r:id="rId24"/>
    <p:sldId id="307" r:id="rId25"/>
    <p:sldId id="308" r:id="rId26"/>
    <p:sldId id="309" r:id="rId27"/>
    <p:sldId id="364" r:id="rId28"/>
    <p:sldId id="365" r:id="rId29"/>
    <p:sldId id="311" r:id="rId30"/>
    <p:sldId id="312" r:id="rId31"/>
    <p:sldId id="313" r:id="rId32"/>
    <p:sldId id="314" r:id="rId33"/>
    <p:sldId id="315" r:id="rId34"/>
    <p:sldId id="316" r:id="rId35"/>
    <p:sldId id="317" r:id="rId36"/>
    <p:sldId id="318" r:id="rId37"/>
    <p:sldId id="319" r:id="rId38"/>
    <p:sldId id="320" r:id="rId39"/>
    <p:sldId id="321" r:id="rId40"/>
    <p:sldId id="322" r:id="rId41"/>
    <p:sldId id="323" r:id="rId42"/>
    <p:sldId id="324" r:id="rId43"/>
    <p:sldId id="325" r:id="rId44"/>
    <p:sldId id="326" r:id="rId45"/>
    <p:sldId id="327" r:id="rId46"/>
    <p:sldId id="328" r:id="rId47"/>
    <p:sldId id="329" r:id="rId48"/>
    <p:sldId id="330" r:id="rId49"/>
    <p:sldId id="363" r:id="rId50"/>
    <p:sldId id="332" r:id="rId51"/>
    <p:sldId id="333" r:id="rId52"/>
    <p:sldId id="334" r:id="rId53"/>
    <p:sldId id="366" r:id="rId54"/>
    <p:sldId id="367" r:id="rId55"/>
    <p:sldId id="368" r:id="rId56"/>
    <p:sldId id="369" r:id="rId57"/>
    <p:sldId id="370" r:id="rId58"/>
    <p:sldId id="371" r:id="rId59"/>
    <p:sldId id="372" r:id="rId60"/>
    <p:sldId id="373" r:id="rId61"/>
    <p:sldId id="343" r:id="rId62"/>
    <p:sldId id="344" r:id="rId63"/>
    <p:sldId id="345" r:id="rId64"/>
    <p:sldId id="346" r:id="rId65"/>
    <p:sldId id="347" r:id="rId66"/>
  </p:sldIdLst>
  <p:sldSz cx="9144000" cy="6858000" type="screen4x3"/>
  <p:notesSz cx="6858000" cy="9144000"/>
  <p:embeddedFontLst>
    <p:embeddedFont>
      <p:font typeface="Helvetica Neue" panose="020B0604020202020204" charset="0"/>
      <p:regular r:id="rId68"/>
      <p:bold r:id="rId69"/>
      <p:italic r:id="rId70"/>
      <p:boldItalic r:id="rId71"/>
    </p:embeddedFont>
    <p:embeddedFont>
      <p:font typeface="Calibri" panose="020F0502020204030204" pitchFamily="34" charset="0"/>
      <p:regular r:id="rId72"/>
      <p:bold r:id="rId73"/>
      <p:italic r:id="rId74"/>
      <p:boldItalic r:id="rId75"/>
    </p:embeddedFont>
    <p:embeddedFont>
      <p:font typeface="Libre Franklin Medium" panose="020B0604020202020204" charset="0"/>
      <p:regular r:id="rId76"/>
      <p:bold r:id="rId77"/>
      <p:italic r:id="rId78"/>
      <p:boldItalic r:id="rId79"/>
    </p:embeddedFont>
    <p:embeddedFont>
      <p:font typeface="Cambria" panose="02040503050406030204" pitchFamily="18" charset="0"/>
      <p:regular r:id="rId80"/>
      <p:bold r:id="rId81"/>
      <p:italic r:id="rId82"/>
      <p:boldItalic r:id="rId83"/>
    </p:embeddedFont>
    <p:embeddedFont>
      <p:font typeface="Tahoma" panose="020B0604030504040204" pitchFamily="34" charset="0"/>
      <p:regular r:id="rId84"/>
      <p:bold r:id="rId8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140" roundtripDataSignature="AMtx7mgJWA0O6wrBsIGaoblK1aYvMzBTQ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814C621-CB00-45AA-B9A0-9D18F376423F}">
  <a:tblStyle styleId="{7814C621-CB00-45AA-B9A0-9D18F376423F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1446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5.xml"/><Relationship Id="rId21" Type="http://schemas.openxmlformats.org/officeDocument/2006/relationships/slide" Target="slides/slide10.xml"/><Relationship Id="rId42" Type="http://schemas.openxmlformats.org/officeDocument/2006/relationships/slide" Target="slides/slide31.xml"/><Relationship Id="rId47" Type="http://schemas.openxmlformats.org/officeDocument/2006/relationships/slide" Target="slides/slide36.xml"/><Relationship Id="rId63" Type="http://schemas.openxmlformats.org/officeDocument/2006/relationships/slide" Target="slides/slide52.xml"/><Relationship Id="rId68" Type="http://schemas.openxmlformats.org/officeDocument/2006/relationships/font" Target="fonts/font1.fntdata"/><Relationship Id="rId84" Type="http://schemas.openxmlformats.org/officeDocument/2006/relationships/font" Target="fonts/font17.fntdata"/><Relationship Id="rId16" Type="http://schemas.openxmlformats.org/officeDocument/2006/relationships/slide" Target="slides/slide5.xml"/><Relationship Id="rId11" Type="http://schemas.openxmlformats.org/officeDocument/2006/relationships/slideMaster" Target="slideMasters/slideMaster11.xml"/><Relationship Id="rId32" Type="http://schemas.openxmlformats.org/officeDocument/2006/relationships/slide" Target="slides/slide21.xml"/><Relationship Id="rId37" Type="http://schemas.openxmlformats.org/officeDocument/2006/relationships/slide" Target="slides/slide26.xml"/><Relationship Id="rId53" Type="http://schemas.openxmlformats.org/officeDocument/2006/relationships/slide" Target="slides/slide42.xml"/><Relationship Id="rId58" Type="http://schemas.openxmlformats.org/officeDocument/2006/relationships/slide" Target="slides/slide47.xml"/><Relationship Id="rId74" Type="http://schemas.openxmlformats.org/officeDocument/2006/relationships/font" Target="fonts/font7.fntdata"/><Relationship Id="rId79" Type="http://schemas.openxmlformats.org/officeDocument/2006/relationships/font" Target="fonts/font12.fntdata"/><Relationship Id="rId144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22" Type="http://schemas.openxmlformats.org/officeDocument/2006/relationships/slide" Target="slides/slide11.xml"/><Relationship Id="rId27" Type="http://schemas.openxmlformats.org/officeDocument/2006/relationships/slide" Target="slides/slide16.xml"/><Relationship Id="rId43" Type="http://schemas.openxmlformats.org/officeDocument/2006/relationships/slide" Target="slides/slide32.xml"/><Relationship Id="rId48" Type="http://schemas.openxmlformats.org/officeDocument/2006/relationships/slide" Target="slides/slide37.xml"/><Relationship Id="rId64" Type="http://schemas.openxmlformats.org/officeDocument/2006/relationships/slide" Target="slides/slide53.xml"/><Relationship Id="rId69" Type="http://schemas.openxmlformats.org/officeDocument/2006/relationships/font" Target="fonts/font2.fntdata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40.xml"/><Relationship Id="rId72" Type="http://schemas.openxmlformats.org/officeDocument/2006/relationships/font" Target="fonts/font5.fntdata"/><Relationship Id="rId80" Type="http://schemas.openxmlformats.org/officeDocument/2006/relationships/font" Target="fonts/font13.fntdata"/><Relationship Id="rId85" Type="http://schemas.openxmlformats.org/officeDocument/2006/relationships/font" Target="fonts/font18.fntdata"/><Relationship Id="rId142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1.xml"/><Relationship Id="rId17" Type="http://schemas.openxmlformats.org/officeDocument/2006/relationships/slide" Target="slides/slide6.xml"/><Relationship Id="rId25" Type="http://schemas.openxmlformats.org/officeDocument/2006/relationships/slide" Target="slides/slide14.xml"/><Relationship Id="rId33" Type="http://schemas.openxmlformats.org/officeDocument/2006/relationships/slide" Target="slides/slide22.xml"/><Relationship Id="rId38" Type="http://schemas.openxmlformats.org/officeDocument/2006/relationships/slide" Target="slides/slide27.xml"/><Relationship Id="rId46" Type="http://schemas.openxmlformats.org/officeDocument/2006/relationships/slide" Target="slides/slide35.xml"/><Relationship Id="rId59" Type="http://schemas.openxmlformats.org/officeDocument/2006/relationships/slide" Target="slides/slide4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9.xml"/><Relationship Id="rId41" Type="http://schemas.openxmlformats.org/officeDocument/2006/relationships/slide" Target="slides/slide30.xml"/><Relationship Id="rId54" Type="http://schemas.openxmlformats.org/officeDocument/2006/relationships/slide" Target="slides/slide43.xml"/><Relationship Id="rId62" Type="http://schemas.openxmlformats.org/officeDocument/2006/relationships/slide" Target="slides/slide51.xml"/><Relationship Id="rId70" Type="http://schemas.openxmlformats.org/officeDocument/2006/relationships/font" Target="fonts/font3.fntdata"/><Relationship Id="rId75" Type="http://schemas.openxmlformats.org/officeDocument/2006/relationships/font" Target="fonts/font8.fntdata"/><Relationship Id="rId83" Type="http://schemas.openxmlformats.org/officeDocument/2006/relationships/font" Target="fonts/font16.fntdata"/><Relationship Id="rId140" Type="http://customschemas.google.com/relationships/presentationmetadata" Target="metadata"/><Relationship Id="rId145" Type="http://schemas.openxmlformats.org/officeDocument/2006/relationships/customXml" Target="../customXml/item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4.xml"/><Relationship Id="rId23" Type="http://schemas.openxmlformats.org/officeDocument/2006/relationships/slide" Target="slides/slide12.xml"/><Relationship Id="rId28" Type="http://schemas.openxmlformats.org/officeDocument/2006/relationships/slide" Target="slides/slide17.xml"/><Relationship Id="rId36" Type="http://schemas.openxmlformats.org/officeDocument/2006/relationships/slide" Target="slides/slide25.xml"/><Relationship Id="rId49" Type="http://schemas.openxmlformats.org/officeDocument/2006/relationships/slide" Target="slides/slide38.xml"/><Relationship Id="rId57" Type="http://schemas.openxmlformats.org/officeDocument/2006/relationships/slide" Target="slides/slide46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20.xml"/><Relationship Id="rId44" Type="http://schemas.openxmlformats.org/officeDocument/2006/relationships/slide" Target="slides/slide33.xml"/><Relationship Id="rId52" Type="http://schemas.openxmlformats.org/officeDocument/2006/relationships/slide" Target="slides/slide41.xml"/><Relationship Id="rId60" Type="http://schemas.openxmlformats.org/officeDocument/2006/relationships/slide" Target="slides/slide49.xml"/><Relationship Id="rId65" Type="http://schemas.openxmlformats.org/officeDocument/2006/relationships/slide" Target="slides/slide54.xml"/><Relationship Id="rId73" Type="http://schemas.openxmlformats.org/officeDocument/2006/relationships/font" Target="fonts/font6.fntdata"/><Relationship Id="rId78" Type="http://schemas.openxmlformats.org/officeDocument/2006/relationships/font" Target="fonts/font11.fntdata"/><Relationship Id="rId81" Type="http://schemas.openxmlformats.org/officeDocument/2006/relationships/font" Target="fonts/font14.fntdata"/><Relationship Id="rId143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3" Type="http://schemas.openxmlformats.org/officeDocument/2006/relationships/slide" Target="slides/slide2.xml"/><Relationship Id="rId18" Type="http://schemas.openxmlformats.org/officeDocument/2006/relationships/slide" Target="slides/slide7.xml"/><Relationship Id="rId39" Type="http://schemas.openxmlformats.org/officeDocument/2006/relationships/slide" Target="slides/slide28.xml"/><Relationship Id="rId34" Type="http://schemas.openxmlformats.org/officeDocument/2006/relationships/slide" Target="slides/slide23.xml"/><Relationship Id="rId50" Type="http://schemas.openxmlformats.org/officeDocument/2006/relationships/slide" Target="slides/slide39.xml"/><Relationship Id="rId55" Type="http://schemas.openxmlformats.org/officeDocument/2006/relationships/slide" Target="slides/slide44.xml"/><Relationship Id="rId76" Type="http://schemas.openxmlformats.org/officeDocument/2006/relationships/font" Target="fonts/font9.fntdata"/><Relationship Id="rId141" Type="http://schemas.openxmlformats.org/officeDocument/2006/relationships/presProps" Target="presProps.xml"/><Relationship Id="rId146" Type="http://schemas.openxmlformats.org/officeDocument/2006/relationships/customXml" Target="../customXml/item2.xml"/><Relationship Id="rId7" Type="http://schemas.openxmlformats.org/officeDocument/2006/relationships/slideMaster" Target="slideMasters/slideMaster7.xml"/><Relationship Id="rId71" Type="http://schemas.openxmlformats.org/officeDocument/2006/relationships/font" Target="fonts/font4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18.xml"/><Relationship Id="rId24" Type="http://schemas.openxmlformats.org/officeDocument/2006/relationships/slide" Target="slides/slide13.xml"/><Relationship Id="rId40" Type="http://schemas.openxmlformats.org/officeDocument/2006/relationships/slide" Target="slides/slide29.xml"/><Relationship Id="rId45" Type="http://schemas.openxmlformats.org/officeDocument/2006/relationships/slide" Target="slides/slide34.xml"/><Relationship Id="rId66" Type="http://schemas.openxmlformats.org/officeDocument/2006/relationships/slide" Target="slides/slide55.xml"/><Relationship Id="rId61" Type="http://schemas.openxmlformats.org/officeDocument/2006/relationships/slide" Target="slides/slide50.xml"/><Relationship Id="rId82" Type="http://schemas.openxmlformats.org/officeDocument/2006/relationships/font" Target="fonts/font15.fntdata"/><Relationship Id="rId19" Type="http://schemas.openxmlformats.org/officeDocument/2006/relationships/slide" Target="slides/slide8.xml"/><Relationship Id="rId14" Type="http://schemas.openxmlformats.org/officeDocument/2006/relationships/slide" Target="slides/slide3.xml"/><Relationship Id="rId30" Type="http://schemas.openxmlformats.org/officeDocument/2006/relationships/slide" Target="slides/slide19.xml"/><Relationship Id="rId35" Type="http://schemas.openxmlformats.org/officeDocument/2006/relationships/slide" Target="slides/slide24.xml"/><Relationship Id="rId56" Type="http://schemas.openxmlformats.org/officeDocument/2006/relationships/slide" Target="slides/slide45.xml"/><Relationship Id="rId77" Type="http://schemas.openxmlformats.org/officeDocument/2006/relationships/font" Target="fonts/font10.fntdata"/><Relationship Id="rId147" Type="http://schemas.openxmlformats.org/officeDocument/2006/relationships/customXml" Target="../customXml/item3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D:\Dropbox\Projects\Teaching\CSEP546\Lectures\DataFor%20Figures\Bias%20Variance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smoothMarker"/>
        <c:varyColors val="0"/>
        <c:ser>
          <c:idx val="3"/>
          <c:order val="0"/>
          <c:tx>
            <c:v>Positive</c:v>
          </c:tx>
          <c:spPr>
            <a:ln w="25400">
              <a:noFill/>
            </a:ln>
          </c:spPr>
          <c:marker>
            <c:symbol val="none"/>
          </c:marker>
          <c:xVal>
            <c:numRef>
              <c:f>'Bias Variance'!$C$27:$C$41</c:f>
              <c:numCache>
                <c:formatCode>General</c:formatCode>
                <c:ptCount val="15"/>
                <c:pt idx="1">
                  <c:v>9.4024734951023592E-2</c:v>
                </c:pt>
                <c:pt idx="2">
                  <c:v>0.10940147466882744</c:v>
                </c:pt>
                <c:pt idx="3">
                  <c:v>0.16039886932043856</c:v>
                </c:pt>
                <c:pt idx="4">
                  <c:v>0.2</c:v>
                </c:pt>
                <c:pt idx="5">
                  <c:v>0.23036111976262996</c:v>
                </c:pt>
                <c:pt idx="6">
                  <c:v>0.3</c:v>
                </c:pt>
                <c:pt idx="7">
                  <c:v>0.32118654885500209</c:v>
                </c:pt>
                <c:pt idx="8">
                  <c:v>0.41745217818674485</c:v>
                </c:pt>
                <c:pt idx="9">
                  <c:v>0.50929255184210453</c:v>
                </c:pt>
                <c:pt idx="10">
                  <c:v>0.56147786909099873</c:v>
                </c:pt>
                <c:pt idx="11">
                  <c:v>0.56722433432581443</c:v>
                </c:pt>
                <c:pt idx="12">
                  <c:v>0.63701258459194099</c:v>
                </c:pt>
                <c:pt idx="13">
                  <c:v>0.76</c:v>
                </c:pt>
                <c:pt idx="14">
                  <c:v>0.95</c:v>
                </c:pt>
              </c:numCache>
            </c:numRef>
          </c:xVal>
          <c:yVal>
            <c:numRef>
              <c:f>'Bias Variance'!$D$27:$D$41</c:f>
              <c:numCache>
                <c:formatCode>General</c:formatCode>
                <c:ptCount val="15"/>
                <c:pt idx="1">
                  <c:v>0.31</c:v>
                </c:pt>
                <c:pt idx="2">
                  <c:v>0.5</c:v>
                </c:pt>
                <c:pt idx="3">
                  <c:v>0.9</c:v>
                </c:pt>
                <c:pt idx="4">
                  <c:v>0.15</c:v>
                </c:pt>
                <c:pt idx="5">
                  <c:v>0.93345179150198343</c:v>
                </c:pt>
                <c:pt idx="6">
                  <c:v>0.3</c:v>
                </c:pt>
                <c:pt idx="7">
                  <c:v>0.91293693224213979</c:v>
                </c:pt>
                <c:pt idx="8">
                  <c:v>0.75</c:v>
                </c:pt>
                <c:pt idx="9">
                  <c:v>0.5433951146674556</c:v>
                </c:pt>
                <c:pt idx="10">
                  <c:v>0.97438543245872189</c:v>
                </c:pt>
                <c:pt idx="11">
                  <c:v>0.8</c:v>
                </c:pt>
                <c:pt idx="12">
                  <c:v>0.75394788013790537</c:v>
                </c:pt>
                <c:pt idx="13">
                  <c:v>0.98</c:v>
                </c:pt>
                <c:pt idx="14">
                  <c:v>0.95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71FC-40AE-8CA3-535FCFAA1C76}"/>
            </c:ext>
          </c:extLst>
        </c:ser>
        <c:ser>
          <c:idx val="4"/>
          <c:order val="1"/>
          <c:tx>
            <c:v>Negative</c:v>
          </c:tx>
          <c:spPr>
            <a:ln w="25400">
              <a:noFill/>
            </a:ln>
          </c:spPr>
          <c:marker>
            <c:symbol val="none"/>
          </c:marker>
          <c:xVal>
            <c:numRef>
              <c:f>'Bias Variance'!$F$27:$F$46</c:f>
              <c:numCache>
                <c:formatCode>General</c:formatCode>
                <c:ptCount val="20"/>
                <c:pt idx="0">
                  <c:v>0.02</c:v>
                </c:pt>
                <c:pt idx="1">
                  <c:v>6.1088979010002653E-2</c:v>
                </c:pt>
                <c:pt idx="2">
                  <c:v>0.14000000000000001</c:v>
                </c:pt>
                <c:pt idx="3">
                  <c:v>0.4</c:v>
                </c:pt>
                <c:pt idx="4">
                  <c:v>0.5</c:v>
                </c:pt>
                <c:pt idx="5">
                  <c:v>0.55000000000000004</c:v>
                </c:pt>
                <c:pt idx="8">
                  <c:v>0.7</c:v>
                </c:pt>
                <c:pt idx="10">
                  <c:v>0.7956757170046207</c:v>
                </c:pt>
                <c:pt idx="11">
                  <c:v>0.8</c:v>
                </c:pt>
                <c:pt idx="12">
                  <c:v>0.8</c:v>
                </c:pt>
                <c:pt idx="13">
                  <c:v>0.81791376168519159</c:v>
                </c:pt>
                <c:pt idx="17">
                  <c:v>0.9</c:v>
                </c:pt>
                <c:pt idx="19">
                  <c:v>0.97115856009097035</c:v>
                </c:pt>
              </c:numCache>
            </c:numRef>
          </c:xVal>
          <c:yVal>
            <c:numRef>
              <c:f>'Bias Variance'!$G$27:$G$46</c:f>
              <c:numCache>
                <c:formatCode>General</c:formatCode>
                <c:ptCount val="20"/>
                <c:pt idx="0">
                  <c:v>0.35</c:v>
                </c:pt>
                <c:pt idx="1">
                  <c:v>0.05</c:v>
                </c:pt>
                <c:pt idx="2">
                  <c:v>7.0000000000000007E-2</c:v>
                </c:pt>
                <c:pt idx="3">
                  <c:v>0.06</c:v>
                </c:pt>
                <c:pt idx="4">
                  <c:v>0.17586603331870188</c:v>
                </c:pt>
                <c:pt idx="5">
                  <c:v>0.35328360822961957</c:v>
                </c:pt>
                <c:pt idx="8">
                  <c:v>0.55000000000000004</c:v>
                </c:pt>
                <c:pt idx="10">
                  <c:v>0.62494374854326495</c:v>
                </c:pt>
                <c:pt idx="11">
                  <c:v>0.3</c:v>
                </c:pt>
                <c:pt idx="12">
                  <c:v>0.83485376092137731</c:v>
                </c:pt>
                <c:pt idx="13">
                  <c:v>0.26232655994426723</c:v>
                </c:pt>
                <c:pt idx="17">
                  <c:v>0.73974330489921258</c:v>
                </c:pt>
                <c:pt idx="19">
                  <c:v>4.4999999999999998E-2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71FC-40AE-8CA3-535FCFAA1C76}"/>
            </c:ext>
          </c:extLst>
        </c:ser>
        <c:ser>
          <c:idx val="5"/>
          <c:order val="2"/>
          <c:tx>
            <c:v>Line</c:v>
          </c:tx>
          <c:spPr>
            <a:ln>
              <a:solidFill>
                <a:schemeClr val="bg1">
                  <a:lumMod val="50000"/>
                </a:schemeClr>
              </a:solidFill>
            </a:ln>
          </c:spPr>
          <c:marker>
            <c:symbol val="none"/>
          </c:marker>
          <c:xVal>
            <c:numRef>
              <c:f>'Bias Variance'!$F$9:$F$19</c:f>
              <c:numCache>
                <c:formatCode>General</c:formatCode>
                <c:ptCount val="11"/>
                <c:pt idx="0">
                  <c:v>0</c:v>
                </c:pt>
                <c:pt idx="1">
                  <c:v>0.1</c:v>
                </c:pt>
                <c:pt idx="2">
                  <c:v>0.2</c:v>
                </c:pt>
                <c:pt idx="3">
                  <c:v>0.3</c:v>
                </c:pt>
                <c:pt idx="4">
                  <c:v>0.4</c:v>
                </c:pt>
                <c:pt idx="5">
                  <c:v>0.5</c:v>
                </c:pt>
                <c:pt idx="6">
                  <c:v>0.6</c:v>
                </c:pt>
                <c:pt idx="7">
                  <c:v>0.7</c:v>
                </c:pt>
                <c:pt idx="8">
                  <c:v>0.8</c:v>
                </c:pt>
                <c:pt idx="9">
                  <c:v>0.9</c:v>
                </c:pt>
                <c:pt idx="10">
                  <c:v>1</c:v>
                </c:pt>
              </c:numCache>
            </c:numRef>
          </c:xVal>
          <c:yVal>
            <c:numRef>
              <c:f>'Bias Variance'!$G$9:$G$19</c:f>
              <c:numCache>
                <c:formatCode>General</c:formatCode>
                <c:ptCount val="11"/>
                <c:pt idx="0">
                  <c:v>0.3</c:v>
                </c:pt>
                <c:pt idx="1">
                  <c:v>0.32999999999999996</c:v>
                </c:pt>
                <c:pt idx="2">
                  <c:v>0.36</c:v>
                </c:pt>
                <c:pt idx="3">
                  <c:v>0.39</c:v>
                </c:pt>
                <c:pt idx="4">
                  <c:v>0.42</c:v>
                </c:pt>
                <c:pt idx="5">
                  <c:v>0.44999999999999996</c:v>
                </c:pt>
                <c:pt idx="6">
                  <c:v>0.48</c:v>
                </c:pt>
                <c:pt idx="7">
                  <c:v>0.51</c:v>
                </c:pt>
                <c:pt idx="8">
                  <c:v>0.54</c:v>
                </c:pt>
                <c:pt idx="9">
                  <c:v>0.57000000000000006</c:v>
                </c:pt>
                <c:pt idx="10">
                  <c:v>0.6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71FC-40AE-8CA3-535FCFAA1C7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7186552"/>
        <c:axId val="187182240"/>
      </c:scatterChart>
      <c:valAx>
        <c:axId val="187186552"/>
        <c:scaling>
          <c:orientation val="minMax"/>
          <c:max val="1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7182240"/>
        <c:crosses val="autoZero"/>
        <c:crossBetween val="midCat"/>
        <c:majorUnit val="0.1"/>
      </c:valAx>
      <c:valAx>
        <c:axId val="187182240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7186552"/>
        <c:crosses val="autoZero"/>
        <c:crossBetween val="midCat"/>
      </c:valAx>
    </c:plotArea>
    <c:plotVisOnly val="1"/>
    <c:dispBlanksAs val="gap"/>
    <c:showDLblsOverMax val="0"/>
    <c:extLst/>
  </c:chart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000" max="10000" units="dev"/>
          <inkml:channel name="Y" type="integer" min="-10000" max="10000" units="dev"/>
          <inkml:channel name="F" type="integer" max="255" units="dev"/>
          <inkml:channel name="T" type="integer" units="dev"/>
        </inkml:traceFormat>
        <inkml:channelProperties>
          <inkml:channelProperty channel="X" name="resolution" value="1" units="1/dev"/>
          <inkml:channelProperty channel="Y" name="resolution" value="1" units="1/dev"/>
          <inkml:channelProperty channel="F" name="resolution" value="1" units="1/dev"/>
          <inkml:channelProperty channel="T" name="resolution" value="0" units="1/dev"/>
        </inkml:channelProperties>
      </inkml:inkSource>
      <inkml:timestamp xml:id="ts0" timeString="2025-05-30T02:50:32.47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antiAliased" value="0"/>
    </inkml:brush>
  </inkml:definitions>
  <inkml:trace contextRef="#ctx0" brushRef="#br0">6490 11560 13 0,'0'-23'40'0,"0"12"-6"0,0 11-20 0,-12 0-2 0,0 0-5 0,12 0-1 0,-11-13 0 0,11 13-3 0,0 0-1 0,0 0 0 0,11 0-1 0,1 0 1 0,0 0 1 0,0 0 0 0,12 0 0 0,0-12 0 0,12 12-2 0,10 0 0 0,15-12 0 0,-2 1 0 0,25-1 0 0,-2 12 0 0,2 0-1 0,0 0 1 0,-1 0 0 0,0 12-1 0,0-12-1 0,1 0 1 0,11 0 0 0,13 0 1 0,11-12-1 0,-1 1 0 0,2 11 0 0,-2 0-1 0,2-13 0 0,12 13 2 0,-14-12-1 0,0 0-1 0,2 12 2 0,-1 0-1 0,-11-13 0 0,-1 13-2 0,12 0 3 0,-25 0-1 0,2 0 0 0,-12 0 0 0,-13 0 0 0,1 0 0 0,-14 0 0 0,-9 0 0 0,-14 0-1 0,-11 0 2 0,-12 13 1 0,0-13 1 0,1 12 1 0,-13 0 3 0,11-12-8 0,-11 0 2 0,12 0 0 0,-1 0-13 0,14 0-38 0,-25 13-37 0</inkml:trace>
  <inkml:trace contextRef="#ctx0" brushRef="#br0" timeOffset="1">10753 11359 14 0,'0'0'11'0,"-23"0"-10"0,10 0 6 0,13 0 6 0,-23 0 6 0,12 0-3 0,-2 0-3 0,1 0-2 0,0-12-3 0,12 12-1 0,-12-13 1 0,12 13-4 0,0 0-2 0,12-11 1 0,-12-1-1 0,24 12 2 0,-11-11-1 0,21-2 0 0,-21 13 0 0,33-12-1 0,-9 12 0 0,-1 0 1 0,11 0-1 0,1 0 0 0,36 0-1 0,-1 0 0 0,12 0-1 0,-12 0-1 0,13 0 1 0,-13 12-1 0,0-12 1 0,1 0 1 0,-1 13-1 0,0-13 1 0,12 0-1 0,25 0 0 0,-25 0 1 0,-35 0-2 0,71 0 2 0,-60 0-1 0,24 0 1 0,0 0 0 0,1 0 0 0,-1 0 0 0,-13 0 0 0,3 0-1 0,-14 0-1 0,1 0 1 0,-13 0 0 0,1 11 0 0,-13-11 0 0,12 0 0 0,-10 12 1 0,-2-12 0 0,-11 0-1 0,0 0 2 0,-13 0 0 0,13 0 0 0,-24 0 0 0,24 0-1 0,-23 0 0 0,8 0 1 0,4 0-2 0,-1 0 1 0,-1 0-1 0,2 0 0 0,-13-12 0 0,-12 12-14 0</inkml:trace>
  <inkml:trace contextRef="#ctx0" brushRef="#br0" timeOffset="2">15027 11334 63 0,'0'0'0'0,"-22"-11"2"0,-2 11-2 0,0 11-3 0,12-11 2 0,-12 0 5 0,0 13 6 0,13-13-1 0,-14 12-2 0,14 0-1 0,-12-1 1 0,10-11 0 0,13 12-3 0,0-1 1 0,0-11-2 0,0 13 0 0,13-13-2 0,-2 0 1 0,25 0 1 0,-13-13-3 0,13 13 2 0,12-11-1 0,-2 11 0 0,3-12 0 0,23 12-1 0,-1-11 2 0,12 11-2 0,132-24 1 0,-84 24-1 0,0-13 1 0,0 13-1 0,23 0 0 0,-11-11 1 0,-1 11 0 0,1 0 0 0,-11 0 0 0,11 11-2 0,-12-11 2 0,0 0-1 0,-12-11 0 0,12 11-1 0,-13-12 2 0,2 12 0 0,-1 0-1 0,0-11 0 0,-11 11 2 0,129-13-1 0,-129 13-1 0,95-12 1 0,-120 0-2 0,12-1 2 0,-24 3-1 0,13 10 1 0,-13-11-1 0,12 11-1 0,-12-13 1 0,-10 1 1 0,-2 12 0 0,1-12-1 0,-13 12-1 0,-11-13 1 0,-12 13 1 0,12 0 2 0,-25 0 2 0,13-11-2 0,-1 11 0 0,2 0 1 0,-14 0-3 0,2-12 1 0,-1 12-2 0,-1 0 0 0,-11 0-2 0,12 0-22 0,0 0-91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000" max="10000" units="dev"/>
          <inkml:channel name="Y" type="integer" min="-10000" max="10000" units="dev"/>
          <inkml:channel name="F" type="integer" max="255" units="dev"/>
          <inkml:channel name="T" type="integer" units="dev"/>
        </inkml:traceFormat>
        <inkml:channelProperties>
          <inkml:channelProperty channel="X" name="resolution" value="1" units="1/dev"/>
          <inkml:channelProperty channel="Y" name="resolution" value="1" units="1/dev"/>
          <inkml:channelProperty channel="F" name="resolution" value="1" units="1/dev"/>
          <inkml:channelProperty channel="T" name="resolution" value="0" units="1/dev"/>
        </inkml:channelProperties>
      </inkml:inkSource>
      <inkml:timestamp xml:id="ts0" timeString="2025-11-15T16:17:57.5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antiAliased" value="0"/>
    </inkml:brush>
  </inkml:definitions>
  <inkml:trace contextRef="#ctx0" brushRef="#br0">6013 10656 69 0,'0'-47'16'0,"-11"-1"-1"0,22 48-11 0,2-36 9 0,-13 24-2 0,12 0-4 0,-12 12 5 0,0 0-8 0,0 37-2 0,0 10 2 0,0 0-3 0,0 14 0 0,-12-15-1 0,12 13 1 0,-13-22 0 0,13-13 0 0,0-1 0 0,13-11-2 0,-13 0 1 0,12-12 3 0,-1-12-1 0,14-13-1 0,-14 4 0 0,25-40 0 0,-12 25 1 0,0 12-2 0,-12 13-1 0,12-1 1 0,-1 35 0 0,-23 1 0 0,12-11-2 0,-1 10 1 0,2-12 2 0,10-11 0 0,2 13-1 0,-1-13 0 0,-2-13-1 0,-9-10 3 0,10 12 0 0,-10-14-2 0,-1 13 1 0,-12 1 0 0,11-1-1 0,-11 12 0 0,0 0 0 0,0 0 1 0,0 0-3 0,0 12 2 0,13-12 0 0,-1 11 0 0,-1-11 1 0,13 0 1 0,12 0-1 0,-23-23-1 0,34 12-1 0,-12-14 0 0,1 13 2 0,-12 12-1 0,-12-13 0 0,12 13-1 0,-12 25 1 0,-2-13 0 0,-10 12 0 0,0-1 0 0,13 1 0 0,-13-11-1 0,12 21 1 0,-1-21 0 0,14 45-8 0,-14-45-10 0,2-1-5 0,-13-12-12 0,0-12-44 0</inkml:trace>
  <inkml:trace contextRef="#ctx0" brushRef="#br0" timeOffset="1">6729 10454 102 0,'0'0'8'0,"-12"-24"-18"0,12 24-70 0</inkml:trace>
  <inkml:trace contextRef="#ctx0" brushRef="#br0" timeOffset="2">7110 10323 133 0,'-11'23'2'0,"-2"109"2"0,26-72-3 0,-13 11 0 0,0-12-1 0,0 0 0 0,0-11-5 0,11-12-5 0,12-12-6 0,-11-11-7 0,-1-13-38 0</inkml:trace>
  <inkml:trace contextRef="#ctx0" brushRef="#br0" timeOffset="3">7348 10299 93 0,'0'-12'11'0,"-13"0"1"0,13 60-2 0,0-1-2 0,0 25-1 0,0-13 1 0,0 1-3 0,0-12-1 0,0-14-2 0,0-9-1 0,0-13 1 0,13-12 1 0,10-24 0 0,-11-23-2 0,24-1 0 0,-11 36-1 0,9 1-1 0,-9 34 0 0,-2 1 1 0,1 11-1 0,0 1-6 0,-12 1-13 0,-12-3-11 0,0-10-50 0</inkml:trace>
  <inkml:trace contextRef="#ctx0" brushRef="#br0" timeOffset="4">7050 10561 139 0,'0'0'0'0,"-12"-36"15"0,0 12-10 0,60 24-5 0,47-23-1 0,24 12-9 0,12-2-28 0,-47 13-38 0</inkml:trace>
  <inkml:trace contextRef="#ctx0" brushRef="#br0" timeOffset="5">14516 10144 75 0,'0'-12'5'0,"-11"-47"1"0,-1 35-1 0,12-12-3 0,12 25-1 0,-1-14 6 0,1 25 0 0,-12 25 4 0,-12 9-5 0,1 87-1 0,-1-62-3 0,12 0 0 0,0-11-1 0,0-25 1 0,0 1-1 0,0-11 1 0,0-13 0 0,0 0 1 0,12-25-2 0,11-10 0 0,13-1 0 0,-12 11-1 0,12 14 0 0,-14 11-1 0,3 0 0 0,-1 24 1 0,-12 13-1 0,12-14 1 0,-12-12-1 0,11 1 2 0,1 0-1 0,0-24 1 0,0-11 0 0,12-13 0 0,-24-12 0 0,-1 25 0 0,1-1-1 0,-12 36-2 0,0-12 2 0,0 12 0 0,0-1 0 0,0 1 0 0,36-12 1 0,12-12-1 0,-14-11 0 0,38-25 1 0,-12 12-1 0,-24 24 0 0,0-1-1 0,-25 26 0 0,2 24 1 0,-1 10 0 0,-12-12 0 0,0 1 0 0,0-12 0 0,0 0-2 0,0-12-14 0,-12-1-16 0,12-11-34 0</inkml:trace>
  <inkml:trace contextRef="#ctx0" brushRef="#br0" timeOffset="6">15231 9847 84 0,'-12'0'-1'0,"12"0"-53"0</inkml:trace>
  <inkml:trace contextRef="#ctx0" brushRef="#br0" timeOffset="7">15469 10025 101 0,'-12'-12'4'0,"12"1"-3"0,0-2-6 0,48-22-15 0,-2-13 5 0,-10-11 14 0,-23 11 2 0,23-35 7 0,-24 47 1 0,12-12 13 0,-13 24-8 0,-11 24-8 0,0 0-3 0,0 36 0 0,-11 12 0 0,-2-1 0 0,2 13-1 0,11-1 1 0,0-11-2 0,0 11-2 0,11 1 0 0,2-12 3 0,-13 11-4 0,11-11-6 0,1-12-6 0,0-13-3 0,24-11-10 0,-24-24-25 0</inkml:trace>
  <inkml:trace contextRef="#ctx0" brushRef="#br0" timeOffset="8">15945 9776 64 0,'12'-25'5'0,"12"0"2"0,-12 15 2 0,-1-1 3 0,2 11-1 0,-13 11 1 0,-13 12-5 0,-10 61 2 0,10-1-6 0,2-12-1 0,11-12 0 0,0 2-1 0,0-38 0 0,0-11 1 0,0-12 3 0,0-12-2 0,0-22-1 0,0-3-1 0,24-23 1 0,-12 48-3 0,-1 12 0 0,2 12 0 0,-1 12 0 0,12 12 0 0,-13 1-2 0,13 9-12 0,-12-21-7 0,-1 9-10 0,-11-34-29 0</inkml:trace>
  <inkml:trace contextRef="#ctx0" brushRef="#br0" timeOffset="9">15529 10002 95 0,'-24'-25'17'0,"12"13"-15"0,24 12-4 0,70 0-14 0,26-11-32 0,-60 11 15 0</inkml:trace>
  <inkml:trace contextRef="#ctx0" brushRef="#br0" timeOffset="10">16326 9918 66 0,'0'0'0'0,"36"-12"22"0,-24 12-5 0,-12 12-10 0,0 1-4 0,0 10 3 0,-12 25-1 0,12-14-2 0,-13 3 0 0,13-3-1 0,0-21-1 0,13 11 1 0,11-11-1 0,0-2 1 0,0-11-1 0,-2-24 1 0,3 12 0 0,-14-13 0 0,-11-9 0 0,0-14-2 0,-11 25 1 0,-14-2-2 0,3 13 1 0,-14 12-1 0,24-11 1 0,-12 22-1 0,0 13 0 0,24-11 0 0,-12 21 1 0,24-9-1 0,24 0 1 0,12-14 0 0,-1-11 1 0,12 0-2 0,-10-24 1 0,9 0 0 0,-9-12 0 0,-14 12 1 0,1 12-2 0,-24 0 1 0,-12 1 1 0,0 11-1 0,0 0 0 0,0 11 0 0,0-11 0 0,0 12 0 0,0-12 1 0,12 12-1 0,0-12 0 0,-12 13 0 0,12-2 0 0,1 12 0 0,-2-10 0 0,-11 24 0 0,10-16 0 0,3-8 0 0,-1 11 0 0,12-24 0 0,12 0 1 0,-12-37-1 0,-1 16 1 0,1-16-1 0,-1 24 0 0,-10 2 0 0,-1 11-1 0,-12 11 0 0,11 14 1 0,-11 0 0 0,25-4-1 0,-14-8 1 0,25-13 1 0,1-13 0 0,10-21-1 0,-1-14 1 0,-9 0 0 0,-13 2-1 0,0-27 1 0,-12-9 0 0,11-2 0 0,-23 36-1 0,0 36 0 0,0 12-1 0,0 12-1 0,0 24 2 0,0 23 0 0,12 227-3 0,-12-238-7 0,0-14-7 0,0-21-9 0,-12-1-51 0</inkml:trace>
  <inkml:trace contextRef="#ctx0" brushRef="#br0" timeOffset="11">17410 9881 95 0,'0'-11'14'0,"0"-12"5"0,-13 11-11 0,38 12-8 0,11 0 2 0,-25 0-3 0,49 0 0 0,0 0-2 0,-25 0-6 0,-11 0-22 0</inkml:trace>
  <inkml:trace contextRef="#ctx0" brushRef="#br0" timeOffset="12">14612 7608 71 0,'-24'-13'2'0,"-48"13"2"0,49 0-3 0,12 0 0 0,-26 13 4 0,13-1 3 0,-12 0 0 0,13 12-5 0,-13 11 1 0,11 1-2 0,14 0 0 0,-1 1 0 0,12 21-1 0,0-22 1 0,48 71 5 0,-24-82-4 0,71 9 4 0,-47-22-6 0,-2-12 0 0,15-12 0 0,-15 12 0 0,3-34-1 0,-13 9 2 0,-13-11-1 0,-11 1 3 0,0-13 0 0,-12-13-2 0,-24 15 0 0,1-2 2 0,-26 0 0 0,2 25 0 0,-95-61 6 0,118 73-9 0,0-1 0 0,0 12-1 0,12 0 0 0,12 0 0 0,0 0 0 0,-12 0-1 0,12 0 1 0,-12 0-3 0,12 12-37 0,-12 11 26 0,-24 13-22 0,25-24-14 0</inkml:trace>
  <inkml:trace contextRef="#ctx0" brushRef="#br0" timeOffset="13">6371 11145 25 0,'-13'0'38'0,"13"0"-30"0,0-13-3 0,0 13 3 0,0-12 2 0,13 0-2 0,-1 1-3 0,12 11-1 0,214 11 4 0,-154-22-3 0,-2-1 0 0,25 1 0 0,-23-2-3 0,0 13 0 0,-1 0-1 0,-11 0 0 0,11 0-1 0,-24 0-1 0,-11 0 2 0,-12 0 0 0,-12 0-1 0,-12-12-1 0,-12 12-4 0,0 0-43 0,-12 0-26 0</inkml:trace>
  <inkml:trace contextRef="#ctx0" brushRef="#br0" timeOffset="14">6336 11204 74 0,'-24'-12'8'0,"-1"12"-4"0,14 0-3 0,11 0 0 0,0 0-1 0,24 0 1 0,0 0 3 0,10-13 3 0,27-10 0 0,-2 12-3 0,36-14 1 0,1 2-3 0,-1 11 0 0,12-12-1 0,-11 12 0 0,-25 12-1 0,11-12 0 0,-21-1 1 0,-13 13-1 0,-14 0 0 0,2 0 0 0,-23 0-9 0,-1 13-24 0,-12-13-16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000" max="10000" units="dev"/>
          <inkml:channel name="Y" type="integer" min="-10000" max="10000" units="dev"/>
          <inkml:channel name="F" type="integer" max="255" units="dev"/>
          <inkml:channel name="T" type="integer" units="dev"/>
        </inkml:traceFormat>
        <inkml:channelProperties>
          <inkml:channelProperty channel="X" name="resolution" value="1" units="1/dev"/>
          <inkml:channelProperty channel="Y" name="resolution" value="1" units="1/dev"/>
          <inkml:channelProperty channel="F" name="resolution" value="1" units="1/dev"/>
          <inkml:channelProperty channel="T" name="resolution" value="0" units="1/dev"/>
        </inkml:channelProperties>
      </inkml:inkSource>
      <inkml:timestamp xml:id="ts0" timeString="2025-11-15T16:17:57.57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antiAliased" value="0"/>
    </inkml:brush>
  </inkml:definitions>
  <inkml:trace contextRef="#ctx0" brushRef="#br0">5026 5834 63 0,'-36'-12'1'0,"-12"-12"1"0,35 24 1 0,2-12 3 0,11 12-2 0,0 0 2 0,-11-12 0 0,11 12-2 0,11 12-2 0,-11-12 1 0,24 12 0 0,12-12-1 0,0 0 1 0,11 0-1 0,13 0 0 0,-1 0 0 0,25 0-1 0,-2 0 1 0,97 0 1 0,-95 0 0 0,0 0-2 0,-1 0 3 0,-12-12-1 0,1 12 1 0,11-23 6 0,-59 23-4 0,-24-12-1 0,12 1-3 0,-12-14 2 0,36 37-110 0</inkml:trace>
  <inkml:trace contextRef="#ctx0" brushRef="#br0" timeOffset="1">19720 5535 3 0,'0'0'0'0,"-12"0"27"0,12 0-5 0,-13 0-13 0,13-10-6 0,0 10 9 0,-10-11-5 0,10 11-1 0,-12 0 0 0,0 0 0 0,12-13-1 0,0 13 0 0,0 0-2 0,12 0 0 0,0 0 1 0,23 0-2 0,1 0 0 0,11 0 2 0,13 0-1 0,12 0-1 0,-1 13-1 0,12-13 2 0,25 0 0 0,-14 0-2 0,2 0 1 0,-1-13-1 0,1 13 1 0,-2 13-1 0,-21-2-1 0,10-11 4 0,-24 0-1 0,1 0-2 0,-13 0 1 0,-11 0 0 0,-13-11 2 0,2 11 0 0,-13 0-1 0,-12-13-1 0,12 13 0 0,-24 24-22 0,-12 36-93 0</inkml:trace>
  <inkml:trace contextRef="#ctx0" brushRef="#br0" timeOffset="2">12016 5608 37 0,'-13'0'36'0,"-10"11"-28"0,23-11-5 0,0 0 1 0,0 0 6 0,0 0-3 0,23 0-5 0,2 0-1 0,-2 0 1 0,13 0 1 0,0 0 1 0,12 0-3 0,-1 0 2 0,13 0-1 0,-1 0-1 0,13 0 0 0,-1 0 0 0,-11 0 1 0,11 0 0 0,-11 0-1 0,-2 13 0 0,-9-13 1 0,9 0 1 0,-9 0-1 0,10 0-1 0,1-13 0 0,0 13 0 0,-1 0-1 0,-11 0 0 0,11 0 1 0,-23-11-1 0,0 11 1 0,0 0 0 0,-12-12 1 0,-13 12-2 0,12 0 1 0,-10 0 0 0,-1 0-1 0,-1-11 2 0,2 11-1 0,-13 0 0 0,0 0 0 0,0 0-22 0,0 0-3 0,0 0-50 0</inkml:trace>
  <inkml:trace contextRef="#ctx0" brushRef="#br0" timeOffset="3">11896 5690 82 0,'0'0'0'0,"-11"-11"9"0,11 11-1 0,0 0-7 0,24-12 3 0,-13 12 2 0,0 0-1 0,50 0 6 0,-37 0-8 0,23 0 0 0,-11 0 0 0,24-11-1 0,-1 11-1 0,1-12 1 0,10 12-1 0,14 0 0 0,-12 0 0 0,11 0 0 0,1 0 0 0,-1 0-1 0,155-25 3 0,-166 25-3 0,-13 0-1 0,13 0 2 0,-25 13-1 0,0-13 0 0,-22 0 1 0,46 12 4 0,-60-12-3 0,2 0-1 0,-1 0 1 0,-1 0 1 0,-11-12-1 0,0 12 0 0,13-13-1 0,-13 13-1 0,0 0-1 0,0 0-14 0,0 37-38 0,0-37-7 0</inkml:trace>
  <inkml:trace contextRef="#ctx0" brushRef="#br0" timeOffset="4">10574 14823 28 0,'-11'-23'37'0,"11"23"-26"0,0 23-1 0,0-12-4 0,0 14-1 0,-12 0 0 0,12 9-2 0,-13 14 0 0,2-12-1 0,-14 12 2 0,3-13-1 0,-14 1-1 0,23-13 0 0,-23 14 0 0,13-14-1 0,0 1-1 0,-13 0 1 0,24-11 0 0,-12-2 0 0,0 1-1 0,12-12 1 0,-47-12 1 0,47-12-2 0,-1 12 1 0,-10 0-1 0,12-12 0 0,-2 1 0 0,13-1 1 0,-11 11-1 0,11-21 0 0,0 9 0 0,0-10 0 0,11-13 0 0,2 35 1 0,-2-10-1 0,1 12 0 0,-1-2 0 0,2 1 0 0,-1 0 0 0,-1 12 0 0,2 0 0 0,-1 0 0 0,-1 0 0 0,1 0-1 0,48 37 1 0,-48-14 0 0,0-12 0 0,1 14 0 0,8-1 0 0,4-2 0 0,-1 3 0 0,-1 11 0 0,2-13 0 0,-13 2 0 0,11 21 0 0,1-9 1 0,-1-1-1 0,-10-13 0 0,-1 13 1 0,24 12-1 0,-13-36 0 0,1 0-1 0,-12 0 1 0,0-2 1 0,35 3 2 0,-34-13-2 0,-13-13 0 0,12 3-4 0,-1-2-14 0,-11 0-35 0,0 12 2 0</inkml:trace>
  <inkml:trace contextRef="#ctx0" brushRef="#br0" timeOffset="5">12063 15002 24 0,'0'0'5'0,"0"-13"-1"0,0-10 1 0,0 12 0 0,12-26 0 0,0 26 0 0,0-1 1 0,0 1-2 0,0-14-1 0,-12 25 1 0,12-12-1 0,24 36 11 0,-13 0-11 0,-12 11-1 0,2 1 1 0,-1 12-1 0,-12-12 0 0,0 11 0 0,0-11 1 0,0-12 0 0,0 11-1 0,0-23 0 0,0 24 0 0,0-24-1 0,0 24 0 0,-12-25 0 0,12 1 0 0,0 0 0 0,0-12-1 0,0 13 1 0,0-13-1 0,12 0 2 0,-12-13-1 0,0 1 0 0,0 0-1 0,0 1 1 0,0-12-1 0,0-14 0 0,0 13 1 0,12-11-1 0,0-1 0 0,0 0 1 0,0-11-1 0,0 11 0 0,10 11-1 0,-9-9 2 0,-1 9-1 0,12-10 1 0,-1 24 0 0,2-2-1 0,-2-11 0 0,2 24 0 0,-14-13 0 0,12 13 0 0,-10 0 0 0,10 0-1 0,-10 13 1 0,-1-1 0 0,-12 0 0 0,11 1-1 0,-11 10 0 0,12 0 1 0,-12 2 0 0,0-14 0 0,0 12 0 0,0 2 0 0,0 11 0 0,-12-13 0 0,12 14-1 0,-11 10 1 0,-1-12 0 0,-24 120-1 0,36-107 1 0,-13-2 0 0,13 4 0 0,-11-3-1 0,11 11 0 0,0-8 0 0,0 8 1 0,0-11-1 0,11-10 0 0,14-3 1 0,-1 3 0 0,-1-13 0 0,1-1 0 0,12-10 0 0,34-13 2 0,-45-36-4 0,11 12-9 0,0-23-26 0,-24 35-2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000" max="10000" units="dev"/>
          <inkml:channel name="Y" type="integer" min="-10000" max="10000" units="dev"/>
          <inkml:channel name="F" type="integer" max="255" units="dev"/>
          <inkml:channel name="T" type="integer" units="dev"/>
        </inkml:traceFormat>
        <inkml:channelProperties>
          <inkml:channelProperty channel="X" name="resolution" value="1" units="1/dev"/>
          <inkml:channelProperty channel="Y" name="resolution" value="1" units="1/dev"/>
          <inkml:channelProperty channel="F" name="resolution" value="1" units="1/dev"/>
          <inkml:channelProperty channel="T" name="resolution" value="0" units="1/dev"/>
        </inkml:channelProperties>
      </inkml:inkSource>
      <inkml:timestamp xml:id="ts0" timeString="2025-11-15T16:17:57.57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antiAliased" value="0"/>
    </inkml:brush>
  </inkml:definitions>
  <inkml:trace contextRef="#ctx0" brushRef="#br0">15278 5870 24 0,'0'0'17'0,"-36"-36"-9"0,36 36-7 0,0 0 2 0,-11 0-1 0,11 0 2 0,0-12 2 0,-12 12-2 0,-1 0 1 0,2 0-1 0,-1 0-1 0,1 0 1 0,11-11-1 0,-13 11-1 0,26 11 0 0,-2-11 1 0,12 0 0 0,13-11-2 0,203-2-2 0,-120 13 3 0,11 0-1 0,2-12-2 0,10 12 2 0,-10 0-1 0,11 0 1 0,-12 0 0 0,-13 0 1 0,97 0-1 0,-131 0 0 0,-2 12-1 0,-33-12 1 0,-14-12 1 0,-23 12 0 0,-1-12 0 0,-11 12-1 0,13-11-1 0,-13-1 1 0,0 12-1 0,0 0 1 0,12 0-5 0,-24 23-95 0</inkml:trace>
  <inkml:trace contextRef="#ctx0" brushRef="#br0" timeOffset="1">15410 5953 44 0,'-60'-12'2'0,"0"12"0"0,12 0 1 0,12-12 3 0,13 12 4 0,-12-13-1 0,-1 13-4 0,23 0-1 0,-10 0-1 0,23 0 0 0,0 0-3 0,0 0 0 0,0 0 0 0,12 0 2 0,24 0-2 0,23 0 1 0,0 0-1 0,25-10 0 0,23 10 0 0,1-11 0 0,10 11 1 0,14 0-1 0,-13 0 1 0,0 0-1 0,-1 0 0 0,2 0 1 0,-13 0 1 0,0-13-2 0,-11 13 0 0,-25-12 1 0,0 12 0 0,-11-12-1 0,-2 12 1 0,-22 0-1 0,0 0 1 0,-23 0 0 0,11 0-1 0,-1 0 1 0,-12 0-1 0,2 0 1 0,10 0-1 0,-10-13 1 0,-1 13-1 0,-1 0 0 0,2 0 0 0,-1 25-22 0,-12-13-33 0</inkml:trace>
  <inkml:trace contextRef="#ctx0" brushRef="#br0" timeOffset="2">4692 6000 44 0,'0'0'4'0,"0"-23"8"0,-24 23-5 0,12-11 1 0,1-2-1 0,-1 1-1 0,12 0-1 0,0-1 0 0,0 3 0 0,0 10-5 0,23 0-1 0,1 0 3 0,12-24 4 0,70 12 2 0,-45 0-5 0,10-1-1 0,1 13 0 0,-13-11-1 0,13 11-1 0,-25-12 1 0,1 1-2 0,-12-2 2 0,-14 13 1 0,-9-12 2 0,-1 12-2 0,-1-12 2 0,-11 12-3 0,-11 0-4 0,-1 0-3 0,-1 24-10 0,-9-11-8 0,-14-2-11 0,24 1-4 0</inkml:trace>
  <inkml:trace contextRef="#ctx0" brushRef="#br0" timeOffset="3">4537 6037 46 0,'-24'0'4'0,"1"0"-1"0,-1 11 0 0,24-11 1 0,24-11 26 0,12 11-24 0,11-37-1 0,36 26-2 0,1-12-1 0,23-2 2 0,-12 0-2 0,-11 4 0 0,-13 8 1 0,-24 1 0 0,1 0-1 0,-12-1 0 0,-12 13 1 0,-12-11-1 0,0 11 0 0,-12 0-1 0,0-12 0 0,0 24-33 0,-24 24-60 0</inkml:trace>
  <inkml:trace contextRef="#ctx0" brushRef="#br0" timeOffset="4">15493 5916 27 0,'-12'0'21'0,"0"-21"-10"0,0 8-9 0,12 13-1 0,0-12 6 0,12 12-6 0,0-12 0 0,24 12 1 0,11 0 0 0,12 0 0 0,13 0 1 0,12 0-1 0,11 0 1 0,12-13-2 0,0 13 1 0,0-11-1 0,-12 11-1 0,1 0 1 0,-26 0-2 0,2 0 1 0,-23 0 2 0,-25-12 0 0,-1 12 0 0,1 0 0 0,-24-11-1 0,23 11 1 0,-10-13-1 0,-26 26-45 0,2-13 11 0</inkml:trace>
  <inkml:trace contextRef="#ctx0" brushRef="#br0" timeOffset="5">15326 5929 50 0,'0'-23'10'0,"0"12"-7"0,12 11 0 0,12-13 1 0,1 1 2 0,9 12-2 0,2-12-1 0,107-12 2 0,-84 24-2 0,12-12-2 0,1 12 0 0,0 0 0 0,-14 0 0 0,14 0 1 0,-1 0-2 0,121 0 4 0,-121 0-3 0,-11 0-1 0,-2 0-1 0,50 0 3 0,-71 12-3 0,10-1 0 0,-11-11 2 0,11 0 0 0,-11 13-1 0,0-13 0 0,-2 0 1 0,-9 12 0 0,-14-12 0 0,2 12-1 0,-1-12 3 0,-12 0-3 0,11 0-2 0,-11 13 1 0,13-13 3 0,-13 0-2 0,12 0 0 0,0 0 1 0,0 0 1 0,-1 11-3 0,0-11 1 0,-11 0 2 0,0 0-1 0,13 0-4 0,-1 0 3 0,-1 10 0 0,2-10 1 0,-13 0-2 0,0 0 10 0,0 0-8 0,0-10-1 0,0 10-1 0,0-11 1 0,0 11-2 0,0 0-20 0,0 21-46 0</inkml:trace>
  <inkml:trace contextRef="#ctx0" brushRef="#br0" timeOffset="6">19625 6502 41 0,'0'-50'16'0,"-12"4"5"0,12 21-14 0,-12 2 2 0,-1 23-10 0,2 36 2 0,-24 11 0 0,-1 1-1 0,0 23 1 0,0 1 0 0,13-13 1 0,11 1-1 0,12-12 0 0,23-1 0 0,1-10 1 0,12-26 0 0,0 1-1 0,23-1-1 0,-11-11 2 0,0-11-1 0,-1-12 0 0,25-38-2 0,-48 26 2 0,-13-13 1 0,2-13-1 0,-26 3-1 0,2 11 0 0,-2-13 1 0,-10 12-1 0,10 12 0 0,-10 13 1 0,-1-2 1 0,12 14-2 0,-23 11 0 0,11 0-1 0,-12 11 1 0,24-11-1 0,-12 25 1 0,12-2-1 0,1 13 0 0,-1 1 1 0,12 9 0 0,12 13-1 0,11-9 2 0,1 8-1 0,0 2 0 0,36 23 2 0,-50-58-2 0,-10-14 1 0,13 1-1 0,-13-1 1 0,0 1-3 0,12-12-9 0,12 12-18 0,12-12-28 0</inkml:trace>
  <inkml:trace contextRef="#ctx0" brushRef="#br0" timeOffset="7">20351 6799 86 0,'-24'-24'4'0,"-35"11"1"0,35 13-2 0,24 0-1 0,11 0 0 0,25-11 1 0,0-1 2 0,24 1-2 0,12-2 0 0,-1 13-2 0,-1 0-1 0,-9 13 0 0,-1-13 1 0,-13 0 0 0,-11 11-1 0,-12-11 1 0,-1 0 0 0,-11-11 1 0,0-14-1 0,-12 0 0 0,-24-9-1 0,1 10-1 0,-13-12 2 0,-11 25-2 0,10-2 2 0,1 1-2 0,25 12 1 0,11 0-1 0,36 12 0 0,-1 12 1 0,25-1-1 0,11 27 2 0,37 21-2 0,-85-37 1 0,-23-21 1 0,-71 11 0 0,23-13-1 0,13 1-4 0,23-1-12 0,-1 2-10 0,38 11-41 0</inkml:trace>
  <inkml:trace contextRef="#ctx0" brushRef="#br0" timeOffset="8">21399 6441 46 0,'0'0'0'0,"0"-35"13"0,0-1 1 0,0 13-6 0,0-2-2 0,0 25 0 0,0-12-5 0,0 24-1 0,0 13-1 0,-12 22 6 0,12 11-3 0,-12 3-2 0,12-14 1 0,12 0 1 0,-12-10-1 0,0-3-4 0,0 3 5 0,0-13 0 0,0-12 0 0,0-1-1 0,12-34 3 0,0-1-2 0,24-13-3 0,-12 3 0 0,10 10 1 0,-9-12 3 0,-14 25-4 0,-11 11 0 0,13 0 2 0,-13 0-1 0,0 0 0 0,12 34-1 0,-1-21 0 0,14 24 4 0,-1-26-4 0,83 36 1 0,-72-47 1 0,1 0-1 0,0-12 1 0,-11-13 1 0,9 4-2 0,-22-16 0 0,12 1-1 0,-12 0 3 0,0-10-1 0,-12-4-2 0,-12-21 3 0,0 37-1 0,-1 34-1 0,2-13 0 0,-1 1-1 0,-11 12 1 0,12 0 0 0,-14 12-1 0,1 12 0 0,12 12 0 0,60 83 2 0,-24-107-1 0,11-1 0 0,1-11 1 0,-12 0-1 0,12 0 1 0,-14-11-1 0,14-1-4 0,-11 12-13 0,11 0-49 0</inkml:trace>
  <inkml:trace contextRef="#ctx0" brushRef="#br0" timeOffset="9">11468 8013 19 0,'0'0'25'0,"-12"-12"-12"0,12 12-6 0,0-12-1 0,-13 12 4 0,13 0-4 0,0 0-3 0,-11 0-1 0,11 0-2 0,0 0 2 0,-12 0 1 0,12 0-1 0,0 0 4 0,0 0-2 0,0 0-2 0,-13 0 0 0,13 0-1 0,0 0 2 0,0 0-1 0,0-13-1 0,0 26 0 0,0-13 2 0,0 0-4 0,25 0 1 0,-14 0 0 0,14 0 0 0,-14 0 0 0,14-13 0 0,-2 13 1 0,13-11 0 0,-11 11-1 0,-2 0 1 0,1 0 0 0,-1 0-1 0,1 0 0 0,-12 0 0 0,0 0 1 0,0 0 0 0,0 0 0 0,12 0-1 0,-24 0 0 0,24 0 1 0,-14 0 0 0,3 0 0 0,-1 0-1 0,-12 0 3 0,11-12-3 0,-11 12 0 0,13 0 1 0,-13 0-1 0,0 0 0 0,12 0 1 0,-12 0-1 0,0 0 0 0,11 0 0 0,-11 0 0 0,0 0 0 0,13 0 0 0,-13 0 1 0,0 0-1 0,12 0 0 0,-12 0 0 0,0 0 0 0,0 0 0 0,11 0 1 0,-11 0 0 0,0 0-5 0,0 0-14 0,13 12-31 0,-2-1 0 0</inkml:trace>
  <inkml:trace contextRef="#ctx0" brushRef="#br0" timeOffset="10">12087 7953 16 0,'0'-11'23'0,"-12"11"-20"0,12-12 0 0,0 0 2 0,0-1 1 0,0 2 1 0,0 11-1 0,0-12-1 0,12 1-2 0,-12 11 0 0,12-13-2 0,-12 13 1 0,12-12 0 0,0 12-1 0,0 0-1 0,1 12 1 0,-2 12-1 0,-11-1 0 0,0-10 0 0,0 22 1 0,0-23-1 0,0-1 2 0,-11 2-1 0,11-1 0 0,-13 0-1 0,13 1 1 0,-12-13 0 0,12 0 0 0,-12 0 0 0,12 0 1 0,0 0-2 0,0-13 0 0,0 1 1 0,12-13-1 0,13 14-1 0,-14-1 0 0,12 1 0 0,-11-1 1 0,12 0-1 0,-12-1 1 0,0 13 0 0,0-11 1 0,-12 11-1 0,0 0 0 0,0-12 0 0,0 12 0 0,0 0 1 0,-12 0-1 0,0 0 0 0,0 23 0 0,-1-10 0 0,-10 34 0 0,23-47 0 0,0 11 1 0,12 2-2 0,-12-1-11 0,11 0-3 0,2 12-50 0</inkml:trace>
  <inkml:trace contextRef="#ctx0" brushRef="#br0" timeOffset="11">12337 8131 33 0,'0'0'0'0,"-12"-11"14"0,-1 11-5 0,13 0 1 0,-10-12-1 0,10 12-4 0,0 0-4 0,0 0 0 0,0 12-1 0,-12-12-1 0,12 24 1 0,0-12 0 0,0 0 1 0,12-12 0 0,-12 13-1 0,10-2 1 0,3-11 1 0,-13 0-2 0,12 0 0 0,-1 0 1 0,2 0 0 0,-1-11 0 0,-12-2 0 0,0 1 0 0,0 0 2 0,0-1 0 0,0 2-2 0,0-1 0 0,-12 12 0 0,12 0-2 0,0 0 0 0,-13 0-6 0,-10 23-12 0,0-10-35 0</inkml:trace>
  <inkml:trace contextRef="#ctx0" brushRef="#br0" timeOffset="12">12575 7858 30 0,'-12'0'12'0,"12"0"-4"0,0 0 1 0,-11 0-2 0,11 0 0 0,0 0 0 0,-12 0-1 0,12-12-2 0,0 12-2 0,0 0 0 0,-13 0 2 0,13 0-1 0,13 0 11 0,-1 0-13 0,11 0 0 0,13-12 1 0,12 12-1 0,-1 0-1 0,12 0 0 0,1 0 0 0,12 0 1 0,-13 0-1 0,13 0 0 0,-1 0 1 0,-11 0 0 0,11-13 0 0,-12 13 0 0,1 0 0 0,-13 0 0 0,-11 0-1 0,0-10 0 0,0 10 0 0,-24 0 3 0,12 0-1 0,-12 0 0 0,-12-11 0 0,12 11 1 0,-12-13-1 0,0 13-1 0,0-12 0 0,0 24-11 0,0 1-21 0,13 21-45 0</inkml:trace>
  <inkml:trace contextRef="#ctx0" brushRef="#br0" timeOffset="13">14421 7953 70 0,'-12'-11'3'0,"-47"-37"-3"0,35 36-10 0,12 12-8 0,12 0 11 0,0 0 8 0,0-11 3 0,-24 11 3 0,12-13 0 0,-12 13-4 0,13-12-2 0,-2 12 0 0,13 0 0 0,-23 12-1 0,10-12 1 0,2 0 4 0,-1 0 1 0,-1 0-1 0,2 0 1 0,11 0-2 0,-12 0 1 0,12 0-1 0,12 0 0 0,-1 13-1 0,109-13 3 0,-36 0-3 0,11 0 0 0,0 0-1 0,24-13 0 0,-12 13 0 0,1 0-1 0,201 0 3 0,-226 0-4 0,1 0 1 0,-25 0-1 0,-11 0 1 0,-24 0-1 0,0 0 1 0,-12 0 1 0,-12 0 2 0,12 0-1 0,-12 0-1 0,0-12-1 0,0 12-1 0,10 0 0 0,3 0 0 0,-13 12 0 0,12-12-9 0,-1 36-28 0,-11-12-46 0</inkml:trace>
  <inkml:trace contextRef="#ctx0" brushRef="#br0" timeOffset="14">1406 8263 38 0,'-61'-11'12'0,"14"-14"-2"0,23 13-5 0,-12-1 1 0,0 3-1 0,0-1 0 0,-10 11-2 0,-2 0-1 0,12 21 1 0,-11-8-1 0,-25 35-1 0,37 0 1 0,-1-2-2 0,11 15 0 0,14 10 2 0,-14 13-1 0,14-13 0 0,11 0 0 0,11 2 0 0,14-15 0 0,-1 14 1 0,24-13-1 0,-1 1 0 0,13-24 0 0,-1-1 1 0,13-11-1 0,-1-12 0 0,60-12 1 0,-59 0 0 0,-13-25 0 0,-11 2-1 0,-12 12 0 0,35-49 2 0,-35 12-3 0,10 1 1 0,-10-13 0 0,0-106 2 0,-36 106-2 0,-11-11 1 0,-14 10-1 0,-11-10 0 0,2 12 1 0,-26 0 0 0,1 11-1 0,11 12-1 0,-12-1 2 0,1 16 0 0,11 8-2 0,-130 1 0 0,106 24 1 0,13 22-2 0,12-9 0 0,-2 11-5 0,14 12-12 0,23-2-19 0,-1 4-25 0</inkml:trace>
  <inkml:trace contextRef="#ctx0" brushRef="#br0" timeOffset="15">22210 8930 43 0,'-13'-48'12'0,"13"12"-2"0,13 24-3 0,-13-11 0 0,11 11-2 0,-11 1 0 0,12-2-1 0,12 1 0 0,-12 0-1 0,11-1-1 0,13 2-1 0,-12 11 1 0,12 0 0 0,-24 0-2 0,11 11 1 0,-11 2-1 0,-12 11 1 0,11 0-1 0,-11-1 0 0,-11 1 2 0,-1 0-2 0,-1-1 0 0,3-10 0 0,-14 11 1 0,12-11 0 0,0-2-1 0,0-11 1 0,0 0 0 0,12 0 2 0,12-24-2 0,-12 12-1 0,24-13 0 0,-12 14 0 0,12-12 0 0,-1-2 0 0,0 25 0 0,38-46 1 0,-49 21-1 0,0 25 1 0,-1-12-1 0,-11-1 0 0,0 13 0 0,0-11 0 0,0 11 1 0,0 0 0 0,-11 11-1 0,-13 2 0 0,12-1 0 0,-1 13 0 0,2-2 0 0,-1 0 0 0,-1 2 0 0,13-2-1 0,0 13 1 0,0-24 0 0,13 22 0 0,-1-21 0 0,12-1 0 0,0-12 0 0,-1 12 1 0,1-12-1 0,-12 0 0 0,12-12 1 0,-12 12 1 0,-1 0 0 0,-11 0-1 0,13-12 1 0,-13 12-1 0,12 0-1 0,-12-13 0 0,0 13-2 0,11 0-9 0,1 0-8 0,-12 0-9 0,12 13-38 0</inkml:trace>
  <inkml:trace contextRef="#ctx0" brushRef="#br0" timeOffset="16">22244 9274 35 0,'0'0'4'0,"-11"0"1"0,-1 0-2 0,12 0 4 0,-11 0 1 0,-2-11 0 0,13 11-3 0,-12 0-1 0,12 0 0 0,-12 0-1 0,12 0 0 0,0 0-1 0,0 0 3 0,37 0-2 0,-14-12 0 0,24 1-1 0,1 11-1 0,0-13 0 0,-1 13 0 0,-11-12 0 0,-13 12 0 0,14 0 0 0,-14 0-1 0,-12 0 1 0,-11 0 0 0,13 0 0 0,-13 0 0 0,0 0-1 0,0 0 1 0,12 0-1 0,-1 0 0 0,2-12 0 0,-1 12 0 0,-1-11-3 0,2 11-3 0,-13 0-2 0,0 11-24 0,-13 1 12 0,13-12-18 0</inkml:trace>
  <inkml:trace contextRef="#ctx0" brushRef="#br0" timeOffset="17">23019 8882 38 0,'0'0'0'0,"-24"-12"8"0,-12 12-1 0,24 0 0 0,-11 0 1 0,11 0 0 0,0-11-3 0,0 11-2 0,12 0-2 0,0 0 1 0,24 0 0 0,-2 0-1 0,39 0 2 0,-1 0-3 0,11-13 1 0,0 13 0 0,1 0 0 0,-24-12 1 0,59 12 0 0,-95 0-1 0,-12 0 0 0,0-12-1 0,0 12 3 0,-12 0-4 0,-12-11 2 0,-48-12 0 0,49 10-1 0,12 13 1 0,-2 0-1 0,13-12-1 0,13 12 1 0,21 0 0 0,2 0-1 0,0 12 0 0,11 24 0 0,-11-13 1 0,-25 2 0 0,2 22 3 0,-49-35-2 0,1-12 0 0,-1 12-1 0,12 1-3 0,12-2-8 0,-1 12-8 0,26-11-10 0,-1-12 0 0</inkml:trace>
  <inkml:trace contextRef="#ctx0" brushRef="#br0" timeOffset="18">24018 8656 53 0,'0'-23'5'0,"13"-14"1"0,-13 14-2 0,12 12 4 0,-12-2 2 0,0 13-5 0,-36 34-5 0,0 16 0 0,1-16 0 0,10 3 1 0,-11-3-1 0,25 16 0 0,-1-27 0 0,12 0 0 0,0 2 1 0,23-14 0 0,-10 1 1 0,23-1-1 0,11-11 0 0,0 0-1 0,2-11 1 0,-2-1 0 0,-11-12-1 0,0 12 1 0,-12-11 0 0,-12 0 0 0,-1-2-1 0,-11-11 1 0,0 13 0 0,0-25 0 0,-11 12-1 0,-1-1 1 0,1 16-1 0,-2-4 2 0,-11 0-2 0,12 14-1 0,0 11 1 0,0 0 0 0,-12-12 0 0,1 12 0 0,11 0 0 0,-12 0 0 0,12 0 0 0,-1 12-1 0,2-1 2 0,-1 2-1 0,1-13-1 0,-2 12 1 0,13 13 0 0,0-4-1 0,0 4 1 0,13 0 0 0,-2 9 0 0,1-9 0 0,12 10 0 0,-12-11-1 0,-1 13 1 0,2-26 1 0,-1 24 0 0,-1-23-1 0,-11 1-1 0,12-2 3 0,0 1-1 0,0-1-1 0,0-11 1 0,-12 0 0 0,12 0 0 0,-12 13-1 0,0-13 1 0,0 0-1 0,0 0 2 0,0 0-1 0,12 0-2 0,-12 0 1 0,0 0 1 0,0 0-1 0,0 0 0 0,12 0-1 0,-12 0 2 0,0 12-1 0,12-12-1 0,-12 0 1 0,0 0 1 0,0 0-1 0,0 0-1 0,0 12 1 0,0-12 1 0,0 0-1 0,0 0 0 0,0 0 0 0,0 0 0 0,0 0 0 0,0 0 0 0,0 13 0 0,0-13 0 0,-12 0 0 0,12 0 0 0,0 0 1 0,0 0-1 0,0-13 1 0,0 13-1 0,0 0-1 0,0 0 1 0,0 0 0 0,0 0 1 0,0 0-3 0,0 0 1 0,12 0 0 0,-12 0 0 0,0 0-2 0,0 0 1 0,0 13 0 0,13-13-2 0,-13 0-6 0,0 0-15 0,0 0 1 0,0 0-12 0</inkml:trace>
  <inkml:trace contextRef="#ctx0" brushRef="#br0" timeOffset="19">24424 9073 8 0,'0'0'8'0,"0"0"-1"0,0 0-8 0,0 0-19 0</inkml:trace>
  <inkml:trace contextRef="#ctx0" brushRef="#br0" timeOffset="20">1656 10120 41 0,'0'0'0'0,"-24"-13"7"0,0 3-2 0,12-1 0 0,12 11-1 0,-13-13 4 0,13 13-2 0,0-12 1 0,13 0-1 0,35 24 8 0,-24-12-9 0,23 0 0 0,0 12-1 0,13-12-2 0,12 0 1 0,-1 0-1 0,-11 0 0 0,-14-12 0 0,3 12-2 0,-13 0 1 0,-12 0-1 0,-12-12 1 0,-12 12-2 0,0 0-24 0,-12 12-13 0,12-12-23 0</inkml:trace>
  <inkml:trace contextRef="#ctx0" brushRef="#br0" timeOffset="21">2025 9881 80 0,'-12'0'8'0,"-24"-11"-6"0,24 11 0 0,12 24-1 0,24-12 4 0,12 0 1 0,-12 12 0 0,-2-12-1 0,14-1-2 0,-11 1-2 0,-14 13 1 0,2-2-1 0,-37 1 1 0,-12 13-1 0,-11 9-1 0,11 2-5 0,12 0-21 0,12 11-53 0</inkml:trace>
  <inkml:trace contextRef="#ctx0" brushRef="#br0" timeOffset="22">1596 10978 65 0,'-24'-12'5'0,"-1"-1"-3"0,4 13-1 0,8 0 5 0,13 0 3 0,0 0-3 0,0 0 6 0,34 0-8 0,27 0 1 0,10 0-2 0,1-11 1 0,11 11-2 0,1 0 0 0,-13 0-1 0,-11 0 0 0,-25 0-1 0,-12 0-1 0,-10 11-5 0,-13 2-11 0,0-1-14 0,0-12-26 0</inkml:trace>
  <inkml:trace contextRef="#ctx0" brushRef="#br0" timeOffset="23">2013 10823 76 0,'0'0'0'0,"-12"-25"12"0,0 25-10 0,12 0-1 0,24 13 4 0,0 11 1 0,0 0-1 0,-14 11-2 0,3-10-2 0,-1-2 0 0,-12 13 0 0,-25-13-2 0,-9 25-11 0,-14 11-24 0,12-11-24 0</inkml:trace>
  <inkml:trace contextRef="#ctx0" brushRef="#br0" timeOffset="24">1526 11907 91 0,'0'0'0'0,"-37"-13"4"0,25 13-5 0,12 13 0 0,24-2 2 0,1-11 2 0,9 0 2 0,25 0-1 0,1 0 1 0,23 0 0 0,-11 0-3 0,-1 0-1 0,-11 12-1 0,-12-1 0 0,-24 2-2 0,-12-1-9 0,0 0-7 0,-2 1-15 0,-20-13-11 0</inkml:trace>
  <inkml:trace contextRef="#ctx0" brushRef="#br0" timeOffset="25">1989 11847 77 0,'-12'-11'8'0,"12"-2"-3"0,0 13-3 0,24 13 3 0,0-2 2 0,12 12-1 0,-26 1-4 0,-10 0-1 0,-22 24 0 0,-38 23-4 0,-58 13-22 0,22-1-42 0</inkml:trace>
  <inkml:trace contextRef="#ctx0" brushRef="#br0" timeOffset="26">4002 10406 37 0,'0'0'0'0,"0"0"-34"0</inkml:trace>
  <inkml:trace contextRef="#ctx0" brushRef="#br0" timeOffset="27">4965 10275 23 0,'-11'0'19'0,"11"0"-17"0,0 0 0 0,0 0-4 0,0 0-31 0</inkml:trace>
  <inkml:trace contextRef="#ctx0" brushRef="#br0" timeOffset="28">3287 9287 37 0,'0'0'0'0,"0"0"2"0,0 0 2 0,0-13 2 0,13 2-2 0,-2-1 3 0,-11 12-1 0,12 0-1 0,-1 12-2 0,14-1 0 0,-14 14-1 0,1 11-1 0,-12-26 1 0,0 3-1 0,0-1 1 0,-35-12 7 0,35-12-9 0,-13-1 0 0,13 3 0 0,13-1 0 0,-1-2 1 0,-1 1 0 0,1 0-2 0,12 12 1 0,-24 0 1 0,12 0-2 0,12 0 3 0,-12 12-3 0,-12 0 1 0,12 1-1 0,-12-2 1 0,0-1 0 0,0 3 1 0,0-1-1 0,12-12-1 0,0 12 1 0,-12-12 0 0,23 0 1 0,-11 0-1 0,12 0 0 0,12 0 0 0,-24-12 0 0,23 12 0 0,-22-12 0 0,-13 12 0 0,11-13 0 0,1 13 0 0,-12-10 0 0,0 10 0 0,0-11 0 0,0-2 0 0,-12-11 0 0,12 11 0 0,0 13-1 0,0 0 1 0,-11 13-1 0,11-1 1 0,-13 0 0 0,13 1-1 0,0-2 2 0,0-1-1 0,0-10 0 0,13 0 0 0,-2 13 0 0,1-13 1 0,-1 0-1 0,2-13 0 0,-1 13-1 0,-1 0 2 0,2 0-1 0,-13-10-1 0,12 10 2 0,-12 0-2 0,0 0 2 0,11 0-2 0,1-11 2 0,0 11-1 0,0-13 0 0,0 13 0 0,0 0 0 0,-12 0-1 0,12 0 1 0,-12 0 0 0,12 0 0 0,-12 0 1 0,25 0-1 0,-14-12-2 0,-1 0-7 0,3 12-11 0,-1 0-35 0</inkml:trace>
  <inkml:trace contextRef="#ctx0" brushRef="#br0" timeOffset="29">3799 9240 2 0,'0'0'7'0,"0"0"20"0,0-13-23 0,0 13 2 0,0 0-1 0,0 0 0 0,0-12 1 0,0 12-1 0,0 0 0 0,0 12-2 0,0 1 0 0,0 10-1 0,0 1-1 0,0-12 0 0,12 13 0 0,-12-14 0 0,0-11 0 0,12 10 0 0,-12-20 4 0,0 10-4 0,37-36-1 0,-37 36 0 0,11 12-1 0,-1 1 1 0,3-13 0 0,-1 0 0 0,12 0 1 0,-12-13-1 0,-12-11 2 0,11 0-2 0,-11 12 0 0,0 1-2 0,0 11-5 0,0 23-17 0,25-12-24 0</inkml:trace>
  <inkml:trace contextRef="#ctx0" brushRef="#br0" timeOffset="30">4811 9358 82 0,'-46'-13'3'0,"33"26"-3"0,13 11 1 0,0-11 0 0,0 10 0 0,13-12 1 0,-2 2-1 0,12-1 0 0,0-12 0 0,2-25 0 0,-25 14 2 0,11-12-3 0,2 10 1 0,-13-11 0 0,-13 1 1 0,2 12-4 0,-14 11 2 0,2-13 1 0,0 13 0 0,-1 0-2 0,12 13 1 0,0-2-1 0,12-1 1 0,0 15 0 0,12-13 0 0,24-12 0 0,-1 0 0 0,1-12 0 0,0 0 1 0,-1-11-2 0,1-1 1 0,-12 0 0 0,-12-12 1 0,-1 12 0 0,-11-11-1 0,0 12 1 0,-11-2-1 0,-1 25-1 0,-1-12 1 0,13-1 1 0,0 13-1 0,-11 13 0 0,-1 11 0 0,-1 12-1 0,2-1 1 0,11 1 0 0,0 0-2 0,0 0-4 0,11-1-3 0,2-10-4 0,10-14-4 0,2 1-1 0,-14-1-9 0</inkml:trace>
  <inkml:trace contextRef="#ctx0" brushRef="#br0" timeOffset="31">5264 9299 54 0,'0'-12'14'0,"-36"-12"-6"0,12 24-4 0,12 0-2 0,-11 0-1 0,-2 0 0 0,2 24 1 0,-1 0-1 0,12 0-1 0,12-1 1 0,0 1-1 0,12-24 1 0,1 13-1 0,-2-13 1 0,12 0 0 0,2-13-1 0,-2-11 1 0,1 11-1 0,0-21 0 0,-12-3 0 0,0 3 1 0,-12-14-1 0,12 0 1 0,-12 23 0 0,0 2 3 0,0 12 0 0,0 11-3 0,-12 0 0 0,0 34 0 0,-12 16 1 0,12-4 0 0,0 2-1 0,12 0 0 0,0-14 0 0,12-9-1 0,0 0-9 0,12-2-30 0,-24-12-7 0</inkml:trace>
  <inkml:trace contextRef="#ctx0" brushRef="#br0" timeOffset="32">6918 10323 0 0,'0'0'0'0</inkml:trace>
  <inkml:trace contextRef="#ctx0" brushRef="#br0" timeOffset="33">13051 10312 29 0,'0'0'8'0,"0"0"-2"0,0-13 5 0,0 13 2 0,0 0-7 0,0 0-1 0,0 0-2 0,0 0 0 0,13 0 0 0,-13 0-2 0,12 0 0 0,-12 0 1 0,11 0-1 0,1 0 1 0,-12 0 0 0,11 0 0 0,2 0-1 0,-13 0 0 0,12 0 0 0,0 0-1 0,0 0 1 0,12 0-1 0,-12 0 0 0,0 0 0 0,23 0 1 0,-24 0 0 0,14 0 0 0,-14 0-1 0,49 0 2 0,-47 0-1 0,-2 0-1 0,25 0 0 0,-24 0 0 0,12 0 0 0,-12 0 0 0,23 0 1 0,-23 0-1 0,24 0 1 0,1 0-1 0,-3 0 1 0,2 0-1 0,0 0 0 0,0 0 0 0,11 0 0 0,0 0 1 0,1 0-1 0,0 0 0 0,-12 0 0 0,11 0 1 0,1 0-1 0,-12 0 0 0,10 0 1 0,3 0-1 0,-1-12 1 0,0 12-2 0,11 0 1 0,0 0 0 0,1-12 1 0,0 12 0 0,-13 0-2 0,13-13 1 0,10 13 1 0,-9 0-1 0,23 0 0 0,-2 0 0 0,97-11 1 0,-72 11-1 0,-12 0 0 0,2-12 1 0,-3 12 0 0,-11 0-1 0,1 0 1 0,-13 0 0 0,-11-11 0 0,-13 11 0 0,-11 0-1 0,0 0 1 0,-12-12-1 0,-1 12 1 0,-11-12-3 0,-12-1-7 0,0 13-13 0,-12-11-56 0</inkml:trace>
  <inkml:trace contextRef="#ctx0" brushRef="#br0" timeOffset="34">14088 8727 65 0,'0'-23'14'0,"-12"-14"-2"0,0 26-7 0,12 11 0 0,0 0-4 0,-12 36 2 0,12 10 1 0,-12 4-1 0,12 8 0 0,-12-11 0 0,24 3 0 0,-12-16 0 0,0 3-1 0,12-14-1 0,-12-12 0 0,0-11 0 0,0 13 1 0,0-13 1 0,0-13 0 0,12-10-2 0,0-13 0 0,24 11-1 0,-13 4 0 0,13 8 0 0,-24-11 0 0,24 24 0 0,35 37 0 0,-60 9 0 0,2-21 0 0,-1 9 0 0,-1-9 1 0,-11-13-1 0,0 11 0 0,13 25-15 0,-13-35-4 0,23-2-7 0,-11 12-36 0</inkml:trace>
  <inkml:trace contextRef="#ctx0" brushRef="#br0" timeOffset="35">14707 9132 66 0,'0'0'0'0,"-12"-36"18"0,-1 25-12 0,13 11-5 0,0 11 1 0,-23 12 2 0,10 2-1 0,-9 0 0 0,10 9 0 0,12-22-2 0,0 13 1 0,0-14-1 0,12 1-1 0,10-1 1 0,3-11 0 0,-14 0-1 0,25 0 1 0,-23 0 0 0,10-11 0 0,1-12 0 0,-12-2-1 0,0 2 1 0,-12 0 0 0,12 10-1 0,-12-11 0 0,0 11 0 0,0 2 1 0,0-12-1 0,0-1 0 0,0 11 0 0,-12-21 1 0,0 21-1 0,12-11 0 0,-12 1 0 0,0 23 0 0,0-11 1 0,1-2-1 0,-1 13 0 0,-1 0-1 0,2 0 0 0,-1 0 1 0,-1 0 0 0,13 0 0 0,-11 13 0 0,11-13-1 0,-12 21 1 0,12 4 0 0,0-13 0 0,12 35-1 0,-1-22 2 0,14 10-2 0,-1-24 1 0,23 39 0 0,-35-39 0 0,0 1-1 0,0-12-4 0,12 0-18 0,-1 11-12 0,-23-11-4 0</inkml:trace>
  <inkml:trace contextRef="#ctx0" brushRef="#br0" timeOffset="36">15206 8633 50 0,'0'0'0'0,"-23"-37"4"0,23 24-3 0,0-8-1 0,12-4 4 0,-12 13 9 0,-12-1 1 0,1 2-6 0,-2 11-4 0,-11 24-2 0,-12 24 1 0,0 12-1 0,13-1 1 0,0-13 0 0,23 4 0 0,0-16-1 0,10 3-1 0,15-3-2 0,11-9 1 0,11 0 1 0,-23-14 0 0,36 12-6 0,-24 1-10 0,23-11-68 0</inkml:trace>
  <inkml:trace contextRef="#ctx0" brushRef="#br0" timeOffset="37">15242 8788 67 0,'-36'-50'8'0,"13"39"-8"0,35-1 0 0,-1 1-1 0,2 11 1 0,23-12 1 0,-13 0 5 0,1-1-1 0,12 26-1 0,-12-1-1 0,12 34-1 0,-24-9-1 0,-1-1 0 0,-11-13 1 0,0 2-1 0,-11-14 1 0,-1 1-1 0,12-12 1 0,0 0 1 0,0-12-2 0,0-12 0 0,23 0-1 0,0 1 0 0,14-1 0 0,-13 0-1 0,0 0 1 0,-12 12 0 0,-12 1 0 0,0-1 1 0,0 12-1 0,-12 0 0 0,-12 23 1 0,0-11-1 0,12 24 1 0,0-11-1 0,24 9 0 0,0-10 0 0,0 0 0 0,24-1-3 0,-14 2-8 0,3 0-8 0,-1-14-36 0</inkml:trace>
  <inkml:trace contextRef="#ctx0" brushRef="#br0" timeOffset="38">15683 8644 1 0,'0'0'0'0,"0"-24"2"0,0 12 14 0,12 12 0 0,-12-25 12 0,0 25-19 0,0-10 0 0,0 10-3 0,0-11-2 0,0 22-2 0,0-1 0 0,0 15-1 0,0 23 3 0,0-24-2 0,12-24 0 0,-12 12-1 0,12-12-1 0,-12 12 1 0,11-12 1 0,2 0-2 0,-1 11 1 0,-12-11-1 0,11-11 0 0,14 11-4 0,-14 0-4 0,13-12-6 0,-12 12-13 0,0-12-9 0</inkml:trace>
  <inkml:trace contextRef="#ctx0" brushRef="#br0" timeOffset="39">15802 8407 72 0,'-11'-25'4'0,"-1"25"-5"0,12 0-8 0,12 12-42 0</inkml:trace>
  <inkml:trace contextRef="#ctx0" brushRef="#br0" timeOffset="40">16088 8370 62 0,'0'0'38'0,"0"48"-38"0,12 35 2 0,24 24-2 0,-25-11 0 0,-11-12 1 0,-23-2 0 0,-13-9-1 0,-23-2-5 0,-38-12-31 0,63-36-10 0</inkml:trace>
  <inkml:trace contextRef="#ctx0" brushRef="#br0" timeOffset="41">16577 8918 61 0,'-24'-12'8'0,"-24"-12"1"0,35 24-3 0,2 0 1 0,35 0-3 0,12-12 0 0,24 1 1 0,10 11-1 0,2 0-1 0,1-13-2 0,-16 13 0 0,-32 0-1 0,-1 0-1 0,-24 13-11 0,0-2-13 0,0 1-31 0</inkml:trace>
  <inkml:trace contextRef="#ctx0" brushRef="#br0" timeOffset="42">17208 8667 77 0,'0'0'0'0,"0"-34"2"0,0 9 0 0,0 13 0 0,12-11 2 0,-12 23 4 0,0-11-1 0,0 32-6 0,0 4-1 0,-12 11 1 0,12-13-1 0,0 2 0 0,23-13 3 0,0-12-1 0,14 0-1 0,-1-37-1 0,-12 14 2 0,11-13-1 0,-24 11-1 0,2 4 0 0,10 8 0 0,-23 13 1 0,0 0-2 0,0 13 1 0,-11 8 0 0,11 16 0 0,0-1 0 0,0 71 1 0,11-36-2 0,-11 1 2 0,13-1-2 0,-1-11 0 0,-1-1 1 0,-11-11 0 0,0-23 1 0,-11-2 0 0,-14-12 1 0,14-11 0 0,-25 0 0 0,24-11 1 0,-11-12 0 0,-1-27-1 0,24 16-1 0,0-3 0 0,24 3-1 0,11 9 0 0,1 0-6 0,11-9-10 0,1 22-5 0,-12 0-10 0,0-1-18 0</inkml:trace>
  <inkml:trace contextRef="#ctx0" brushRef="#br0" timeOffset="43">17827 8799 42 0,'0'0'8'0,"0"-11"8"0,0-2-2 0,0 13-3 0,0 0-5 0,-13 0-3 0,2 24 0 0,-1-1-1 0,-1-11 1 0,13 0-1 0,0 1 0 0,13 10-1 0,-13-12 0 0,23 2 0 0,-23-1 0 0,37 0-1 0,-25 1 1 0,10-2-1 0,3-11-2 0,-14 0-6 0,2 0-5 0,10-11-9 0,-10-14-36 0</inkml:trace>
  <inkml:trace contextRef="#ctx0" brushRef="#br0" timeOffset="44">17875 8573 82 0,'0'0'0'0,"-12"-11"7"0,-12-14-1 0,24 25-7 0,12 12-12 0,12 1-51 0</inkml:trace>
  <inkml:trace contextRef="#ctx0" brushRef="#br0" timeOffset="45">18302 8120 65 0,'0'0'0'0,"36"0"9"0,0 24 1 0,24 47-1 0,-13 37-1 0,-11 34-1 0,0 13-4 0,-36 0-1 0,-12 0-2 0,-35-24-1 0,-25-12-11 0,-23-25-17 0,24-44-27 0</inkml:trace>
  <inkml:trace contextRef="#ctx0" brushRef="#br0" timeOffset="46">13707 8382 84 0,'-24'-25'5'0,"-12"14"-6"0,12 22 0 0,-1 14 0 0,4 23 1 0,-28 23 2 0,-11 11 3 0,13 39-1 0,22 9-3 0,25 0 0 0,25-9-1 0,22-14 1 0,49-25-2 0,-1 2 1 0,23-24-4 0,14-1-15 0,23-11-44 0</inkml:trace>
  <inkml:trace contextRef="#ctx0" brushRef="#br0" timeOffset="47">18887 8562 58 0,'0'-13'7'0,"-25"-11"3"0,25 0-4 0,-11 1-1 0,11-2 1 0,11 13-1 0,2-22-2 0,10 21-1 0,14 1-2 0,-3 12 1 0,2 0 2 0,0 25-2 0,-12-2-1 0,0 0 1 0,-12 13-1 0,-12 0 0 0,0 1 1 0,0-3-1 0,-24-10 0 0,0 0 1 0,12-1-1 0,-11-10 4 0,23-13-3 0,0-13 1 0,12 2-3 0,-1-12 0 0,13-2 1 0,0 0 0 0,12-9 1 0,0 22-2 0,-13-24 1 0,13 13 0 0,-13-2 1 0,2 13-1 0,-13-22-1 0,0 21 1 0,-12 1 1 0,0 0-1 0,0-1 0 0,0 13 0 0,0 0 0 0,-24 0 0 0,12 25-1 0,-12 11 1 0,-1-1 0 0,2 1 0 0,10 12 0 0,3-12 0 0,10 11 0 0,0-23 0 0,95 47 1 0,-83-71-1 0,23 0 2 0,-24-11-1 0,2 11 1 0,-1-12 1 0,-12 12-2 0,0 0 0 0,0-12 0 0,-12 12-2 0,12-13-3 0,0 13-7 0,0 0-12 0,-13 0-49 0</inkml:trace>
  <inkml:trace contextRef="#ctx0" brushRef="#br0" timeOffset="48">19588 8775 32 0,'13'0'4'0,"-13"-12"0"0,12 12 4 0,-12-12 4 0,0-1 0 0,0 2-2 0,0-24 6 0,0 23-13 0,0 12-1 0,0-13 0 0,0 2 1 0,0 11-1 0,0 0 1 0,0 0-1 0,-12 0-2 0,12 24 0 0,0 23 1 0,0 14-2 0,0-15 1 0,0 2-1 0,12-12 2 0,-12 0-1 0,0-26 3 0,0 3 1 0,-12-1 2 0,-1 0-2 0,-21-12-2 0,-2 0-1 0,-36 0-12 0,60-12-4 0,12-13-1 0,0 15-6 0,0-38-5 0,0 35-6 0</inkml:trace>
  <inkml:trace contextRef="#ctx0" brushRef="#br0" timeOffset="49">19613 8489 83 0,'0'0'0'0,"-12"-36"14"0,-1 36-3 0,13 0-5 0,0-12-3 0,0 24-30 0,0 13-42 0</inkml:trace>
  <inkml:trace contextRef="#ctx0" brushRef="#br0" timeOffset="50">11062 8656 38 0,'0'-36'1'0,"0"12"0"0,0 11-1 0,0-8 2 0,0-4 6 0,-11 0 4 0,-12 2 0 0,10 23-4 0,-22 0-3 0,10 0-2 0,-11 23-1 0,0 14-1 0,2 10-1 0,10 13 1 0,12-1-1 0,0 1 1 0,12-24-1 0,24 12 1 0,-12-25-1 0,12 1 1 0,-2 0-1 0,14-11 2 0,0-13-1 0,13 0 0 0,-14 0 0 0,13-25-1 0,-12 0 1 0,-13-9 0 0,13-3 0 0,-24 3 0 0,0-3 0 0,-12 1 0 0,12 1 0 0,-12 11-1 0,-12-12 1 0,0-1-1 0,0 16 0 0,-12-4 0 0,0 0 1 0,1 2-1 0,-1 12 0 0,-12-2 0 0,24 13 0 0,-12 0 0 0,0 0-1 0,1 13 1 0,-1 10-1 0,12-12 1 0,12 26-1 0,0-3 2 0,12 16-2 0,12-3 1 0,-1 0 0 0,14 1 0 0,-14-12 0 0,1 12 0 0,-12-14 0 0,12-21 1 0,-24 24 0 0,12-26 2 0,-1-11 1 0,-11 10-1 0,0-10 4 0,0-10-5 0,0-1 0 0,0 11-3 0,0-25-3 0,0 25-3 0,-23-12-20 0,23 12-13 0,0 0 1 0</inkml:trace>
  <inkml:trace contextRef="#ctx0" brushRef="#br0" timeOffset="51">11373 8882 61 0,'0'0'3'0,"-12"-36"6"0,12 24-5 0,0 0 2 0,0 1 4 0,0-1-1 0,0 12-6 0,0 0-3 0,0 35 1 0,0 1-1 0,0 0 0 0,12 1 1 0,0 9 2 0,10-10 0 0,-9 0-1 0,-1-12-1 0,-1-1 1 0,-11-23 2 0,0 11-3 0,-11-11 2 0,-14 13-1 0,3-13 1 0,-14 0-2 0,12 0 0 0,-12-13-3 0,13 13-8 0,0-11-6 0,10-1-12 0,13-11-37 0</inkml:trace>
  <inkml:trace contextRef="#ctx0" brushRef="#br0" timeOffset="52">11361 8644 81 0,'0'0'0'0,"-25"-36"9"0,14 36-2 0,11-12-4 0,0 12-3 0,0 0 0 0,11 0-25 0,-11 24-35 0</inkml:trace>
  <inkml:trace contextRef="#ctx0" brushRef="#br0" timeOffset="53">11801 8751 34 0,'0'0'4'0,"-13"0"3"0,13 0 4 0,0-13 20 0,0 13-26 0,13-11-1 0,-1-1-3 0,12 12 0 0,24-11-1 0,-13 11 0 0,1-12-3 0,-12 12-7 0,-1 12-9 0,-10-12-19 0,-13 0 14 0</inkml:trace>
  <inkml:trace contextRef="#ctx0" brushRef="#br0" timeOffset="54">11885 8846 46 0,'-36'0'10'0,"0"13"-7"0,24-2-2 0,12 1 2 0,12-12 9 0,-1-12-7 0,14 12-1 0,11-24-2 0,118 0-29 0,-130 24-19 0</inkml:trace>
  <inkml:trace contextRef="#ctx0" brushRef="#br0" timeOffset="55">12278 8562 25 0,'0'0'0'0,"0"-13"23"0,0-24-10 0,-12 26 7 0,12 11-18 0,-12 0-1 0,-12 36-1 0,-1 0 0 0,2 11 1 0,12-11 0 0,11 12-1 0,0-14 1 0,0-9 0 0,23 0 0 0,-12-14-1 0,14 1 1 0,-1-1 1 0,-12-11-1 0,24 0-1 0,-26-11 0 0,26-1 2 0,-23-12-1 0,10 12-1 0,-23-24 1 0,13 1-1 0,-13-1 1 0,0 0-1 0,0 12 0 0,0-10 0 0,-13-3 1 0,2 13-1 0,-1 1 0 0,-1 10 1 0,13 1-1 0,-23 0-1 0,0 12 0 0,11 12 0 0,-12 13 1 0,12 9 0 0,0 3 0 0,12-3 1 0,0 3 0 0,48 10-2 0,-26-22 1 0,3-2 1 0,-1-11-3 0,-1 24-40 0,-23-36 2 0</inkml:trace>
  <inkml:trace contextRef="#ctx0" brushRef="#br0" timeOffset="56">12480 8977 39 0,'0'-13'2'0,"-12"3"1"0,1-1 0 0,11-2 1 0,0 1 2 0,0 12 3 0,0-12-1 0,0-1 0 0,0 13-4 0,0-11 1 0,0 11-2 0,0 0-1 0,11-12 0 0,-11 12-2 0,0 0 0 0,0 0 0 0,0 12 0 0,0-12 0 0,0 0 1 0,0 0-1 0,-11 11 0 0,11 26 0 0,0-24 1 0,0 21-1 0,11 3 0 0,1-14 1 0,-12 1-1 0,11 0 0 0,-11-1 1 0,-11 1 1 0,-12-12 0 0,10-12 0 0,-11 12-1 0,13-12 0 0,-1-12-3 0,12 12-11 0,-13-12-14 0,13-12-20 0</inkml:trace>
  <inkml:trace contextRef="#ctx0" brushRef="#br0" timeOffset="57">12563 8704 78 0,'0'0'0'0,"-23"-12"4"0,10 0-2 0,2 12-2 0,22 0-8 0,2 0-9 0,-13 0-32 0</inkml:trace>
  <inkml:trace contextRef="#ctx0" brushRef="#br0" timeOffset="58">12718 8788 44 0,'0'0'15'0,"0"-13"-1"0,-12 13-4 0,12-12-3 0,0 12-1 0,0 0-1 0,0-12-4 0,0 12 0 0,23-13 0 0,2 13-2 0,-14 0 1 0,14-11 1 0,-1 11-2 0,-24 0 1 0,11 0-1 0,0 0-8 0,-11 11-11 0,13 2-39 0</inkml:trace>
  <inkml:trace contextRef="#ctx0" brushRef="#br0" timeOffset="59">12765 8811 45 0,'-23'-12'23'0,"10"12"-17"0,2-11-1 0,11 11 0 0,-12 0 2 0,12 0-1 0,12 0-4 0,12-13-1 0,12 13-1 0,0 0 1 0,-1 0 0 0,1 0-1 0,-13 0 2 0,-10 0 0 0,-1 0 1 0,-12 0 5 0,-12-12-7 0,-1 12-1 0,-23 0 0 0,0 0 1 0,2 0-1 0,22 0 0 0,-13 0 0 0,25 0 0 0,13 0 0 0,-1 0 0 0,12 0-5 0,11 0-16 0,13 12-52 0</inkml:trace>
  <inkml:trace contextRef="#ctx0" brushRef="#br0" timeOffset="60">13278 8453 68 0,'0'0'0'0,"-25"-23"19"0,25 23-17 0,0 0-2 0,-11 0 1 0,11 23 0 0,-25 13 3 0,15 0-1 0,10 47 2 0,-12-35-4 0,12-12 0 0,-24-13 0 0,12 0 0 0,-24 14 0 0,12-24-1 0,1-2 1 0,-2 1 0 0,2-12 0 0,12 11 0 0,-2-22 0 0,1-1-1 0,0-12 1 0,12 12-1 0,0-24-2 0,12 13 2 0,0 11 0 0,1 0-1 0,10-1 1 0,-12 2 0 0,2 11 0 0,10 11 1 0,0 14 0 0,-10-2 0 0,11 0-1 0,0 14 0 0,0-13 0 0,-2-1-6 0,14 25-62 0,-23-36 34 0</inkml:trace>
  <inkml:trace contextRef="#ctx0" brushRef="#br0" timeOffset="61">13480 8596 43 0,'-35'-13'10'0,"35"13"-6"0,-13 0-3 0,26 0 8 0,10 0 3 0,1 0-9 0,24 0 0 0,0 0 0 0,-13 0-2 0,12 0 1 0,-10-10-1 0,-14 10 0 0,13-11 0 0,-12 11-1 0,-12 0 1 0,12 0-2 0,-12 0-2 0,-1 0-4 0,13 21-11 0,-24-21 4 0,12 13-33 0</inkml:trace>
  <inkml:trace contextRef="#ctx0" brushRef="#br0" timeOffset="62">13598 8644 57 0,'-10'0'4'0,"-14"-24"-3"0,-12 37 1 0,24-13-2 0,12 0 9 0,0 0-2 0,0 0-1 0,0 11-3 0,12 1 2 0,12-1-1 0,-12 14 0 0,22-13-2 0,2-1 0 0,0 1 0 0,13-1 0 0,-14-11-2 0,1 13 0 0,-24-1 1 0,-1 0 0 0,2 1 0 0,-13 10-2 0,-13 0 2 0,2 13 1 0,-1-24-2 0,-1 12 0 0,2 0-1 0,-1 0 2 0,-1-1-1 0,-9 14 0 0,10-3 0 0,-12 3 0 0,11-14 0 0,2 1 0 0,-1-12 0 0,-1 0 3 0,13 1-3 0,0-2 0 0,0 1 2 0,0-1 0 0,13 1-1 0,-1 0 1 0,12 1 0 0,0-13 0 0,10 0 0 0,2 0 0 0,13-13-2 0,10 1-3 0,12 0-18 0,1 24-56 0</inkml:trace>
  <inkml:trace contextRef="#ctx0" brushRef="#br0" timeOffset="63">3311 10251 29 0,'0'0'0'0,"-11"0"7"0,11 0 8 0,-13 0 18 0,13 0-27 0,13 0 2 0,-2 0-4 0,12 0 0 0,13 0-1 0,0 0 0 0,12 0-1 0,-2 0-1 0,110 0 4 0,-144 0-4 0,12 0 0 0,-12 0-1 0,-1-12 1 0,2 12-1 0,-13 0-2 0,-13 0-38 0,-10 12-21 0</inkml:trace>
  <inkml:trace contextRef="#ctx0" brushRef="#br0" timeOffset="64">3300 10346 41 0,'0'0'0'0,"-13"-11"4"0,13 11-2 0,0 0 14 0,0 0-4 0,13 0 4 0,-13 0-11 0,11 0-1 0,1 0 0 0,-1 0-1 0,25-12-1 0,-24 12-1 0,24 0 1 0,-12 0-1 0,12 0 0 0,-1 0 1 0,-12 0 0 0,13 0 0 0,-11 0-1 0,-2 0 0 0,2-11 0 0,-2 11 1 0,-12 0-1 0,14 0-1 0,-14 11-1 0,2-11 1 0,-1 0 1 0,-1 0 0 0,-11 12 0 0,0-12 0 0,0 0 0 0,12 0 0 0,-12 0 0 0,12 0-1 0,-12 0 0 0,0 0 0 0,0 0 1 0,0 0-1 0,12 0 0 0,-12 0 2 0,0 0-1 0,0 0 0 0,0 0-2 0,0 0 2 0,0 0-1 0,12 0 2 0,-12 0 2 0,0 0-4 0,0 0 0 0,0 0 1 0,0 0-1 0,12-12 0 0,0 12-2 0,0-11-13 0,-12 22-32 0,0 1-7 0</inkml:trace>
  <inkml:trace contextRef="#ctx0" brushRef="#br0" timeOffset="65">12527 10239 39 0,'0'0'2'0,"0"-11"0"0,0 11-1 0,0-12 0 0,0 12 4 0,0-12 2 0,0 12 2 0,0 0 0 0,0-13-3 0,0 26-1 0,13-1-3 0,-1 47 2 0,-12-35-3 0,0-11 0 0,0-2 1 0,0-11-1 0,0 12 0 0,0-12 0 0,0 0 0 0,-12 11-1 0,12 1 1 0,0 0-2 0,0 1 2 0,0-2-1 0,0-11 0 0,0 0 1 0,0 0-1 0,0 0 1 0,0 0 0 0,12 12 0 0,-12-12-1 0,11 0 0 0,1 0 0 0,0 11 1 0,0-11-1 0,12 0 0 0,0 13 0 0,-12-13-1 0,22 0 3 0,2 0-2 0,0 0 0 0,-11 0 1 0,10 0-2 0,1 12 1 0,0-12 0 0,0 12 0 0,-1-12 0 0,1 0-1 0,0 0 1 0,0 13 0 0,11-13 0 0,-11 0 1 0,12 0-1 0,-2-13 0 0,3 13 0 0,-2 0-1 0,0 0 1 0,2 0 0 0,-2 0 1 0,1 0-1 0,0 0 0 0,-2 0 1 0,3 0-2 0,9 0 1 0,3 0 1 0,-2 0-1 0,13-12 0 0,47 12 0 0,-59 0 0 0,-14 0 1 0,15 0-1 0,-13-12 0 0,11 12 0 0,0 0 0 0,1 0 0 0,-12 0 1 0,11 0-1 0,-11 0 0 0,-2-13 0 0,3 13-1 0,-1 0 2 0,11-11-1 0,-11 11 0 0,-1 0 0 0,132 0 0 0,-120 0 1 0,1 0-1 0,12 0 0 0,-25 0 0 0,13 0 0 0,-1 0 0 0,1 0 0 0,-2 0 0 0,3 0-1 0,-1 0 1 0,-2 0 0 0,14 0 0 0,-12 0 1 0,-12-12-1 0,10 12 0 0,49 0 1 0,-46 0 0 0,-2 0 0 0,2 0 0 0,9 0-1 0,2 0 0 0,-14-11 1 0,3 11-1 0,-1 0 0 0,-2 0 1 0,-9 0-1 0,-2 0 1 0,-11 0 0 0,13 0-1 0,8 0 1 0,-8 0-1 0,-2 0 0 0,13 0 0 0,-12 0 0 0,-1 0 0 0,1 11 0 0,-12-11 0 0,-1 0 1 0,1 0 0 0,0 0-1 0,0 0 1 0,-1 0-1 0,12 0 1 0,2 0-1 0,70-11 0 0,-84 11 0 0,13 0 1 0,-24 0-1 0,12 0 0 0,-13 0 0 0,13 0 1 0,-12-13-1 0,12 13 0 0,-1 0 0 0,1 0 0 0,-24 0 0 0,12 0 0 0,-12 0 1 0,-1 0-1 0,-11 0 0 0,12 0 0 0,0-12 1 0,0 12-1 0,0 0 0 0,-12 0 0 0,12 0 0 0,1 0 0 0,-13-12 0 0,11 12 0 0,-11 0 1 0,0 0-1 0,0-11 0 0,12 11 1 0,-12-12-1 0,0 12 1 0,0-11-1 0,0-2 0 0,0 13 0 0,0-24 1 0,0 11 0 0,11 2 1 0,-11-1 0 0,0-11 0 0,0 23 0 0,0-12-1 0,13 12 2 0,-13 12-3 0,-13 0 0 0,13 11 0 0,-11 1-2 0,-1 0-16 0,-12 12-27 0,12-13-10 0</inkml:trace>
  <inkml:trace contextRef="#ctx0" brushRef="#br0" timeOffset="66">18529 9810 27 0,'0'-34'29'0,"-12"9"-20"0,24 13 1 0,0-11 0 0,0-1-2 0,0 12-4 0,24 0 0 0,0 12-2 0,-24 12 0 0,11 0 0 0,1 12 0 0,0-1-1 0,-12 1-1 0,-12 0 1 0,12 12 0 0,-24-24-1 0,0 23 0 0,-12-24 1 0,0 14 0 0,1-13-1 0,11 1 1 0,1-13 0 0,11-25 2 0,23 0-3 0,0 2 0 0,-12 12-1 0,26-13 2 0,-13 0-1 0,0 1 0 0,-2 10 0 0,3-11 0 0,-14 1 0 0,2 12 0 0,-1-14 1 0,-12 25-1 0,11-12 0 0,-11-1 0 0,-11 13 0 0,11 25 0 0,-25-13 0 0,2 22-2 0,10-9 3 0,13 0-2 0,0-2 3 0,0 1-3 0,13-12 2 0,-1 0 0 0,12-1 0 0,35 1 0 0,-35-24-1 0,-11 12-1 0,-2 0-7 0,1 12-9 0,-12-1-18 0,0-11-4 0</inkml:trace>
  <inkml:trace contextRef="#ctx0" brushRef="#br0" timeOffset="67">19171 9942 44 0,'0'0'3'0,"0"0"9"0,-10-11-1 0,-14-26 16 0,12 37-21 0,0 0-2 0,0 0-2 0,0 12-1 0,0 0-1 0,12 1 2 0,12 45-3 0,0-45 1 0,-12-2 1 0,24 1 0 0,-12-1 0 0,12 2 0 0,-14-13-1 0,3 0 0 0,-1 0 1 0,-1 0 0 0,2 0-1 0,-1-13 0 0,-1-10 1 0,2 12 0 0,-1 11 0 0,-12-13-1 0,12-11 1 0,-24 13 1 0,12-1 0 0,-12-12 0 0,-1 12-1 0,2 0 0 0,-14-1-1 0,14 13 0 0,-1 0 0 0,-1 13 0 0,3-13 0 0,-2 12-5 0,12 13-18 0,-12-2-69 0</inkml:trace>
  <inkml:trace contextRef="#ctx0" brushRef="#br0" timeOffset="68">3478 11405 25 0,'-12'-11'23'0,"12"11"-15"0,0 0 2 0,0-12 19 0,-12 12-24 0,12 0-3 0,12 0 0 0,0 0 0 0,23 0-1 0,1 0 2 0,12 0-1 0,0 0 0 0,-1 0 0 0,1 0-1 0,-1 0 0 0,-11 0 0 0,1 0 0 0,-26 0-1 0,-1 0 1 0,-10 0 1 0,0 0 1 0,0 0-1 0,-21 0-1 0,-16 0-1 0,1 0 0 0,-11 0 1 0,-1-11-1 0,-12 11 0 0,13 0 1 0,-2-12-1 0,26 12 1 0,0 0-1 0,23 0-1 0,0 0 2 0,23 0-1 0,13 0 0 0,12 0 0 0,0 12 1 0,-14-12-1 0,15 11 0 0,-14-11 0 0,1 0 0 0,-12 12 0 0,0-12 0 0,-11 0 1 0,-13 0-1 0,-13 0 2 0,1 0-2 0,-12 0 0 0,12 0 0 0,0 0 0 0,0 0 1 0,12-12-1 0,0 12 0 0,0 0 0 0,0 0-1 0,0 12 1 0,0-24 1 0,0 12-1 0,0 0 0 0,0 0 0 0,0 0 0 0,0-11 0 0,0 11 0 0,0 0 0 0,0 0 0 0,0-12 0 0,0 24-3 0,0-12 3 0,0 0-1 0,0 0 2 0,0 0-1 0,0 0 0 0,0-12-2 0,0 12-15 0,12 0 12 0,-12 0 2 0,12 12-1 0,-12-12 1 0,0 0 2 0,0 0 0 0,12-12-2 0</inkml:trace>
  <inkml:trace contextRef="#ctx0" brushRef="#br0" timeOffset="69">18851 11489 29 0,'0'-11'14'0,"-12"11"-7"0,-1-12-2 0,-10 12 3 0,10 0 0 0,-21 0 0 0,22 0-2 0,-24 0 2 0,36 0-6 0,12 0 1 0,24 0-2 0,11 0 1 0,12-11 1 0,14 11-2 0,-3 0 0 0,-22 0 1 0,-24 0-1 0,0 0-1 0,-24 0 1 0,-36 0 5 0,1 0-4 0,-26 0 0 0,-10 0-1 0,-71 0 0 0,94 0-1 0,23 0 2 0,14 0-1 0,-1 0-1 0,35 0 1 0,26 0-1 0,22-13 0 0,13 13 0 0,-2-12 0 0,-10 12 0 0,-24 0 0 0,-12 0 0 0,-24 0 0 0,-12 0 3 0,-36-12-3 0,0 12 0 0,-24 0 1 0,1-13-1 0,0 13 0 0,11 0 0 0,12 0 1 0,23 0-1 0,3 0 0 0,10 0 0 0,0 0-1 0,0 0 2 0,107 13-2 0,-59-13 1 0,-14 0 0 0,-9 12 1 0,-14-12-1 0,-11 0 0 0,-11 0 0 0,-1 0 0 0,-12 0 1 0,1 0-2 0,10 0 1 0,2 0 0 0,-2 0 0 0,13 0-1 0,0 0 0 0,0 12 1 0,13-12-1 0,-13 0 1 0,11 13 0 0,-11-13 0 0,0 0-2 0,0 0 2 0,0 0-1 0,13 0 0 0,-13 0 2 0,0 0-2 0,0 0 0 0,0 0-1 0,11 11 1 0,-11-11-1 0,0 0 1 0,0 0 1 0,12 0-1 0,-12 0 0 0,0 0 0 0,0 0 1 0,11 0 0 0,-11 0 0 0,0 0-1 0,0 0 0 0,0 0 1 0,13 0-1 0,-13 12 0 0,0-12-2 0,12 0 0 0,-1 11 0 0,14-11-1 0,-25 0 3 0,0 0 0 0,0 0-1 0,0 0-13 0,11 0-19 0,-11 0 32 0</inkml:trace>
  <inkml:trace contextRef="#ctx0" brushRef="#br0" timeOffset="70">3692 12537 37 0,'-13'0'13'0,"2"-12"-4"0,11 12 0 0,0 0-1 0,0 0 0 0,24 12-4 0,-1-1-1 0,-10-11 0 0,10 13-1 0,13-13 0 0,-24 0 0 0,24-13-1 0,-36 13 0 0,12-11 1 0,-12 11 0 0,0-12 0 0,-12 12-2 0,-24 0 1 0,0 0-1 0,-12 0 0 0,1 0 0 0,11 12 0 0,12-12 1 0,13 0-1 0,11 0 0 0,0 0 0 0,23 0 0 0,2 0 0 0,9 0 1 0,-9 0-1 0,11 0 0 0,-13 0 0 0,1 11 0 0,-12-11 0 0,0 0 0 0,0 13 0 0,-12-13 1 0,0 0-1 0,-24 0 0 0,0 0 0 0,0 0 0 0,1 0 1 0,10 0-1 0,2 0 0 0,11 0 0 0,0 0 0 0,11 0 0 0,-11 0 0 0,0 0 0 0,0 0-5 0,0 12-3 0,13-12-4 0,-13 12-5 0,12-12-1 0</inkml:trace>
  <inkml:trace contextRef="#ctx0" brushRef="#br0" timeOffset="71">8253 12787 28 0,'23'0'13'0,"1"0"-13"0,12 0 0 0,0 0 0 0,0 0 1 0,-1-13-1 0,13 13-1 0,0 0 2 0,11 0 1 0,0-10 1 0,1-1-1 0,12-2-1 0,11 13 0 0,0-12-2 0,1 0 0 0,11 12 1 0,-11-13 1 0,-1 13-1 0,12 0 0 0,-1 0 0 0,2 0 1 0,0 0 0 0,11-11-1 0,12-1 0 0,0 12 0 0,0-11 1 0,262-14-3 0,-250 25 1 0,0 0 0 0,-12-12 1 0,12 12 0 0,0 0 1 0,-1 0-2 0,2-11 0 0,-1 11 1 0,-12-12 0 0,0 12 0 0,119-11 0 0,-118 11 0 0,11 0-2 0,-12-13 1 0,12 13 0 0,-12 0 0 0,12 0 1 0,0 0 0 0,-1-12-2 0,14 12 1 0,-14 0 0 0,2 0-1 0,9 0 2 0,-20 0 0 0,9 0 0 0,-10 0 0 0,-1 0 2 0,12 0-1 0,-13 0 0 0,2 0 0 0,11 0-1 0,-12 0 0 0,12 12-1 0,-12-12 0 0,12 0-1 0,0 13 1 0,-12-13 1 0,12 0-1 0,-24 0 1 0,12 0 1 0,0 11 1 0,-11-11-2 0,-1 12 1 0,120-1-2 0,-109 1-2 0,0-12 1 0,217 12 3 0,-240-12 0 0,-1 0 0 0,-10 13 1 0,-12-13 0 0,-1 0-1 0,-35 0 2 0,-12 0 1 0,-12 0 3 0,0-13-1 0,22 1-17 0,-9 12-30 0</inkml:trace>
  <inkml:trace contextRef="#ctx0" brushRef="#br0" timeOffset="72">18374 12502 28 0,'0'0'13'0,"-23"-12"-5"0,10-1 1 0,2 13-2 0,-1 0-1 0,-1 0-1 0,2 0-1 0,11 13 0 0,0-1-1 0,0-12 1 0,11 12 1 0,14-12-1 0,11 11-2 0,-1-11-1 0,1 12 2 0,11-12-2 0,1 11 0 0,-12-11-1 0,12 0 1 0,-1 0 1 0,-11 0-1 0,12-11-1 0,-12 11 0 0,10-12 1 0,-10 1 1 0,0 11-2 0,1-24 0 0,-3 11 0 0,15-10 0 0,-14 12 1 0,73-49 3 0,-85 36-4 0,0 12 3 0,-10-13-2 0,-1-9 0 0,-1 9 0 0,-11-10 1 0,0-1-1 0,-11 11-1 0,-1-9 0 0,-1 10 1 0,13 0 0 0,-11-12 0 0,-1 12-1 0,-1 1 0 0,3-1 1 0,-2 12-1 0,0-13-1 0,-12-9 1 0,0-3 1 0,-12 26 0 0,13-25-3 0,-13 24 2 0,0-13 0 0,13 14 2 0,-14 11-2 0,1-12-1 0,0 12 1 0,13 0 0 0,-12 0 1 0,11 0-1 0,-12 12-1 0,-46 24 0 0,33-24 2 0,13 1 0 0,-24-2-2 0,24 1 1 0,13-1 0 0,-1-11-1 0,0 24 2 0,13-11-2 0,-14 10 1 0,14 1 0 0,-1 0-1 0,-1 0 0 0,2 23 1 0,-1-23 1 0,-1 12-1 0,13-1-1 0,0 1 1 0,-10 12 0 0,10-13 0 0,0 1-1 0,0 0 1 0,10 1 0 0,-10-3 0 0,25-10 2 0,-1 0-2 0,12 12 0 0,11-12 0 0,0-1 0 0,14-12 0 0,-2 2-5 0,-11-1-12 0,11 0-44 0,-35-12 23 0</inkml:trace>
  <inkml:trace contextRef="#ctx0" brushRef="#br0" timeOffset="73">21804 13002 47 0,'0'0'0'0,"-36"-107"21"0,48 70-15 0,0 3 0 0,24 9-1 0,1 13-1 0,9 12-1 0,-10 24-1 0,24 12 0 0,-2 35 0 0,-9 13-1 0,-2 11 1 0,-11-12 0 0,-12 13-1 0,-12-12-2 0,-24-13 3 0,1 0-1 0,-26-12 0 0,1-11 0 0,-11-12 1 0,-1-24 1 0,1-12 0 0,23-24 0 0,0-23-1 0,12-3 0 0,-1 4 0 0,13 10-1 0,0 24 0 0,37-24 0 0,-1 13-1 0,-2 0 0 0,27-2 0 0,10 13-4 0,1 12-16 0,23 0-43 0,-59 0 28 0</inkml:trace>
  <inkml:trace contextRef="#ctx0" brushRef="#br0" timeOffset="74">22697 12942 46 0,'0'-13'3'0,"-12"-10"7"0,12 12-1 0,0-1-1 0,0-13-1 0,24 14-1 0,12 11-2 0,23-12-2 0,107 1-2 0,-70-2 0 0,-13 1 0 0,-23 12 0 0,-24-12 1 0,-24 12 0 0,-12-13 1 0,-12-8-1 0,-24 21-1 0,1-13 0 0,-13 13 0 0,12 0 0 0,12 13 1 0,0 21-1 0,24 14 0 0,0 23-1 0,13 2 1 0,22 9-1 0,-23 2 1 0,-1-13 0 0,-11-11 0 0,-34-13 2 0,-3-10 3 0,-10-26 2 0,11 1-3 0,1-12-1 0,-1-36 0 0,24 12-3 0,12-12-7 0,24 13-18 0,23 11-42 0</inkml:trace>
  <inkml:trace contextRef="#ctx0" brushRef="#br0" timeOffset="75">23578 13145 64 0,'0'0'0'0,"0"-36"5"0,0 24 0 0,-12 12 0 0,-11 0 1 0,-13 37 0 0,0-3-1 0,12 3-2 0,1 10-2 0,23 0 0 0,12-11 1 0,-1 0-1 0,25-13 0 0,-12 1 1 0,-1-11-2 0,-10-13 1 0,34 0 1 0,-11-25-1 0,0-10 0 0,-25 11 0 0,25-24 0 0,-24 1-2 0,-12 0 3 0,0 22-2 0,-35-34 2 0,-1 11-1 0,0 25-1 0,0 10 0 0,1 13-1 0,11 0 0 0,-1 36 0 0,14 0 0 0,11 10 1 0,-12-9 0 0,35-1-1 0,2 0 1 0,11-24 1 0,-1-1-1 0,1-11 1 0,-12 0 0 0,-1 0-1 0,2-11-2 0,-14-1-4 0,-11 12-34 0,0 0-20 0</inkml:trace>
  <inkml:trace contextRef="#ctx0" brushRef="#br0" timeOffset="76">21554 14085 29 0,'-49'-13'16'0,"15"2"-10"0,10 11 0 0,-12 0 0 0,24-12 3 0,0 1 1 0,48 11-9 0,36-24 2 0,59 11 2 0,59-21 1 0,48 9-2 0,24-10-2 0,11 24-1 0,-10-2-1 0,-25 1-1 0,-23 0 2 0,-49-1 0 0,-35 2 0 0,-47-1-1 0,-38 12 1 0,-33-11-13 0,-26 22-15 0,-33 12-34 0</inkml:trace>
  <inkml:trace contextRef="#ctx0" brushRef="#br0" timeOffset="77">21959 14180 56 0,'-12'-24'3'0,"-13"-10"5"0,25 9-1 0,0 13 0 0,0 12-2 0,13 0-2 0,23 12 1 0,12 13-1 0,23 21 0 0,0 2-2 0,-11 24 0 0,-12-1-1 0,-25 0 1 0,1-11-1 0,-24-1 1 0,-24-11 0 0,1-12 1 0,-25 10-2 0,0-21 2 0,-11-13 0 0,23-12 0 0,-13-12 0 0,27-23 0 0,10-13-1 0,12 1-1 0,24 10 0 0,-1 14 0 0,25-1 0 0,-1 12-1 0,26 0 0 0,9 12-6 0,-10 0-16 0,10 12-42 0</inkml:trace>
  <inkml:trace contextRef="#ctx0" brushRef="#br0" timeOffset="78">22768 14277 66 0,'0'-37'3'0,"13"13"0"0,-26 1 1 0,13 23 2 0,-11 0 0 0,-12 11-3 0,-2 37-1 0,-11 11 0 0,24 1-1 0,-11-1 0 0,23 1 0 0,0-24-1 0,23-1 1 0,1-22 0 0,25 10 1 0,-15-23-1 0,14-23 0 0,-12-2 0 0,12-10 0 0,-14-97 1 0,-21 61-1 0,-13 0 0 0,-13 24 1 0,-21 10-1 0,10 26-1 0,-25 11 0 0,15 11-1 0,-14 13 1 0,24 23 0 0,12-10 0 0,12-3-1 0,25 3 1 0,9-1-1 0,14 0-6 0,12 10-13 0,-2-9-16 0,-45-13 0 0</inkml:trace>
  <inkml:trace contextRef="#ctx0" brushRef="#br0" timeOffset="79">23149 14621 50 0,'0'-13'8'0,"0"2"2"0,0-12-2 0,13 10 0 0,-1-22-1 0,-1 23-4 0,1-12 1 0,0 12 1 0,-12 12 2 0,0-12-2 0,0 24-2 0,-12 13-2 0,12 9 0 0,-12 14 0 0,12 0-1 0,12-2 1 0,0 4 1 0,-12-16 2 0,0 3-1 0,0-14 0 0,-12 1 1 0,-11 0-2 0,-13-11 0 0,24-13-1 0,-24 0-2 0,25 0-11 0,-2-25-14 0,13 0-8 0,13-33-28 0</inkml:trace>
  <inkml:trace contextRef="#ctx0" brushRef="#br0" timeOffset="80">23185 14371 61 0,'0'0'0'0,"12"-73"22"0,12 52-9 0,-12 8-4 0,0 1-3 0,0 0-3 0,-12 12-2 0,0 0-5 0,0 24-23 0,0 0-37 0</inkml:trace>
  <inkml:trace contextRef="#ctx0" brushRef="#br0" timeOffset="81">21305 13787 35 0,'0'0'22'0,"-25"0"-19"0,25 25 1 0,-12-2 1 0,12 1 2 0,-47 59 12 0,22-58-12 0,2-14-1 0,-1 12-2 0,-1-10-1 0,-9-13 0 0,-3 0 0 0,1 0-1 0,2-13 1 0,-14-10 0 0,12-1-1 0,0-13-1 0,1-9 1 0,-1-2-1 0,-48-130 5 0,73 106-4 0,-14-11 0 0,14 11 0 0,-14-23-1 0,14 11 0 0,-14-21 0 0,3 8 0 0,-2-11 1 0,0 14-1 0,-59-204 2 0,59 215-3 0,1-12 2 0,-2 24-2 0,-11 0 0 0,13 10 1 0,-13 14-1 0,0 0 1 0,11 10 0 0,-46-10 2 0,48 35-3 0,10 0 0 0,2-1 0 0,-1 13 0 0,12 0 0 0,0 13-1 0,0-1-3 0,12 0-9 0,12 12-3 0,-1-14-3 0,2 3-3 0,10-13-3 0,-11 0-23 0</inkml:trace>
  <inkml:trace contextRef="#ctx0" brushRef="#br0" timeOffset="82">20482 11752 80 0,'0'0'3'0,"-12"-12"7"0,1 12-4 0,-1 0-2 0,-24 23 3 0,-24 0 0 0,-11 14 0 0,-12-1-1 0,-2-13-1 0,3 2-1 0,22 9-1 0,0-21 1 0,13-13-1 0,11 0 0 0,12 12-1 0,13-12-1 0,-14 0 0 0,25 12 0 0,-11-12 0 0,11 13-1 0,0-13 0 0,0 21 1 0,0 4-1 0,0 11 1 0,11 0-1 0,14 11 2 0,-14 14 0 0,2-27 0 0,-2 3 0 0,-11-14 0 0,13-12 1 0,-13 2 0 0,0-13-1 0,-13 0 2 0,13 0-3 0,-11-13 0 0,-2 2-2 0,2-1-18 0,-1 12-46 0</inkml:trace>
  <inkml:trace contextRef="#ctx0" brushRef="#br0" timeOffset="83">21804 15347 17 0,'0'0'0'0,"0"-24"29"0,0 12-25 0,-12 12-1 0,12-12 2 0,-12 12-2 0,0 0-1 0,-11 0 0 0,11 0 1 0,-24 12 2 0,12 0 1 0,1 1 0 0,10-13-1 0,-11 0 1 0,24 0 0 0,-11 0-1 0,-1 0-2 0,12 0 1 0,0 0 0 0,0 0-2 0,0 0 4 0,23 0-3 0,14 0-1 0,22 0 1 0,24-13 0 0,24 1-2 0,1 0 0 0,-1 1 0 0,12-1 0 0,-12 12 0 0,12-11 0 0,-25 11 0 0,14-13 0 0,-12 13-2 0,-13 0-1 0,-23-12 2 0,-1 12 1 0,-12 0-1 0,-22 0-1 0,-1-12 3 0,-13 12 0 0,13 0-1 0,-12-13-1 0,-1 13 1 0,2-11 0 0,-1 11-4 0,-12 0-9 0,0 0-37 0,-25 11-20 0</inkml:trace>
  <inkml:trace contextRef="#ctx0" brushRef="#br0" timeOffset="84">21459 15491 76 0,'-12'0'2'0,"-12"0"-2"0,12 0 0 0,12 0 3 0,0 0 18 0,24-13-15 0,24 13-3 0,10 0 0 0,27-24 0 0,9 11-1 0,38-9 1 0,-1-2-2 0,12 12 0 0,11-1 0 0,-11 2-1 0,-13-1 0 0,2 12 0 0,-36-11-1 0,-1 11 0 0,-24-13 0 0,-12 13 1 0,1 0 1 0,-24 0 1 0,0-12-1 0,-12 12 1 0,-12 0 1 0,-1 0 1 0,-11 0-1 0,0 0 0 0,0-12 1 0,0 12-3 0,12 0-1 0,-12 0 1 0,0 0-1 0,0 0 2 0,0 0-2 0,0 0 1 0,0-11-1 0,0 11 0 0,12 0 0 0,-12 0 0 0,0-12 0 0,0 12 0 0,0 0 0 0,0 0 0 0,0-11-27 0,0 22-79 0</inkml:trace>
  <inkml:trace contextRef="#ctx0" brushRef="#br0" timeOffset="85">21697 12443 76 0,'-13'-37'7'0,"2"14"0"0,-1 23-6 0,1-11 0 0,-2 11-1 0,2 0 1 0,-25 0-1 0,0 0 0 0,-13 0 0 0,-9 11 0 0,-2 12 1 0,12-11-2 0,-11 13 1 0,23 9 0 0,13-9-1 0,-2 10 0 0,-11 49-1 0,25-49 2 0,11 12 0 0,0 3 1 0,-12-4 0 0,-1 13 1 0,3-11 1 0,10 12 0 0,-12-1 0 0,0-11-1 0,0 13 1 0,12 10 0 0,0-12-1 0,-12 0 0 0,12 12 0 0,-13-11 0 0,13 12 1 0,0-1-1 0,-11 12 1 0,-1-11-1 0,12-1 2 0,0 2-1 0,0-2 0 0,0 11-1 0,0-9 1 0,0 9-2 0,0-9 1 0,-13 9-1 0,2 1-1 0,-1 1 1 0,1-13 0 0,11 1-2 0,0-1 2 0,-12 0-1 0,12-11 0 0,0 11 0 0,0-11 0 0,0-2 1 0,0-8-1 0,0-3-1 0,12-12 0 0,-12 1 2 0,23 1 0 0,-12-14-1 0,121 72 2 0,-49-71-2 0,13-12-1 0,-13 0 1 0,1-2 1 0,-13-10-1 0,-24 13-1 0,-23-13 1 0,0 12 2 0,-12-12-2 0,-12 0 0 0,11 0 0 0,-11 0 5 0,0-12-14 0,0 12-39 0,-11 0-13 0</inkml:trace>
  <inkml:trace contextRef="#ctx0" brushRef="#br0" timeOffset="86">19673 9395 69 0,'-12'-13'3'0,"-12"-24"8"0,0 3-3 0,24 22-4 0,0 0-1 0,0 12-1 0,12-13-1 0,12 13 1 0,12 0 0 0,106 13 4 0,-82-13-4 0,-1 0 0 0,1 0-1 0,-11 12 0 0,-3 0-1 0,1 1 1 0,2 8-1 0,-27-8 1 0,14 11-1 0,-23-11 1 0,10-2-1 0,-10 1 1 0,-13-12 0 0,0 11 0 0,0 14 0 0,0 21 0 0,0 4 0 0,0-16-2 0,0 14 2 0,0 12-1 0,0-1 0 0,0-11 0 0,0 23-1 0,0-10 2 0,0 21-1 0,-13 2 0 0,13 10 0 0,-11 2 0 0,11 0 1 0,-12-1-1 0,-12-1 0 0,-1 2 0 0,14 0 0 0,0-12 1 0,11 10-2 0,-12-23 2 0,0 24 0 0,0 1 0 0,-1-13 0 0,2 12 0 0,-14 1-1 0,14-1 0 0,-1 0-1 0,1-11 1 0,-1 0 0 0,1-2 0 0,-2-9 0 0,13-2 0 0,-12 0 1 0,0 0-1 0,0 13 0 0,0 0 0 0,0-13 1 0,0 0-1 0,0-24 0 0,0 1 0 0,1-13 2 0,-1 1-2 0,-1 0-1 0,2 12 1 0,-1-1 1 0,12-34-1 0,-13 46 0 0,2-36 0 0,11 0 0 0,-12 14 1 0,1-24-1 0,-2 10 0 0,13 0 0 0,0-11 1 0,0 12-1 0,-11-1-1 0,-2 14 1 0,2-3 0 0,-1 3 1 0,-24 10 0 0,36-34 0 0,-13-1-1 0,2-12 1 0,11 12-1 0,-12-12 1 0,-1 11 0 0,-21 1 0 0,10-12-1 0,-12 11 1 0,0-11 1 0,-11 13-1 0,-1-13 1 0,0 12-1 0,1-12 1 0,-1 12 0 0,1 1-2 0,-1-2 1 0,12 1 1 0,11-1 0 0,15-11-1 0,-2 0 1 0,12 0-1 0,12 0-142 0</inkml:trace>
  <inkml:trace contextRef="#ctx0" brushRef="#br0" timeOffset="87">3168 10335 43 0,'0'0'10'0,"23"-12"-4"0,25-24 12 0,-36 36-7 0,0-12-2 0,0 12-4 0,0 12-1 0,12-12 0 0,-12 0 1 0,24 0 0 0,-2-12-2 0,3-1 0 0,-1-10-1 0,-2 12 0 0,2 11-1 0,13-12-1 0,-14 12 1 0,1 0 0 0,0-12 0 0,-24-1-1 0,-1 2-1 0,2 11-3 0,-13 0-5 0,-13 11-31 0,-10 14-14 0</inkml:trace>
  <inkml:trace contextRef="#ctx0" brushRef="#br0" timeOffset="88">3334 10335 91 0,'-11'0'2'0,"11"0"4"0,0 0-5 0,24 0-1 0,11 11 2 0,13-11 1 0,0 0 1 0,-13 0 0 0,-12-11 0 0,2 11-2 0,-1 0 0 0,-1 0-1 0,-11-12 0 0,0 12-1 0,-12 0-3 0,13 0-13 0,10 0-45 0,-12 12 29 0</inkml:trace>
  <inkml:trace contextRef="#ctx0" brushRef="#br0" timeOffset="89">18790 10299 35 0,'-10'0'30'0,"10"-12"-19"0,-12 0 0 0,0-1 0 0,0 13-3 0,0-11-2 0,12 11-3 0,0 0-1 0,12 11 0 0,0-11 0 0,22 0 1 0,74-11 0 0,-84 11-3 0,12 0 1 0,-12 0-1 0,-12 0 1 0,-1 0-1 0,-11 11 0 0,0-11 0 0,0 0 1 0,0 0-1 0,-11 0-3 0,-1 0-4 0,-12 0-7 0,1 0-10 0,-1 13-39 0</inkml:trace>
  <inkml:trace contextRef="#ctx0" brushRef="#br0" timeOffset="90">18626 10370 43 0,'0'0'0'0,"-13"0"18"0,13 13-13 0,-12-13 1 0,12 0 1 0,0 11 4 0,0-11 1 0,71 12-8 0,-35-1-3 0,-12-11-1 0,12 13 0 0,-24-13 1 0,-2 12-1 0,3-12 1 0,-13 0 0 0,0 0 4 0,0 0-3 0,12 12-2 0,-12-12 0 0,11 0 0 0,-11 13 0 0,0-13 1 0,0 0-1 0,0 0 0 0,0 0 0 0,13 0 0 0,-13 0 0 0,0 11 1 0,0-11-1 0,12 0 0 0,-12 0-2 0,0 0-2 0,11 0-5 0,2 0-11 0,-13 0-30 0</inkml:trace>
  <inkml:trace contextRef="#ctx0" brushRef="#br0" timeOffset="91">18780 11478 44 0,'0'0'0'0,"35"-12"12"0,-11 12-11 0,12 12-2 0,0-12 1 0,-12 0 0 0,-1 0 1 0,1 0-1 0,-12 0-3 0,-1 0-26 0</inkml:trace>
  <inkml:trace contextRef="#ctx0" brushRef="#br0" timeOffset="92">18768 11466 74 0,'0'-11'5'0,"-12"-2"-1"0,24 13-4 0,23 0 0 0,24 0-3 0,14 0 0 0,-3 0-1 0,-22 0-5 0,0 0-36 0</inkml:trace>
  <inkml:trace contextRef="#ctx0" brushRef="#br0" timeOffset="93">18553 12906 54 0,'0'-11'10'0,"-12"-1"-4"0,24 12-4 0,48-25 2 0,-24 14-3 0,11-1-1 0,1 12-2 0,-2 0-8 0,3 12-46 0</inkml:trace>
  <inkml:trace contextRef="#ctx0" brushRef="#br0" timeOffset="94">18411 12883 86 0,'-13'-25'3'0,"2"25"1"0,22 0-5 0,49 13-17 0,11-13-33 0</inkml:trace>
  <inkml:trace contextRef="#ctx0" brushRef="#br0" timeOffset="95">2823 13967 62 0,'0'0'0'0,"-96"-50"2"0,0 29 0 0,14 8 0 0,21 1 2 0,15 0-1 0,22-1 1 0,0 2 2 0,24-1-2 0,0 12-1 0,71-24-1 0,-11 24-2 0,10 13 1 0,27-13-1 0,21 0 2 0,2 0 1 0,23 0-2 0,11 0-2 0,25-13 2 0,620-11 3 0,-586 24-3 0,14 0 0 0,-1 0 0 0,-12 12 2 0,11 13-2 0,3-14-1 0,-14 12 1 0,-24-10 0 0,13 24-1 0,-12-26 1 0,-1-1-1 0,-11-10 0 0,-13 13 0 0,418-13 0 0,-477-13 1 0,-12 3 0 0,-11 10 1 0,-13-11 1 0,-11 11 0 0,-13 0-2 0,-11 11-1 0,13-1-3 0,-15 15-34 0,-22-13-19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000" max="10000" units="dev"/>
          <inkml:channel name="Y" type="integer" min="-10000" max="10000" units="dev"/>
          <inkml:channel name="F" type="integer" max="255" units="dev"/>
          <inkml:channel name="T" type="integer" units="dev"/>
        </inkml:traceFormat>
        <inkml:channelProperties>
          <inkml:channelProperty channel="X" name="resolution" value="1" units="1/dev"/>
          <inkml:channelProperty channel="Y" name="resolution" value="1" units="1/dev"/>
          <inkml:channelProperty channel="F" name="resolution" value="1" units="1/dev"/>
          <inkml:channelProperty channel="T" name="resolution" value="0" units="1/dev"/>
        </inkml:channelProperties>
      </inkml:inkSource>
      <inkml:timestamp xml:id="ts0" timeString="2025-11-15T16:17:57.76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antiAliased" value="0"/>
    </inkml:brush>
  </inkml:definitions>
  <inkml:trace contextRef="#ctx0" brushRef="#br0">12420 7800 96 0,'-36'-37'7'0,"36"37"-5"0,13 0 1 0,22 0 3 0,1-13 0 0,23 2-1 0,1 11 0 0,0-12-1 0,-1 12-1 0,0-11-1 0,-22-2 1 0,-14 1 3 0,-12 12-1 0,2-23-3 0,-13 11 0 0,0 1-1 0,0-2 0 0,-13 1-3 0,13 12-8 0,0 12-13 0,13 12-43 0,-1-12 25 0</inkml:trace>
  <inkml:trace contextRef="#ctx0" brushRef="#br0" timeOffset="1">13981 8775 61 0,'0'0'0'0,"0"-12"10"0,-12 12-5 0,-1 0-3 0,26 0 8 0,-13 0-6 0,12 0 0 0,11 0-1 0,85 0 6 0,-62 0-7 0,26 0 0 0,-12 0-1 0,23 0-1 0,-23 0 1 0,0 0 0 0,-14 0 0 0,3 0 0 0,-13 0 1 0,-14 12 0 0,50-12 0 0,-59 0-2 0,-1 0 1 0,-1 0-1 0,-11 0 1 0,0 0-1 0,0 0 0 0,0 13-4 0,0-2-15 0,0 1-60 0</inkml:trace>
  <inkml:trace contextRef="#ctx0" brushRef="#br0" timeOffset="2">16124 8822 71 0,'-13'0'2'0,"2"-11"4"0,-1 11-4 0,12 0 0 0,-13 0 4 0,13 0-2 0,0-12 2 0,13 12 0 0,-13 0-3 0,0 0 2 0,0 0-2 0,12 0-1 0,-1 0-1 0,14 0 0 0,11-11 0 0,11 11-1 0,13 0 1 0,-1 0 0 0,13 0 0 0,-1 0 0 0,1 0 0 0,-13 0 1 0,-11 0-1 0,11-13-1 0,-23 13 0 0,0 0 3 0,-24 0-2 0,1 0 1 0,-13 0 1 0,0 0 3 0,0 0-5 0,11-12-1 0,-11 12 0 0,10 0-6 0,3 0-14 0,10 12-64 0</inkml:trace>
  <inkml:trace contextRef="#ctx0" brushRef="#br0" timeOffset="3">18041 7894 63 0,'0'0'10'0,"-24"-12"2"0,12 12-2 0,0 0-1 0,12 0 0 0,0 0 3 0,36 0-11 0,12-11 0 0,23-2 2 0,13 1-1 0,-1 12-1 0,0-12 0 0,-23 12 1 0,-12 0 0 0,-25 0-2 0,-23 0 1 0,0 0-10 0,-23 24-28 0,23-11-19 0</inkml:trace>
  <inkml:trace contextRef="#ctx0" brushRef="#br0" timeOffset="4">24555 7465 23 0,'0'0'5'0,"0"0"-3"0,0 0 2 0,0 0 3 0,0 0-5 0,-11 12 6 0,11-12-2 0,0 13 0 0,11-13-3 0,-11 23 0 0,12-23 0 0,-12 11 0 0,36 2 5 0,-25-37-6 0,25 12-2 0,0-12 1 0,-12 12 3 0,10 0-3 0,-21-1-1 0,-1 3 1 0,-1 10 2 0,-11-11-1 0,13 11-2 0,-1-13 2 0,-12 1 0 0,11 0-1 0,-11 12-1 0,13 0-33 0,-13 12-30 0</inkml:trace>
  <inkml:trace contextRef="#ctx0" brushRef="#br0" timeOffset="5">23257 6833 23 0,'-12'-11'5'0,"0"-1"2"0,12-11-1 0,12-2 1 0,0 2-2 0,0-13-3 0,0 1-1 0,1-1-1 0,10-48 2 0,-23 38-1 0,0-27 0 0,0 14 0 0,0-1 0 0,0 13 0 0,-12 10 4 0,12 26-2 0,0-1-1 0,0 24-1 0,0 12 0 0,-11 34 3 0,-2 15-2 0,13 153 0 0,13-165-1 0,10-27-1 0,0-10 0 0,-12-11-3 0,14-2-7 0,-1-11-10 0,-24-11-25 0</inkml:trace>
  <inkml:trace contextRef="#ctx0" brushRef="#br0" timeOffset="6">23079 6620 34 0,'-24'0'4'0,"11"-24"1"0,26 1-3 0,22-14 0 0,13-10-2 0,-1 23 0 0,1 0 0 0,0 12-13 0,-12 12-20 0</inkml:trace>
  <inkml:trace contextRef="#ctx0" brushRef="#br0" timeOffset="7">23602 6715 31 0,'0'0'3'0,"-12"0"2"0,12-12-3 0,12-23-1 0,0-1 0 0,0 0 1 0,1-12 0 0,-2 2-1 0,-11 9 0 0,12 13 0 0,-12 1 1 0,-12 11 0 0,1 12 0 0,-14 0-1 0,13 0 1 0,-12 12 0 0,12 11 1 0,-11-12-1 0,10 26 0 0,-10-13 0 0,10 11-1 0,2 1 0 0,-1-13-1 0,-1 14 0 0,26-3 0 0,-1-21 2 0,-1-26-2 0,2-8 1 0,10-16-1 0,-10 13 1 0,-1 12-1 0,-12 1 0 0,11 11 0 0,-11 11-1 0,12 1 1 0,12 12-1 0,0-12 1 0,0 0 0 0,12-12 0 0,-13-24 0 0,13 11 0 0,-12-21 0 0,0-3 0 0,0 3 1 0,-12-3 0 0,-12-22 0 0,-12 34 0 0,12 2-1 0,0 12 0 0,0 11 0 0,0-13 0 0,12 13 0 0,-2 0 0 0,-10 13 0 0,0 10 0 0,0-12 0 0,0 14-1 0,13-13 1 0,-13-1 2 0,36 1-3 0,-13-12 1 0,26 11 0 0,-25-11-1 0,-1 37 2 0,-12-24-1 0,-11-2-1 0,0 1 2 0,0-12-1 0,25-23 1 0,22-14-1 0,-23 13 1 0,0-11-1 0,-12 23 0 0,0-1 1 0,0-10-1 0,-12 12 1 0,0-2 0 0,-12 13-1 0,0 0 1 0,12 0-1 0,-12 13-2 0,12 21 1 0,12 3 0 0,0 10 2 0,12 1-2 0,-11 12-1 0,-13-26 2 0,0-9 0 0,0 0 1 0,-25-14 0 0,-11-1-1 0,12-10-1 0,0 0-6 0,1 0-4 0,10-10-5 0,13-1-4 0,0-2 3 0</inkml:trace>
  <inkml:trace contextRef="#ctx0" brushRef="#br0" timeOffset="8">24292 6441 12 0,'13'-23'11'0,"11"11"-3"0,0 0-1 0,-14-1-2 0,15 13-1 0,-1-11 0 0,-12-12-1 0,12 10-1 0,-12 1 0 0,-12-13 0 0,0-9 0 0,0 22 1 0,-12 0-1 0,-1 12 0 0,-10 12 0 0,-13 24-2 0,1-1 1 0,23 13 0 0,12-12 0 0,24-1-2 0,11-35 1 0,-11 0 1 0,24-35 0 0,23-49-1 0,-47 38 2 0,-1-15-1 0,25-94 3 0,-48 155-2 0,0 11-2 0,0 39-1 0,12 8 2 0,-12-22-1 0,0-12 0 0,36 34-1 0,-24-8 0 0,12-16-6 0,0-21-6 0,-14-1-7 0,3-12-3 0,-13-12 6 0</inkml:trace>
  <inkml:trace contextRef="#ctx0" brushRef="#br0" timeOffset="9">24638 6239 26 0,'-12'-24'12'0,"-11"-24"5"0,11 25-2 0,24-13-8 0,-1 12-4 0,37 0-2 0,-12 12 1 0,23 1 0 0,-11 11-2 0,-1 0-8 0,-23 0-12 0,0 11-33 0</inkml:trace>
  <inkml:trace contextRef="#ctx0" brushRef="#br0" timeOffset="10">9658 4870 32 0,'0'-13'16'0,"-12"13"-12"0,12 0-3 0,12 13 0 0,-12-13 0 0,11 12 1 0,14-12 0 0,-2-12 0 0,13 12-1 0,0-13 1 0,0 13-1 0,-13 0 0 0,13 0 0 0,0 0 0 0,-12 0-1 0,10 0 1 0,2 0-1 0,0 13 0 0,-11-13 1 0,23 0 0 0,-14 0-1 0,15 0 1 0,-2 0-1 0,1 0 1 0,0-13-1 0,-13 13 1 0,12 0-1 0,2 0 1 0,-2-11-1 0,13 11 1 0,-13-12 0 0,2 12-1 0,10 0 0 0,-25 0 0 0,15 0 0 0,-13 0 1 0,11 12-1 0,-11-12 0 0,11 0 1 0,13 0 0 0,-13-12-1 0,13 12 0 0,-12 0 1 0,0 0-1 0,-2 0 0 0,3 0-1 0,-2 12 2 0,0-12 0 0,2 0-1 0,-2 0 1 0,2 0-1 0,-15-12 1 0,14 12-1 0,0 0 1 0,0 0-1 0,-13 0 0 0,24 0 0 0,-10 0 1 0,-14 0-1 0,96-11 1 0,-83 11-1 0,0 0 0 0,-1 0-1 0,13 0 2 0,-1-13-2 0,1 13 2 0,0 0-2 0,-1 0 1 0,0 0 0 0,13-12 1 0,-1 12-1 0,-11 0 0 0,-2 0 0 0,3 0 0 0,10 12 0 0,-11-12-1 0,-1 0 1 0,1 0 1 0,0 0-1 0,-14 0 1 0,3 0-1 0,-2 0 0 0,-11 0 1 0,0 0-1 0,0 0 0 0,-13 0 0 0,13 0 0 0,0 0 1 0,0 0-1 0,-13-12 0 0,0 12 0 0,2 0 1 0,-14 0-1 0,14 0 0 0,-13 0 0 0,0 0 0 0,-1 0 1 0,-11 0-1 0,0 0 0 0,0 0-1 0,11 25-59 0</inkml:trace>
  <inkml:trace contextRef="#ctx0" brushRef="#br0" timeOffset="11">1608 5619 34 0,'-48'-11'8'0,"35"-1"-7"0,26 12 0 0,-13 0 2 0,0 0 3 0,12-11 0 0,-1 11-2 0,2 0-1 0,10 0-1 0,14 0 1 0,117-25 8 0,-106 13-8 0,12 12-1 0,-1-13-1 0,1 13 1 0,-1-10-1 0,59-1 0 0,-69-2 0 0,10 13 0 0,1 0 1 0,0 0-1 0,-1 0 0 0,1-12 0 0,-1 12 0 0,144-25 1 0,-132 25-1 0,-11 0-1 0,71 0 1 0,-61-11-1 0,2 11 1 0,1-12 0 0,9 12-1 0,-10 0 0 0,-1 0 0 0,-11 0 0 0,11 12 0 0,-12-12 0 0,1 0 0 0,12 0 0 0,-2 0 1 0,-9-12-1 0,10 12 1 0,-11 0-1 0,11 0 1 0,-12 0 0 0,0 0-1 0,2 0 0 0,-2 0 0 0,-11 12 0 0,12-12 0 0,-2 0 0 0,180-12 0 0,-189 12 1 0,9 0-1 0,-9 0 0 0,-13 0 0 0,11-11 1 0,-11 11 0 0,0 0 0 0,11 0-1 0,1 0 0 0,0-13 0 0,-1 13 0 0,-11 13 0 0,0-13-1 0,0 0 1 0,-14 0 1 0,3 0-2 0,-1 0 1 0,-1 0 1 0,37 0-1 0,-24 11 0 0,-12-11 0 0,1 0 1 0,-14 0-1 0,12 0 0 0,-11 0 0 0,12 0 0 0,-12 0 1 0,12 0 0 0,-12 0 0 0,0 0-1 0,0 0-1 0,-12 0 1 0,0 0 1 0,11 0 0 0,0 0-1 0,-11 0 1 0,25 0 0 0,-14-11-1 0,-11 11 1 0,13 0 0 0,-1 0-1 0,-1 0-1 0,2-13 0 0,-1 13 2 0,-1 0 0 0,1 0-2 0,13 0-10 0,-14 13-25 0,1-13-15 0</inkml:trace>
  <inkml:trace contextRef="#ctx0" brushRef="#br0" timeOffset="12">11980 5619 7 0,'0'0'21'0,"0"0"-17"0,23 0 1 0,2 0-34 0</inkml:trace>
  <inkml:trace contextRef="#ctx0" brushRef="#br0" timeOffset="13">12623 5608 38 0,'-12'0'11'0,"0"0"-10"0,12 0-1 0,-12 0 0 0,24 0-1 0,0 0 1 0,-12 11-8 0,24-11-29 0</inkml:trace>
  <inkml:trace contextRef="#ctx0" brushRef="#br0" timeOffset="14">13730 5608 39 0,'0'0'0'0,"0"0"10"0,0 0-8 0,-11 0-2 0,11-12 16 0,11 12-16 0,0 0 1 0,50 0 1 0,-25-11-1 0,-1 11-1 0,1 0 1 0,11-13 1 0,1 13-1 0,12 0 0 0,-12-12-1 0,11 12 1 0,-11 0-1 0,0 0 1 0,11 12-1 0,-12-12 0 0,-11 0 1 0,0 13 0 0,1-13 0 0,-3 0 0 0,-11 0-1 0,13-13 0 0,1 13 1 0,-3 0-1 0,-9 0-1 0,11 0 1 0,0 0 1 0,-25 0 0 0,25 0-1 0,-12 13 1 0,0-26 0 0,12 13 0 0,-1 0-2 0,-11 0 1 0,12 0-1 0,0-12 2 0,-14 24-1 0,14-12 0 0,0 0 0 0,-11 0 2 0,10 0-2 0,1-12 0 0,0 12 1 0,0 0-1 0,-1 0 0 0,13 0-1 0,-11-12 1 0,-3 12 0 0,14-13 1 0,-12 13-1 0,-12 0 0 0,11 0 0 0,-12 0 1 0,2 0 0 0,11 0-1 0,-12 0-1 0,11 0-3 0,-12 13-3 0,-10-13-8 0,-1 0-31 0</inkml:trace>
  <inkml:trace contextRef="#ctx0" brushRef="#br0" timeOffset="15">18875 5501 30 0,'0'0'13'0,"0"0"-7"0,0-12-1 0,0 12-3 0,0 0-2 0,12 0 0 0,-1 0-2 0,26 0-40 0</inkml:trace>
  <inkml:trace contextRef="#ctx0" brushRef="#br0" timeOffset="16">20697 5477 19 0,'0'0'24'0,"0"0"-19"0,0 0-2 0,0-13 2 0,0 13-2 0,0 0 0 0,0 0 4 0,0 0-6 0,-12 0 0 0,12-11-1 0,12 22 1 0,-12 2-13 0,11-13-36 0</inkml:trace>
  <inkml:trace contextRef="#ctx0" brushRef="#br0" timeOffset="17">22364 7239 38 0,'-12'-25'15'0,"12"14"-7"0,0-1-2 0,0 1-2 0,-12 11-1 0,12 0-1 0,0-12 0 0,-12 12-1 0,-12 12 0 0,12-12 1 0,-23 11 1 0,22-11-1 0,-10 12-1 0,-1 12 1 0,0-12 0 0,1 24 0 0,-13-1-2 0,12 13 3 0,-1 13 0 0,-11-15 0 0,14 13-2 0,10-11 0 0,0 0 1 0,0 0-2 0,0 0 0 0,12-1 1 0,0 1 0 0,12-13 1 0,12-10-2 0,23 9 0 0,12-9-6 0,25-2-20 0,-12 0-35 0</inkml:trace>
  <inkml:trace contextRef="#ctx0" brushRef="#br0" timeOffset="18">24305 7096 60 0,'-13'-37'7'0,"13"27"-2"0,25 10-5 0,11 0 0 0,10 0 0 0,-21 10 0 0,-14 27 3 0,14 10 0 0,-14 24 0 0,2 2 0 0,-2-2 0 0,-11-23 0 0,0 11 0 0,-11-11 0 0,-13 0-1 0,-12-1-1 0,0 1 0 0,1 12-11 0,-26 11-22 0,50-47-8 0</inkml:trace>
  <inkml:trace contextRef="#ctx0" brushRef="#br0" timeOffset="19">5073 6167 27 0,'0'0'0'0,"0"0"26"0,0 0-26 0,12 12 0 0,0-12-3 0,-12 0-32 0</inkml:trace>
  <inkml:trace contextRef="#ctx0" brushRef="#br0" timeOffset="20">9086 6287 35 0,'0'0'16'0,"0"-11"-14"0,0 11-2 0,12 0 0 0,-1 0-1 0,-11 0 2 0,13 0-1 0,-1 0-1 0,-1 0-38 0</inkml:trace>
  <inkml:trace contextRef="#ctx0" brushRef="#br0" timeOffset="21">11635 6203 11 0,'0'0'0'0,"0"0"39"0,12 0-39 0,-1 0 0 0,1 12 0 0,0-12 0 0,0 0 0 0,-12 0 0 0,12 0 0 0,0 0 0 0,0 0-2 0,0 0-38 0</inkml:trace>
  <inkml:trace contextRef="#ctx0" brushRef="#br0" timeOffset="22">13802 6239 42 0,'0'0'0'0,"-12"0"11"0,-1-13-8 0,2 13 0 0,11 0-1 0,0 0 2 0,0 0-1 0,0 13 3 0,0-13-2 0,0 0 3 0,0 0 1 0,11 0-6 0,2 12 1 0,-1-12-1 0,-1 12-1 0,2-12 1 0,10 0 0 0,-11 0 2 0,12 0-3 0,0 0 0 0,0 0-1 0,12-12 2 0,-1 12-2 0,1 0 1 0,0 0 0 0,-12 0-1 0,-2 0-2 0,3 12 2 0,-1-12 0 0,-12 0 1 0,12 13 0 0,12-13 0 0,-12-13-1 0,10 13 1 0,2 0-1 0,0 0 1 0,0 0-1 0,0 0 0 0,-12 0 0 0,12 0 0 0,-2 0 0 0,2 0 1 0,-11 0-1 0,10 0 1 0,12 0-1 0,-11-12 0 0,0 12 0 0,0 0 0 0,1 0 1 0,-3 0-1 0,2 0 0 0,0 0 0 0,0 0 1 0,0 0-1 0,-14 0 0 0,3 0 0 0,-1 0 0 0,-1 0 1 0,2 0-1 0,-14 0 0 0,13 0 0 0,0 0 0 0,-1 0 0 0,-10 0 0 0,10 0 1 0,-10 0-1 0,-1 0 0 0,-1 0 0 0,1 0 1 0,-12 0-1 0,0 0 1 0,12 0-1 0,-12 0 0 0,12 0 0 0,-12 0 0 0,0 0 0 0,0-12 0 0,12 12 0 0,-12 0 0 0,0 0 1 0,0 0-1 0,12 0 0 0,-12 0 0 0,12 0 0 0,0 0 0 0,-12 0 0 0,0 0 0 0,0 0 0 0,12 0 0 0,-12 0 1 0,0 0-2 0,0 0 1 0,13 0 1 0,-2 0-2 0,-11 0 2 0,0 0-1 0,12 12-1 0,-12-12 1 0,0 0-2 0,11 0-4 0,1 12-7 0,12-12-9 0,-24 13-47 0</inkml:trace>
  <inkml:trace contextRef="#ctx0" brushRef="#br0" timeOffset="23">18136 6155 26 0,'0'0'14'0,"0"0"-8"0,-11 0 5 0,11 0-10 0,0 0 2 0,0 0-2 0,0 0-1 0,-12 0 1 0,12 12-1 0,12-12 0 0,-1 0 1 0,1 12-1 0,12-12 0 0,0 0 0 0,12 0 0 0,70 0 1 0,-70 13-1 0,12-13 0 0,-12 0 0 0,12 0 0 0,11 11 0 0,-11-11 0 0,11 0 0 0,-11 0 0 0,12 12 0 0,-1-12 0 0,-11 0 0 0,0 0-2 0,11 0 3 0,0 11-1 0,-11-11 0 0,12 0 0 0,-14 0 1 0,15 0-1 0,-2 0 0 0,13 0 1 0,190-11-1 0,-203 11-1 0,13 0 1 0,-1 0 0 0,1 0 0 0,-13 0 1 0,2 0-1 0,-4 0 0 0,16-12 1 0,-14 12-1 0,1 0 0 0,-13 0 0 0,120 0-1 0,-119 0 1 0,-1 0-1 0,1 0 1 0,-12 0 1 0,-1 0-1 0,12 0 0 0,2 0 0 0,-14 0 1 0,1 0-2 0,12 0 1 0,-1-11 0 0,1 11 0 0,0 0 0 0,-1 0 0 0,-11 0 0 0,0 0 0 0,119 11 0 0,-120-11-1 0,13 0 1 0,0 0 0 0,-2 0 0 0,3 0 0 0,-13 0 0 0,11 0 0 0,-11 0 0 0,0 0 0 0,11 0 0 0,-11 0 0 0,1 0 0 0,-3 0 0 0,74 12 0 0,-61-12 0 0,-11 11 0 0,11-11 0 0,-11 0 0 0,1 13-1 0,-26-13 1 0,12 0 0 0,-23 0 0 0,13 0-1 0,-1-13 2 0,-12 13-2 0,0 0 2 0,11-11-1 0,-11 11 0 0,0 0 0 0,0 0-2 0,-11 24-40 0</inkml:trace>
  <inkml:trace contextRef="#ctx0" brushRef="#br0" timeOffset="24">18266 8108 51 0,'0'-24'11'0,"-22"0"6"0,22 24-14 0,12 0 0 0,-12 12 1 0,10 13 3 0,3-14 1 0,-1 25 1 0,24 72 7 0,-25-74-14 0,2-9-1 0,-1-2-1 0,-1-11 1 0,-11 12-1 0,13-12-2 0,-2-12-6 0,-11 12-5 0,13-24-6 0,10-13-62 0</inkml:trace>
  <inkml:trace contextRef="#ctx0" brushRef="#br0" timeOffset="25">18398 8097 46 0,'0'-13'4'0,"-11"-22"6"0,-2 12 1 0,13 23-3 0,0 0-3 0,0 34 5 0,-11 3-1 0,-1 10-2 0,-1 1 0 0,2-13-4 0,-1 13-2 0,-37 11-1 0,27-36-2 0,10 2-9 0,0-13-10 0,0-12-18 0,0 0 2 0</inkml:trace>
  <inkml:trace contextRef="#ctx0" brushRef="#br0" timeOffset="26">18029 8275 40 0,'-12'-12'18'0,"0"1"-11"0,12-2 1 0,24 13-1 0,13-12 3 0,-3 0 0 0,14 12-1 0,0 0-1 0,12 0-3 0,-1-13 1 0,-11 13-2 0,0 0-1 0,-25 0-1 0,1 0-2 0,-12 0 1 0,-12 0 0 0,0 0-5 0,11 0-12 0,-11 13-21 0,0-1-34 0</inkml:trace>
  <inkml:trace contextRef="#ctx0" brushRef="#br0" timeOffset="27">16696 8775 28 0,'0'0'8'0,"-12"-12"1"0,12 0 0 0,0-1 3 0,12 13 1 0,-12 0-6 0,0 0 2 0,23 61 8 0,-11-38-12 0,12 14-1 0,-12-14 0 0,24 13-1 0,-12 0 1 0,11-13-2 0,-24 14 0 0,14-26-1 0,11 1-3 0,-36-12-9 0,0 0-5 0,0-12-7 0,0-12-17 0,0 12 5 0</inkml:trace>
  <inkml:trace contextRef="#ctx0" brushRef="#br0" timeOffset="28">16909 8738 45 0,'0'0'0'0,"-11"-23"12"0,11 12 1 0,-12 11-3 0,-1 11-1 0,2 12 1 0,-14 2-2 0,4 11-1 0,-4-1-2 0,13-10-2 0,0 9-2 0,-12-9 0 0,12 0 0 0,-12-4-1 0,13 16-2 0,-14-1-29 0,14-25-4 0,-1-11 3 0</inkml:trace>
  <inkml:trace contextRef="#ctx0" brushRef="#br0" timeOffset="29">16446 8954 59 0,'0'0'7'0,"-12"-11"3"0,24-2-3 0,11 1 2 0,25 12 1 0,-12-12-2 0,23 24-3 0,-11-12-1 0,-1 0-1 0,1 12 0 0,-12-12-1 0,0 0-1 0,-1-12 0 0,1 0-1 0,-12-1-3 0,0 13-9 0,-12 0-11 0,-1 0-53 0</inkml:trace>
  <inkml:trace contextRef="#ctx0" brushRef="#br0" timeOffset="30">13217 6894 38 0,'-10'0'11'0,"-2"0"-5"0,12 0 3 0,-12 0-5 0,12 12-1 0,0-12 1 0,0 0-2 0,0 0 1 0,0 11 1 0,0-11-1 0,0 0-3 0,0 0 2 0,12 0 0 0,-12 12 1 0,0-12 0 0,12 0-1 0,-2 0 1 0,15 0-1 0,-14 0 0 0,157 0 6 0,-121 0-8 0,1 0 1 0,-12 0 1 0,0 0 1 0,-1 0-2 0,-11-12 2 0,12 1-1 0,-24 11-1 0,0-12 0 0,0 12 0 0,-1-11 1 0,0 11-2 0,2 0-1 0,-13 0 1 0,12 0-2 0,-12 0-5 0,11 0-9 0,-11 0-10 0,13 0-36 0</inkml:trace>
  <inkml:trace contextRef="#ctx0" brushRef="#br0" timeOffset="31">13396 6954 51 0,'-23'0'5'0,"-1"0"0"0,13 0-1 0,-2 0 0 0,13 0 10 0,24 0-9 0,0 0-1 0,12 0-1 0,12 0 0 0,-1 0-1 0,13 0 0 0,-13 0 0 0,-11 0 0 0,0 0 1 0,0 0 0 0,-14 0-1 0,-9 0 0 0,10 0 0 0,-10 0 0 0,-13-13 0 0,0 13-2 0,12 0 0 0,-1 0-15 0,-11 13-76 0</inkml:trace>
  <inkml:trace contextRef="#ctx0" brushRef="#br0" timeOffset="32">4513 7727 24 0,'0'0'21'0,"0"-11"-16"0,-11 11 0 0,11 0 1 0,0-13 11 0,0 1-11 0,-12 12-2 0,12 0-2 0,0 0 1 0,0 0 0 0,0 12 1 0,23-24 11 0,1 12-13 0,12 0 0 0,0 0-1 0,-12 0 1 0,35 0-1 0,1 0 0 0,-1 0 0 0,1 0 1 0,11-12 0 0,-12 12 0 0,1-11 0 0,-11 11 1 0,-2 0-2 0,-12 0 0 0,1 0 0 0,0 0 1 0,-24 0-1 0,0-12 0 0,0 12 0 0,-2 0 1 0,3-11-1 0,-1-2-1 0,-12 1-3 0,11 12-6 0,2 0-3 0,-13 0-7 0,0 12-6 0,0 1-45 0</inkml:trace>
  <inkml:trace contextRef="#ctx0" brushRef="#br0" timeOffset="33">4561 7811 42 0,'0'0'0'0,"0"0"10"0,-11 0-8 0,-2 0 1 0,13 10 9 0,0-10-5 0,13 0-2 0,21 0 0 0,2 0 0 0,12-10-2 0,24-1 2 0,-1-2 0 0,13 1-1 0,-14 0-1 0,2-1 0 0,12 13 0 0,-25-11 0 0,13-1-2 0,-14 12 0 0,3 0 0 0,-25 0 0 0,-1 0 0 0,1 0 1 0,-25 12 0 0,14-12-1 0,-25 0 1 0,11 0 1 0,-11 0-2 0,13 0-1 0,-13 0 1 0,0 0-3 0,12 0-14 0,-12 24-72 0</inkml:trace>
  <inkml:trace contextRef="#ctx0" brushRef="#br0" timeOffset="34">857 11229 37 0,'-11'0'5'0,"11"0"-3"0,0 11 9 0,11-11-4 0,2 10-1 0,-1 3-1 0,-12 11-2 0,11-11-1 0,1 10 1 0,-12-12 0 0,24 60 7 0,0-58-8 0,-11-26 0 0,34-10 0 0,24-25-1 0,1 14 1 0,10-16 0 0,2 16 1 0,0 10-1 0,-13-12 1 0,-11 0-1 0,-1 13 0 0,-23 11 0 0,-12-12 0 0,-1 12 0 0,1 0-3 0,48-1-98 0</inkml:trace>
  <inkml:trace contextRef="#ctx0" brushRef="#br0" timeOffset="35">763 12156 53 0,'0'-12'16'0,"-12"1"-11"0,12-1-2 0,0 12-1 0,0 12 3 0,12 11 3 0,-12 13-1 0,11-11 0 0,-11-2-2 0,36-12 0 0,-36 26-1 0,24-26-1 0,-12 1 0 0,12-1 1 0,-1 2-2 0,1-13-2 0,12 0 2 0,11-24 0 0,25-12 1 0,12-11-2 0,11-14 0 0,12 15 0 0,12-13 1 0,-13 9-1 0,1 4 2 0,-35-13 0 0,0 22 2 0,47-10-6 0,-119 60-36 0,12 21-66 0</inkml:trace>
  <inkml:trace contextRef="#ctx0" brushRef="#br0" timeOffset="36">1000 14989 50 0,'0'-11'6'0,"0"11"-5"0,0 0 0 0,0 0 2 0,0 0-1 0,0-12 2 0,0 24 8 0,0-12-7 0,0-12 7 0,0 12-9 0,13 12-1 0,-13-12 0 0,12 11-1 0,-1 2 0 0,1-1 1 0,-12 12 0 0,11-12 0 0,2-2-1 0,-1 3 1 0,0-13 0 0,0 0-1 0,0-13 0 0,12 3-1 0,-2-14 1 0,27-13 0 0,-13 14-1 0,0-13-1 0,22 1 2 0,-9-1-2 0,-2 11 2 0,13-9-2 0,11-14 2 0,13-12 1 0,-50 37-1 0,122-61 8 0,-144 73-8 0,1-2-1 0,-13 26-56 0,0-2 7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000" max="10000" units="dev"/>
          <inkml:channel name="Y" type="integer" min="-10000" max="10000" units="dev"/>
          <inkml:channel name="F" type="integer" max="255" units="dev"/>
          <inkml:channel name="T" type="integer" units="dev"/>
        </inkml:traceFormat>
        <inkml:channelProperties>
          <inkml:channelProperty channel="X" name="resolution" value="1" units="1/dev"/>
          <inkml:channelProperty channel="Y" name="resolution" value="1" units="1/dev"/>
          <inkml:channelProperty channel="F" name="resolution" value="1" units="1/dev"/>
          <inkml:channelProperty channel="T" name="resolution" value="0" units="1/dev"/>
        </inkml:channelProperties>
      </inkml:inkSource>
      <inkml:timestamp xml:id="ts0" timeString="2025-11-15T16:17:30.03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antiAliased" value="0"/>
    </inkml:brush>
  </inkml:definitions>
  <inkml:trace contextRef="#ctx0" brushRef="#br0">4929 14156 1 0,'0'0'7'0,"0"0"9"0,0-11-1 0,0-1 1 0,0 1-1 0,0-2-4 0,0 1-3 0,0 0 2 0,0 24 4 0,0 24-8 0,0 24-2 0,0 11 0 0,0-24-1 0,-11 13 0 0,11-12-1 0,0-25 0 0,11-12-1 0,-11-11 0 0,13 0 1 0,-1-23-1 0,12-25 0 0,-12-11 0 0,12 13-1 0,-12 9 1 0,-1 13-1 0,-11 24-1 0,24 11 1 0,-12 39 0 0,25 21-1 0,-3-12 1 0,2-24 0 0,-12-24 1 0,-12-34 1 0,12-59 0 0,-24-2 0 0,0 13 2 0,0 23-2 0,0 12-2 0,0 36-30 0,24 47-49 0,-24-35 41 0</inkml:trace>
  <inkml:trace contextRef="#ctx0" brushRef="#br0" timeOffset="1">5382 14430 47 0,'0'0'0'0,"25"-23"23"0,-13 35 5 0,0 72 0 0,-12 21-12 0,-12-21-6 0,0-24-5 0,12-36-4 0,0-24-32 0,0-24-81 0</inkml:trace>
  <inkml:trace contextRef="#ctx0" brushRef="#br0" timeOffset="2">5502 13515 77 0,'-13'-25'4'0,"13"50"14"0,0 33 2 0,13 26-12 0,-13-37-3 0,0-23-3 0,-13-11-25 0,26-13-82 0</inkml:trace>
  <inkml:trace contextRef="#ctx0" brushRef="#br0" timeOffset="3">5453 13787 38 0,'0'-35'10'0,"13"-1"3"0,10 11 7 0,2 50-4 0,-14 11-6 0,-11-1 1 0,-23-10-3 0,-1-50-2 0,12-21-4 0,24-15-1 0,-1 26 0 0,2 35-1 0,-1 0 0 0,-24 0 2 0,-1-12 1 0,13-48-2 0,0 23-3 0,36 62-29 0,-11 34-66 0</inkml:trace>
  <inkml:trace contextRef="#ctx0" brushRef="#br0" timeOffset="4">5740 14288 89 0,'-13'0'29'0,"-21"-11"-26"0,68-14 6 0,39 13-5 0,10-1 4 0,-60 13-1 0,-34 0 1 0,-72 0-6 0,-2 13 3 0,51-13-1 0,45-13-3 0,61 13-1 0,22 0 0 0,-45 0-2 0,-49 13-71 0,0-13 9 0</inkml:trace>
  <inkml:trace contextRef="#ctx0" brushRef="#br0" timeOffset="5">6514 13799 51 0,'-12'-24'38'0,"0"1"-16"0,12 46 0 0,36 61-14 0,-12 24-7 0,-12-14-21 0,-24 13-51 0,12-95 32 0</inkml:trace>
  <inkml:trace contextRef="#ctx0" brushRef="#br0" timeOffset="6">6276 14430 54 0,'0'0'0'0,"-25"0"25"0,74 0-6 0,58-35-6 0,25 11-2 0,-26 1-4 0,-22 23-10 0,-49 0-47 0,-24 0-21 0</inkml:trace>
  <inkml:trace contextRef="#ctx0" brushRef="#br0" timeOffset="7">6394 14704 53 0,'0'-12'10'0,"0"-22"8"0,0 9 6 0,13 25-6 0,-1 0-7 0,12 0-6 0,23 12-3 0,13 12-3 0,-37 23 2 0,-34 13 0 0,-37-13 2 0,12-36-1 0,36 14-2 0,36 23-4 0,-11 11 4 0,-38-23 5 0,-58-24 0 0,-1-37-18 0,36-34-46 0,36 24-5 0</inkml:trace>
  <inkml:trace contextRef="#ctx0" brushRef="#br0" timeOffset="8">7002 14133 68 0,'12'-24'12'0,"12"0"6"0,0 48 10 0,13 60-16 0,9 11-9 0,1-12-4 0,2-35-43 0,-38-25-49 0</inkml:trace>
  <inkml:trace contextRef="#ctx0" brushRef="#br0" timeOffset="9">7229 14156 92 0,'0'0'0'0,"-60"37"14"0,24 10 4 0,-11 11-15 0,23 15-12 0,-12-14-37 0,36-36-8 0</inkml:trace>
  <inkml:trace contextRef="#ctx0" brushRef="#br0" timeOffset="10">7537 14097 49 0,'0'0'0'0,"25"-48"37"0,-25 37-7 0,-12 34-15 0,-12 38-7 0,1 21-4 0,34-22-2 0,37-26 0 0,24-34 1 0,-13-34 0 0,-36-37 0 0,-34 0 0 0,-50 10 2 0,3 26-21 0,34 35-101 0</inkml:trace>
  <inkml:trace contextRef="#ctx0" brushRef="#br0" timeOffset="11">7931 14109 122 0,'-24'-12'8'0,"12"-24"3"0,12 36-29 0,24-12-98 0</inkml:trace>
  <inkml:trace contextRef="#ctx0" brushRef="#br0" timeOffset="12">8204 14061 93 0,'0'-12'7'0,"-23"12"15"0,-1 36-7 0,13 24-9 0,11-12-4 0,35-14-1 0,1-34 4 0,12-47 3 0,-25-24 0 0,-35-12 0 0,-35 58-7 0,11 14-30 0,0 22-91 0</inkml:trace>
  <inkml:trace contextRef="#ctx0" brushRef="#br0" timeOffset="13">8503 13954 33 0,'0'-12'21'0,"0"0"9"0,0-1 0 0,0 3-6 0,0-1-12 0,0 11-8 0,36 0-3 0,10 0-1 0,-10 21 1 0,-23 29 0 0,-13 9 2 0,-36-13-3 0,0 4 1 0,13-16 1 0,11-22 0 0,24 0-1 0,47-12 0 0,-11 0 0 0,-13 13-2 0,-35-13-29 0,0 11-79 0</inkml:trace>
  <inkml:trace contextRef="#ctx0" brushRef="#br0" timeOffset="14">9372 13145 122 0,'12'-24'8'0,"-12"12"15"0,-36 12-6 0,-11 12-13 0,-36 12 0 0,-26-14-2 0,39 15 1 0,22 0-4 0,48 9 1 0,0-9 0 0,0-2 5 0,-12-23 5 0,12 0-3 0,0 0-3 0,0 0 0 0,0 0 0 0,0 0-3 0,0 0-5 0,0 0-54 0,12 12-62 0</inkml:trace>
  <inkml:trace contextRef="#ctx0" brushRef="#br0" timeOffset="15">8991 13896 76 0,'-12'-13'16'0,"12"26"2"0,12 45-5 0,48 14-8 0,-13-13-6 0,-11-11-18 0,-36-25-43 0,0-11 26 0</inkml:trace>
  <inkml:trace contextRef="#ctx0" brushRef="#br0" timeOffset="16">9134 13954 77 0,'-25'-12'21'0,"-21"48"3"0,-2 12-13 0,24-2-12 0,12-9-27 0,12-13-63 0</inkml:trace>
  <inkml:trace contextRef="#ctx0" brushRef="#br0" timeOffset="17">9871 13050 78 0,'0'0'3'0,"-11"-25"15"0,-1 13 4 0,-47 12-11 0,-25 12-6 0,-24 0-3 0,1 1 0 0,25 10-2 0,22-12 0 0,25 2 0 0,10-1 1 0,14 13-1 0,-1-4 3 0,12 4 2 0,12 0 0 0,-1 22-2 0,14 11-2 0,-25 26 2 0,11 24-1 0,-11 35 0 0,0-1-1 0,0 1 0 0,0 12-2 0,12 0 1 0,0 0 1 0,0-60 0 0,-12-59-1 0,12 83 1 0,12-1 0 0,-12-10 0 0,0-24-2 0,0-50 2 0,0 15-1 0,-2-27 1 0,39-22 0 0,34-22 0 0,13 22-1 0,-13-12-1 0,-59 12 1 0,-12 0-22 0,-12-12-100 0</inkml:trace>
  <inkml:trace contextRef="#ctx0" brushRef="#br0" timeOffset="18">9860 13561 46 0,'24'-59'11'0,"24"-1"4"0,-12 36 7 0,-26 0 0 0,-20 24-5 0,-2-11-8 0,-24 34-3 0,-24 49-1 0,-35 95 0 0,12 34-1 0,34 14-4 0,74-36-1 0,70-48 1 0,12-49 0 0,-47-57 2 0,-48-13 0 0,-24-12-39 0,0 0-48 0</inkml:trace>
  <inkml:trace contextRef="#ctx0" brushRef="#br0" timeOffset="19">10039 13728 11 0,'0'0'8'0,"0"-24"13"0,0 11-6 0,0 2-3 0,0 22 2 0,0 26-2 0,0 34-3 0,0 1-4 0,0-13-2 0,0-22 0 0,0-14-1 0,0-12 0 0,0-11 2 0,0 0-2 0,0-11-2 0,0-12 1 0,0 10-1 0,11-11 0 0,2-10 0 0,-1 9 1 0,12 0-1 0,-13 14 0 0,13 11 1 0,-24 0-1 0,23 0 1 0,-10 36 1 0,-1 10 1 0,-1 15 0 0,2-38 0 0,-13 2 0 0,0-25-1 0,0-12-5 0,0 12-35 0,0 0-54 0</inkml:trace>
  <inkml:trace contextRef="#ctx0" brushRef="#br0" timeOffset="20">10468 14061 24 0,'0'0'5'0,"0"-12"7"0,12 1 22 0,-12-1-8 0,0 12-6 0,-12 23-12 0,-12 25-5 0,24 0-1 0,0-13 0 0,12-11-1 0,12-12 0 0,11-12-1 0,13 0 1 0,-24-12 0 0,-1-12 0 0,1 12-1 0,-12-23 0 0,0 11 1 0,-12 0 0 0,-12-12 1 0,12 1-1 0,-12 11 1 0,0-12-2 0,-11 12 0 0,-2-10 1 0,-11 9-1 0,13 13 0 0,-12-1-1 0,11 13 1 0,-1 13-1 0,14 11 1 0,11 0-1 0,11-1 1 0,38 1-1 0,-2 12 1 0,0-12-1 0,1-12 1 0,-12 11 0 0,-11-11 0 0,-2 12-1 0,-23-24 2 0,0-13-14 0,-23 2-44 0,23 11-6 0</inkml:trace>
  <inkml:trace contextRef="#ctx0" brushRef="#br0" timeOffset="21">10968 13454 25 0,'0'0'9'0,"12"-23"13"0,-1 10 0 0,-11 1-1 0,-23 24-7 0,-49 48-1 0,25 48-7 0,23-3-3 0,36-9-1 0,12 0 1 0,-2-25-1 0,3-11-1 0,11-25 0 0,0-35 0 0,-1-23-15 0,1-2-20 0,0 25-22 0,-36 0 26 0</inkml:trace>
  <inkml:trace contextRef="#ctx0" brushRef="#br0" timeOffset="22">11087 13691 56 0,'-12'-11'7'0,"-1"-12"13"0,26-1-5 0,23 0-3 0,-13 24-2 0,1 0-5 0,0 36-2 0,0-1-2 0,-24 1 0 0,0-11 1 0,-12-2 0 0,0-12 0 0,0 1-1 0,0-12-1 0,12 0 0 0,0 0 2 0,0 0-2 0,0-12 1 0,12 1-1 0,0-12 0 0,0 10 0 0,12-11 0 0,12 0 0 0,-13 1 1 0,0 11-1 0,-10 12 0 0,-13-12 0 0,-13-1 1 0,2 13 0 0,-12 0 1 0,-13 13-1 0,12 34 0 0,12 1 0 0,24-1-1 0,12-23 1 0,0-11 0 0,-1-2-5 0,0-22-52 0,-10 11-2 0</inkml:trace>
  <inkml:trace contextRef="#ctx0" brushRef="#br0" timeOffset="23">11575 13883 67 0,'0'0'0'0,"0"-37"25"0,0 26 13 0,0 11-25 0,-12 24-5 0,0 24-1 0,12-13-2 0,0 1-1 0,0-13-3 0,-12-10 2 0,12-13 0 0,0-36-1 0,-12-25 0 0,12 3-1 0,12 11 0 0,0 22-1 0,-12 25 0 0,0 25 1 0,-12 34-1 0,12-13 0 0,-12-9 2 0,12-24 2 0,0-26-3 0,-12-11-26 0,12 11-65 0,0 13 40 0</inkml:trace>
  <inkml:trace contextRef="#ctx0" brushRef="#br0" timeOffset="24">11658 13418 84 0,'0'0'0'0,"-11"-35"5"0,46 35 11 0,1 95-4 0,24 72-5 0,-37 23-1 0,-23-71 3 0,-13-24-2 0,3-59-3 0,-14-12 0 0,24-24-2 0,-12 0 0 0,12 0-2 0,-12 0 1 0,12 0-1 0,-12 0 0 0,12 0 0 0,0 0 0 0,0 0 2 0,0-12-1 0,0 12-2 0,0 0-13 0,-12 0-42 0,12 0-26 0</inkml:trace>
  <inkml:trace contextRef="#ctx0" brushRef="#br0" timeOffset="25">12348 13859 39 0,'-11'-13'14'0,"-14"2"10"0,3-1 0 0,10 12-6 0,0 0-7 0,12 0-7 0,0-11-2 0,46-2-2 0,26 13 2 0,-12 0 1 0,-13 0 0 0,-22 0 1 0,-37 0 0 0,-60 0-3 0,-23 13-1 0,-12-2 1 0,25 1 0 0,45-12 1 0,25 0-2 0,36-12 1 0,35 12-3 0,25-24 3 0,11 12-2 0,-12 12 3 0,-23 0 0 0,-48-12 1 0,-12 12-1 0,-59-11-1 0,-14 11-1 0,-21 0 1 0,46 0-2 0,36 0 1 0,36 0 0 0,34 0 0 0,14 0 0 0,-12-12 0 0,-24 12 0 0,-12-11 0 0,-12 11 2 0,-12 0-2 0,0 0 0 0,0 0-1 0,0 0 2 0,11 0-2 0,-11 0 2 0,13 0-1 0,-13 11 0 0,0-11-4 0,0 12-26 0,-13 11-94 0</inkml:trace>
  <inkml:trace contextRef="#ctx0" brushRef="#br0" timeOffset="26">13064 13549 63 0,'0'0'0'0,"0"-23"30"0,0-13 1 0,0 11-7 0,0 2 1 0,12-1-9 0,-12 37-11 0,0 71 0 0,-12 34 2 0,12 1 2 0,0-36-2 0,0-35-2 0,0-14-3 0,0-34-2 0,0-10-30 0,0-1-18 0,0 11-70 0</inkml:trace>
  <inkml:trace contextRef="#ctx0" brushRef="#br0" timeOffset="27">13373 13775 79 0,'-11'-23'11'0,"-2"-1"27"0,13 0-16 0,0 11-16 0,0 13-4 0,0 13-59 0,13-1-38 0</inkml:trace>
  <inkml:trace contextRef="#ctx0" brushRef="#br0" timeOffset="28">13849 13657 105 0,'0'-12'16'0,"12"0"17"0,12-1-16 0,-24-10-6 0,12-13-3 0,-12-10-5 0,-12 9 1 0,-12-10-2 0,12 10 1 0,-24 26-2 0,0-1 0 0,0 12-1 0,-10 12-1 0,10 23 1 0,11 1 0 0,38 12-1 0,10 11 1 0,14 0-1 0,10 1 0 0,-11 1 1 0,-24-15-1 0,-12-21 1 0,-36-2 2 0,-11-23-1 0,-2-23 1 0,13-25 0 0,25 25-1 0,35-14 0 0,12 1-2 0,35 25-12 0,1-1-40 0,-25 12-68 0</inkml:trace>
  <inkml:trace contextRef="#ctx0" brushRef="#br0" timeOffset="29">14194 13502 87 0,'0'-24'24'0,"13"-12"5"0,-13 36 1 0,0 23-25 0,-13 61 13 0,2 12-4 0,-1-25-8 0,12-35-3 0,0-24-3 0,0-12-28 0,0-12-114 0</inkml:trace>
  <inkml:trace contextRef="#ctx0" brushRef="#br0" timeOffset="30">14278 13205 134 0,'0'0'0'0,"12"-37"4"0,48 24 6 0,11 97-5 0,13 95 2 0,-50 23 4 0,-34-47 2 0,-34-47-5 0,-26-37-1 0,24-35-3 0,0-12-2 0,13-12-1 0,23-12 0 0,0 12-1 0,-13-12 1 0,13 0 1 0,0-12-20 0,0-13-136 0</inkml:trace>
  <inkml:trace contextRef="#ctx0" brushRef="#br0" timeOffset="31">17875 6477 108 0,'10'-48'7'0,"75"25"7"0,11 23 6 0,-26 35-13 0,-34 37-3 0,-24-12 2 0,-48-1-2 0,-12-23 0 0,37-26-2 0,11-10 3 0,47-46-6 0,37-26-1 0,-13 1 1 0,-11 11 2 0,-37 12 0 0,-23 14 4 0,-11 34-2 0,-37 34-3 0,-23 50 0 0,35 11 2 0,24-23-1 0,48-1-5 0,47-23-41 0,-47-24-51 0</inkml:trace>
  <inkml:trace contextRef="#ctx0" brushRef="#br0" timeOffset="32">18553 6573 123 0,'-24'-13'19'0,"1"1"-4"0,23 71 1 0,0 49-1 0,0-1-3 0,0-23-7 0,0-25-2 0,0-23-11 0,-12-12-143 0</inkml:trace>
  <inkml:trace contextRef="#ctx0" brushRef="#br0" timeOffset="33">16219 6513 120 0,'0'-11'4'0,"12"-14"2"0,47 13 9 0,0 36-5 0,2 35-6 0,-25 0-1 0,-36 2 1 0,-24-38 1 0,12-23 0 0,12-23-3 0,36-25-8 0,23-12 3 0,-11 13 2 0,0-1 2 0,-37 12 1 0,-11 36 5 0,-35 12-4 0,-25 49 2 0,24 21-5 0,36-9 3 0,47-15-12 0,37 14-50 0,-61-60-23 0</inkml:trace>
  <inkml:trace contextRef="#ctx0" brushRef="#br0" timeOffset="34">16755 6657 100 0,'12'-37'25'0,"24"13"7"0,-2 12-13 0,15 35-13 0,-13 38-1 0,-12-1-3 0,-12-13 1 0,-12-12 0 0,-36 1 1 0,-24-12 0 0,-11 12 0 0,23-13-3 0,36-11 0 0,24 1 0 0,61-13 2 0,57-13-2 0,-11 1 1 0,-48 12-1 0,-59 0 0 0,-24 0-155 0</inkml:trace>
  <inkml:trace contextRef="#ctx0" brushRef="#br0" timeOffset="35">11432 13930 75 0,'0'0'13'0,"-12"-34"13"0,12 21 0 0,12 13-11 0,12-24-4 0,-1 11-3 0,-10 2-3 0,-13 11 0 0,-13 11-3 0,-34 2 1 0,22-13 1 0,38 0-2 0,46-13-3 0,-23 13 2 0,-36 0 6 0,-11-11 5 0,-14 11-13 0,14 0 1 0,35 0-5 0,47 0 6 0,-12 0-2 0,-46 0 1 0,-13 0 2 0,-36 11-2 0,-36-11 1 0,24 13-1 0,37-13 1 0,11 12-4 0,36 0 3 0,48 1-1 0,-37-13 2 0,-47 11-1 0,-24-11 2 0,-60 10-2 0,13 3 3 0,58-13-7 0,49 24 3 0,73 0 0 0,-39-1 1 0,-70-10 0 0,-70-13-1 0,-26 12-30 0,11 0-105 0</inkml:trace>
  <inkml:trace contextRef="#ctx0" brushRef="#br0" timeOffset="36">11420 13299 103 0,'0'0'0'0,"-13"-35"25"0,13 10 5 0,0 25-13 0,0 37-11 0,0-3-3 0,0-9 0 0,0-13 0 0,-11-24 23 0,11-24-22 0,0-24-2 0,11 26 1 0,-11 9-1 0,0 25 0 0,0 12-3 0,0 24 2 0,0 0-4 0,0-13 4 0,0-11-1 0,0-24 6 0,0-11-5 0,0 11-1 0,0 12-3 0,0 47 1 0,0-23 2 0,0-12 1 0,0-12 3 0,0-25 0 0,13-9-3 0,-13 34 1 0,12 23-55 0,-1-12-62 0</inkml:trace>
  <inkml:trace contextRef="#ctx0" brushRef="#br0" timeOffset="37">11432 13192 28 0,'0'-12'44'0,"0"-13"-10"0,0 4-8 0,-25 8-5 0,25 1-6 0,0 24-11 0,0 22 2 0,0 27 0 0,0-1-5 0,-11-26 2 0,11-21 0 0,-11-1 6 0,11-24 2 0,-12-24-6 0,0-12 0 0,12 1-2 0,0 23-1 0,0 11 0 0,0 13-4 0,0 50 1 0,0-3 1 0,12 0-1 0,-12-23 0 0,0-12 2 0,12-12 6 0,-12-36-1 0,0-11-3 0,11 23-2 0,-11 12-13 0,0 48-175 0</inkml:trace>
  <inkml:trace contextRef="#ctx0" brushRef="#br0" timeOffset="38">14850 13478 63 0,'0'0'20'0,"0"-13"0"0,0 13-5 0,0 0 1 0,0 0 29 0,11 25-44 0,14 21 1 0,10 4 3 0,13-16 1 0,-12-9-1 0,-1-2-2 0,-12-11-2 0,-10-1 0 0,-13-11 0 0,0 0-3 0,0 0-27 0</inkml:trace>
  <inkml:trace contextRef="#ctx0" brushRef="#br0" timeOffset="39">15076 13465 53 0,'0'0'18'0,"12"-23"-8"0,-1 12 9 0,2-2 0 0,-37 49 16 0,-12 36-30 0,-11 11 1 0,-1-12-1 0,0-23 2 0,25-24-2 0,11-12-4 0,-1 11 0 0,2 2 1 0,-1-25 0 0,12 0 1 0,0 0-1 0,0 0-168 0</inkml:trace>
  <inkml:trace contextRef="#ctx0" brushRef="#br0" timeOffset="40">3300 14800 78 0,'0'0'0'0,"-61"-24"54"0,26 11-21 0,22-10-16 0,2 12-7 0,11 11-10 0,59-13 3 0,36 1-2 0,25 0 2 0,-49 12 2 0,-71-13 1 0,-12 13 2 0,-59 13-6 0,-37-13-2 0,37 24 1 0,35-24-1 0,36 0 0 0,48-12 1 0,59 0-1 0,11-1 0 0,-46 13 0 0,-59 0 1 0,-49 13 0 0,-71 11-1 0,-12-11 0 0,59-13 1 0,60 0-1 0,48 0-1 0,59-13 0 0,-12 13 2 0,-83 13-1 0,-37-13 1 0,-21 0-5 0,-2 0-44 0,48 23-74 0</inkml:trace>
  <inkml:trace contextRef="#ctx0" brushRef="#br0" timeOffset="41">18172 7072 71 0,'-24'0'12'0,"-11"24"3"0,-37-11 8 0,-12-13-3 0,61 0-12 0,71-13-4 0,70 13 3 0,48 13 0 0,-34 10-4 0,-96-12-1 0,-36-22 3 0,-71-1-3 0,-36-12-1 0,-24 12 1 0,23 0 0 0,73 12-1 0,58 0 1 0,72-13-1 0,71 13 0 0,2 0 0 0,-25 0 1 0,-94 0 0 0,-74 0 2 0,-82-10-4 0,-72 10 1 0,-23 10 0 0,82 3-1 0,97-13 0 0,70 0 2 0,96-13-4 0,48 13 4 0,-25 0-2 0,-82 0 0 0,-96 0 1 0,-107 0 1 0,-60 13-3 0,1-13 1 0,106 0 2 0,84 0-2 0,107 0 0 0,47 0 0 0,-10 0 0 0,-85-13 1 0,-71 3 4 0,-24 10-5 0,-36-11 2 0,37-2-2 0,23 13 0 0,0 0-1 0,12 0 2 0,-1 13-1 0,-11-13 0 0,0 0 1 0,0 11-2 0,13-11 1 0,-1 0 0 0,-12 0 1 0,-12 0-2 0,24 0 2 0,-12 10-1 0,0-10 0 0,0 0 0 0,0 0-1 0,0 0 2 0,0 0 0 0,11 0 0 0,-22 0-1 0,11 0 0 0,0 0 0 0,0 0 0 0,0 0 0 0,11 0 0 0,-11 0 0 0,-11 0 0 0,11 13 0 0,11-13 1 0,-22 0-2 0,11 0 1 0,0 0 0 0,0 12-8 0,0 13-52 0,0-14-38 0</inkml:trace>
  <inkml:trace contextRef="#ctx0" brushRef="#br0" timeOffset="42">18208 9668 52 0,'0'0'54'0,"-24"-13"-29"0,-12 2-7 0,24-1-9 0,1 12-2 0,34 0 0 0,49 0 1 0,23 0-2 0,-47 0-3 0,-37 0 1 0,-22 0 1 0,-37 0-4 0,-23 0 0 0,-1 12 1 0,13-12 0 0,46 0 0 0,49 0 1 0,48 0-2 0,-2 0 0 0,-33 0 0 0,-26 0 2 0,-34 0 1 0,-25-12-4 0,-35 12-2 0,-13 0 2 0,12 12 0 0,38-12 0 0,21 0 0 0,1 0 0 0,24 0-1 0,48 0 2 0,23 0-1 0,12-12 1 0,-12 12 0 0,-12-11 0 0,-10-2 0 0,-26 1 1 0,1 0-1 0,0-22 1 0,-12-3-1 0,-1 1 0 0,0-12 0 0,-23 1-1 0,-11 10 1 0,-1 3 0 0,-35-14-1 0,-13-12 1 0,-23 1-1 0,0 23 0 0,-2 13 0 0,3 23-1 0,10 11 1 0,1 12-1 0,-1 27 0 0,13-4 0 0,11 26 1 0,13 11-1 0,23-11 0 0,12-14 1 0,34 3-1 0,15-26 1 0,10 1 1 0,1 0-1 0,12-12 1 0,11-24 0 0,24-12 0 0,-11-13-1 0,-13-9 2 0,-24 9-1 0,-11-10 0 0,-23 11 0 0,-2-13 0 0,-12 3 0 0,-11-14-1 0,12 0 1 0,-12 13 0 0,-12-13-1 0,-22 1 1 0,-27-1 0 0,-23 0-1 0,1 23-5 0,12 38-71 0,46 11-35 0</inkml:trace>
  <inkml:trace contextRef="#ctx0" brushRef="#br0" timeOffset="43">15421 13371 31 0,'0'-11'43'0,"-11"-26"-3"0,11 13-11 0,-12 12-13 0,12 1-3 0,0-1-10 0,35 24-2 0,25-1 1 0,-12 25-1 0,-48 12 0 0,-24-13 2 0,-24 1-2 0,36-13 0 0,12 38-3 0,36 10 2 0,0-11-1 0,-36-13 1 0,-36-35 6 0,-24 0-3 0,25-12-1 0,24 0-27 0,22-12-124 0</inkml:trace>
  <inkml:trace contextRef="#ctx0" brushRef="#br0" timeOffset="44">15743 13454 99 0,'0'-23'32'0,"12"10"0"0,-12 13-27 0,36 60 0 0,-13-2 1 0,1-21-2 0,-24-13-1 0,-12-1 1 0,-35 2-19 0,23-25-35 0,24 0-46 0</inkml:trace>
  <inkml:trace contextRef="#ctx0" brushRef="#br0" timeOffset="45">15802 13360 87 0,'-23'-50'59'0,"23"4"-25"0,35 34-25 0,25-1-7 0,11 13-2 0,-35 0-16 0,-24 13-100 0</inkml:trace>
  <inkml:trace contextRef="#ctx0" brushRef="#br0" timeOffset="46">16731 13609 51 0,'-24'-23'59'0,"1"10"-21"0,10-11-9 0,13 11-13 0,0 13-8 0,60-10-6 0,46-1-1 0,-21 11 1 0,-27 0 0 0,-33-13 2 0,-14 13-1 0,-11 0-14 0,13-12-37 0,-13 24-71 0</inkml:trace>
  <inkml:trace contextRef="#ctx0" brushRef="#br0" timeOffset="47">16922 13299 106 0,'-24'-23'34'0,"12"23"-12"0,-12 84-5 0,12 58-5 0,24 1-5 0,-1-60 1 0,-11-59-1 0,-11-1-3 0,-1-23-34 0,12 0-86 0</inkml:trace>
  <inkml:trace contextRef="#ctx0" brushRef="#br0" timeOffset="48">17565 12942 14 0,'0'0'44'0,"11"-24"-5"0,2 12-12 0,-1 1-6 0,-1-1-6 0,-11 12-5 0,-11 12-7 0,-37 72 2 0,-36 58-2 0,12 47-1 0,49-9-3 0,46-25 1 0,49-48 0 0,-24-47 1 0,-12-26 0 0,-24-34 3 0,-12 0 3 0,24-11-15 0,11-12-71 0,-23 23 15 0</inkml:trace>
  <inkml:trace contextRef="#ctx0" brushRef="#br0" timeOffset="49">17814 13134 16 0,'0'0'0'0,"0"-25"63"0,13 0-35 0,-1 14-2 0,-12-1-1 0,0 12-18 0,0 48-1 0,0 35-1 0,-12 12 0 0,-1-22-2 0,13-15 0 0,0-34-1 0,0-24 1 0,0 0 17 0,13-36-18 0,-13 24-1 0,24-22-1 0,0-3 0 0,-1 24-1 0,0 2 1 0,2-1-2 0,-1 35 0 0,-1 38 1 0,-11-1 0 0,0-13 2 0,-12-35 0 0,0-12 12 0,0-12-40 0,36 12-150 0</inkml:trace>
  <inkml:trace contextRef="#ctx0" brushRef="#br0" timeOffset="50">18256 13394 58 0,'0'-23'62'0,"0"12"-22"0,0 22-30 0,-36 36-2 0,12 13-3 0,0-2-4 0,12 3-1 0,36-25 2 0,12-12 1 0,10-24 1 0,3-12-2 0,-26-13 2 0,2-9-1 0,-14-26-1 0,2-12-1 0,-13 1 0 0,-24 11 0 0,-12 36-2 0,0 12-2 0,-11 35 1 0,35 27-1 0,12-4 3 0,34 2-1 0,2-24 2 0,-11-24-1 0,-14 0 2 0,2 0-20 0,23 0-111 0</inkml:trace>
  <inkml:trace contextRef="#ctx0" brushRef="#br0" timeOffset="51">18768 12858 91 0,'12'-47'26'0,"-12"10"14"0,-24 16-23 0,-36 67-10 0,-23 73-2 0,35 47-3 0,48-11-2 0,48-34 3 0,-1-63-2 0,1-45 4 0,0-38-18 0,11-10-115 0</inkml:trace>
  <inkml:trace contextRef="#ctx0" brushRef="#br0" timeOffset="52">18815 13134 99 0,'0'-25'24'0,"0"-23"8"0,36 24-12 0,0 0-11 0,-1 36-9 0,12 24 1 0,-22 37-1 0,-14-27 1 0,-34-10 5 0,-37-13-2 0,25-23 0 0,35 0 1 0,24-34-7 0,23-3 0 0,13-10 2 0,-13-1 0 0,-11 25 1 0,-36-2 4 0,-12 37-4 0,-24 24-1 0,13 36-1 0,11-25 1 0,24-11 1 0,23-25-2 0,1 2-53 0,-12-26-63 0</inkml:trace>
  <inkml:trace contextRef="#ctx0" brushRef="#br0" timeOffset="53">19113 12764 69 0,'0'0'0'0,"-12"-24"37"0,12 12-13 0,24 0-5 0,-24-1 1 0,12 2-3 0,-12 11-10 0,12 0-5 0,10 0-3 0,3 0 2 0,-25 11-1 0,0 2 0 0,0 24 1 0,-12-16 1 0,-1 4-2 0,3-13 1 0,-14 12 1 0,12-12-2 0,-12-1 0 0,24 2 2 0,-12-13-1 0,48 0 3 0,0 0-3 0,-1-13 0 0,-11 13-1 0,-24 0 4 0,0 0-9 0,36 0-41 0,-24 13-69 0</inkml:trace>
  <inkml:trace contextRef="#ctx0" brushRef="#br0" timeOffset="54">19458 12644 110 0,'0'0'0'0,"-12"-23"38"0,12 11-16 0,24 12-20 0,35 71-2 0,-11 73 2 0,-24 45 3 0,-48 14 1 0,-35-59 1 0,-1-50-2 0,13-33-1 0,35-27-2 0,-1-34 4 0,13 0 4 0,0-23-9 0,0 12 0 0,0 11-1 0,0 0 1 0,0 0-1 0,13-13-20 0,-13 1-126 0</inkml:trace>
  <inkml:trace contextRef="#ctx0" brushRef="#br0" timeOffset="55">20137 13121 95 0,'0'0'15'0,"-12"-12"26"0,-1 0-13 0,-10-1-16 0,12 13-7 0,22 0-4 0,73 0 0 0,11 13 0 0,-47-13 1 0,-60 0 20 0,-24-13-22 0,-59 13 0 0,-12 13 1 0,35-1-1 0,36-12-1 0,36 12 1 0,36-12 1 0,71-12-1 0,11 12 1 0,-57 0-2 0,-37-12 2 0,-24 12 6 0,0-13-3 0,0 13-4 0,0 0 0 0,0 0-8 0,0 0-21 0,12 25-58 0,-12-25 23 0</inkml:trace>
  <inkml:trace contextRef="#ctx0" brushRef="#br0" timeOffset="56">23126 10370 75 0,'0'0'0'0,"-36"-35"41"0,25 23-25 0,34 12-4 0,72-11 2 0,84-2-3 0,35 13-5 0,-35 0-3 0,-84 13-2 0,-84-13 2 0,-57 0 0 0,-74 0-1 0,-59 0-1 0,-11 0 0 0,35-13 0 0,60 13 0 0,71-12 5 0,71-13-5 0,85 2-1 0,59 12 0 0,12 11 1 0,-49 0-1 0,-95 0 2 0,-59 0 4 0,-71 0-5 0,-71 11 0 0,22-11-2 0,72 12-39 0,60 24-100 0</inkml:trace>
  <inkml:trace contextRef="#ctx0" brushRef="#br0" timeOffset="57">20566 12906 116 0,'0'-35'26'0,"12"35"0"0,0 24-17 0,11 71 4 0,-23 12-7 0,-13-24-3 0,3-11-10 0,10-25-35 0,10-23-59 0</inkml:trace>
  <inkml:trace contextRef="#ctx0" brushRef="#br0" timeOffset="58">20815 13134 107 0,'-11'-13'31'0,"11"-11"13"0,0 24-32 0,24 24-116 0,-24-24 49 0</inkml:trace>
  <inkml:trace contextRef="#ctx0" brushRef="#br0" timeOffset="59">20983 12929 117 0,'0'-34'24'0,"23"-3"3"0,24 26-14 0,2 22-10 0,-14 26 1 0,-23 10-3 0,-12 13 7 0,-47-1-3 0,-2-11-1 0,26-23-3 0,-1-4 2 0,24-21-2 0,11 0 4 0,50-10-2 0,21-1-1 0,-10 11-27 0,1 0-120 0</inkml:trace>
  <inkml:trace contextRef="#ctx0" brushRef="#br0" timeOffset="60">21352 12918 99 0,'0'-35'19'0,"12"-1"7"0,23 36-9 0,1-12-8 0,0 48-5 0,-12 11 3 0,-24 14-3 0,0-27 0 0,-24-10 2 0,0 0 1 0,0-1-2 0,12-23-3 0,48 0 4 0,35 0-6 0,-23 0 1 0,-24-11-1 0,-12 11 1 0,-1 0-28 0,13 0-99 0,-24 0 82 0</inkml:trace>
  <inkml:trace contextRef="#ctx0" brushRef="#br0" timeOffset="61">21673 12477 126 0,'0'0'0'0,"-12"-23"17"0,48 46-12 0,47 109 3 0,-23 106-3 0,-60 12 0 0,-84-60 4 0,-22-83 6 0,22-70-8 0,59-26-4 0,50-35-59 0,-14 0-38 0</inkml:trace>
  <inkml:trace contextRef="#ctx0" brushRef="#br0" timeOffset="62">22019 12895 54 0,'10'-24'43'0,"15"11"-8"0,-14 2-10 0,14 11-19 0,-1 48 2 0,-12 11-2 0,12 12-2 0,-13-23-3 0,1-24 1 0,0-12-11 0,0-12-34 0,1 0-42 0</inkml:trace>
  <inkml:trace contextRef="#ctx0" brushRef="#br0" timeOffset="63">22233 12824 91 0,'0'0'11'0,"0"-13"19"0,-36 60-5 0,-35 49-12 0,-1-13 0 0,25-36-4 0,23-22-5 0,24-13 1 0,0-24 4 0,0 12-11 0,0-12-61 0,0 12-26 0</inkml:trace>
  <inkml:trace contextRef="#ctx0" brushRef="#br0" timeOffset="64">17921 10132 26 0,'0'0'0'0,"0"-12"59"0,0-1-46 0,13 13-2 0,-13 0 44 0,-13 25-46 0,38 0 0 0,46 9-2 0,48 3-1 0,11-14-2 0,-9 1-1 0,-27-24-1 0,-22-36 1 0,-12-12 1 0,-24-11 0 0,-2 0 1 0,-9-1-3 0,-25-11-1 0,-25-1 2 0,2 12-1 0,-24 13-2 0,-25 10 1 0,-11-9 0 0,-24 34-1 0,0 12 0 0,11 12 0 0,1 13-1 0,-1 33 1 0,37 14-1 0,12-1 0 0,35 12 1 0,24-11 0 0,35-26 0 0,25 15 0 0,24-1-22 0,34 11-142 0</inkml:trace>
  <inkml:trace contextRef="#ctx0" brushRef="#br0" timeOffset="65">22400 12787 33 0,'0'0'16'0,"0"-13"39"0,0 3-27 0,0-1-5 0,0-2-6 0,10 1-8 0,15 0-6 0,-1 24-3 0,-1 13 0 0,14 9 0 0,-25 3 0 0,-12-3 2 0,-24 3 1 0,-12-3 0 0,11-9-2 0,14-13 0 0,11-12 2 0,0-12 6 0,11 0-8 0,14-24-1 0,11 1 1 0,-12-1-1 0,11 12 1 0,1 0-2 0,-13 1 1 0,2-1-1 0,-25 12 3 0,11 12-3 0,-11-12 2 0,0 12-2 0,0 0 2 0,0 0-2 0,0 0 1 0,12-13-1 0,-12 13 2 0,24-11-1 0,-24 11 1 0,0-12-2 0,0 12 1 0,0 0 1 0,0 0-1 0,0 0 0 0,0 0 0 0,-12 12 0 0,12-12-1 0,-12 11 2 0,0 2-1 0,-11-1-1 0,10 0 1 0,2 1 1 0,-1-2 0 0,-1-1-1 0,2 27-2 0,-1-1 4 0,-1 0-3 0,13-1 2 0,0-24-2 0,25 14 1 0,-14-13 0 0,25 1 1 0,-11-13-1 0,-14 0 1 0,13 0-1 0,0 11 0 0,-12-11 1 0,-12 0 3 0,0-11 9 0,13 11-12 0,-13 0-1 0,0 0-8 0,11 0-53 0,1 0-71 0</inkml:trace>
  <inkml:trace contextRef="#ctx0" brushRef="#br0" timeOffset="66">22721 12740 30 0,'24'-24'59'0,"-12"0"-20"0,-12 12-14 0,-12 12-10 0,-48 12-9 0,-36 12 0 0,26-12-4 0,33 13-2 0,37-25-1 0,25 11 2 0,34-1 2 0,36 3-3 0,-47-13-1 0,-36 12 0 0,-12 13 5 0,-71-14 3 0,-37 12-2 0,-11-10-5 0,60-1 1 0,59 0-2 0,46-1 1 0,51-11 0 0,-2 12 0 0,-47-1 0 0,-25 2-1 0,-23-13 2 0,-48 24 3 0,-58-11-2 0,33-2 0 0,62 1-4 0,58-12 2 0,49 11 0 0,-36 1-1 0,-48 0 0 0,-24-12 2 0,-24 13 0 0,-13-2-31 0,38 25-98 0</inkml:trace>
  <inkml:trace contextRef="#ctx0" brushRef="#br0" timeOffset="67">23006 12895 74 0,'0'-24'23'0,"0"-12"1"0,-11 0 5 0,11 11-11 0,11 15-6 0,25-1-9 0,1-2-4 0,-3 26 2 0,-21 21-1 0,-1 37 1 0,-37 0 1 0,-9-34 2 0,-26 10 2 0,0-10-1 0,1-3 0 0,35-21-3 0,12-1-1 0,36-12 2 0,47 0-2 0,25-12-2 0,-61 12 0 0,-23 0 1 0,-1 0-2 0,-11 12-51 0,0 13-53 0</inkml:trace>
  <inkml:trace contextRef="#ctx0" brushRef="#br0" timeOffset="68">23387 12811 82 0,'0'-24'26'0,"13"11"10"0,-13 3-18 0,-24 33-16 0,-12 14 2 0,24-3-3 0,1-9-1 0,22-13 1 0,25 11 2 0,12 1-3 0,-13 24 0 0,-24-13 1 0,-11-10 5 0,-11-2 1 0,-12 1-1 0,-25-12-7 0,0-12-24 0,1 0-35 0,35-12-11 0</inkml:trace>
  <inkml:trace contextRef="#ctx0" brushRef="#br0" timeOffset="69">23328 12774 106 0,'12'-10'15'0,"60"-14"19"0,23 0-11 0,-36 11-17 0,-11 13-5 0,-23 50-102 0,-25-50 45 0</inkml:trace>
  <inkml:trace contextRef="#ctx0" brushRef="#br0" timeOffset="70">14921 13335 8 0,'-35'119'4'0,"35"95"-13"0,11-191 6 0</inkml:trace>
  <inkml:trace contextRef="#ctx0" brushRef="#br0" timeOffset="71">16195 13465 70 0,'-12'-59'14'0,"-71"-119"-12"0,-13 47-16 0,-22 13-57 0</inkml:trace>
  <inkml:trace contextRef="#ctx0" brushRef="#br0" timeOffset="72">1429 14859 107 0,'-59'-36'22'0,"34"13"4"0,14 11-10 0,106 0-11 0,95-1-1 0,49 13-2 0,-26-23-1 0,-81 23 0 0,-108 0-11 0,-59 0-34 0,-14-11-70 0</inkml:trace>
  <inkml:trace contextRef="#ctx0" brushRef="#br0" timeOffset="73">1798 14561 97 0,'-11'-12'31'0,"34"0"-9"0,108 24-3 0,48 36-11 0,-60 24-4 0,-95-12 3 0,-155 45 2 0,-71 27-18 0,118 12-130 0</inkml:trace>
  <inkml:trace contextRef="#ctx0" brushRef="#br0" timeOffset="74">1477 13490 14 0,'0'0'0'0,"-36"0"68"0,-11 0-43 0,-13 0-3 0,24 0-6 0,36 12-7 0,47-24-3 0,121-13-2 0,22 14-3 0,-35 11 1 0,-60 0 0 0,-71 0-2 0,-24 0-1 0,0 0-12 0,-12-12-42 0,0 1-21 0</inkml:trace>
  <inkml:trace contextRef="#ctx0" brushRef="#br0" timeOffset="75">1751 13287 37 0,'-12'0'37'0,"-1"0"-3"0,-10 0-10 0,10-11-7 0,13 11-6 0,0 0-4 0,0 0-4 0,25 11-1 0,-14 1-1 0,25 12 1 0,-11 0 0 0,10 0 0 0,1-12 1 0,11-12-1 0,-22 11 0 0,10-11-1 0,-23 0 2 0,0 0 1 0,0 0-1 0,-12 0-2 0,0 0 0 0,-12 37 1 0,-47 34 2 0,0 0 0 0,10 1 0 0,14-26-1 0,23-9 0 0,12-24 0 0,-13-2-1 0,13 1 1 0,-11-1-1 0,11-11 0 0,0 0 0 0,0 0-2 0,0-11-8 0,11-12-167 0</inkml:trace>
  <inkml:trace contextRef="#ctx0" brushRef="#br0" timeOffset="76">15457 13037 83 0,'-13'-12'17'0,"13"0"8"0,25-35-7 0,82-36-7 0,60-1-13 0,12-23-115 0</inkml:trace>
  <inkml:trace contextRef="#ctx0" brushRef="#br0" timeOffset="77">22827 12477 115 0,'13'-59'6'0,"59"-37"13"0,71-34-17 0,35 0-102 0</inkml:trace>
  <inkml:trace contextRef="#ctx0" brushRef="#br0" timeOffset="78">1810 16132 98 0,'-12'0'8'0,"-60"-23"18"0,25 12-5 0,36 11-13 0,82-13-3 0,72-22 1 0,36-1-4 0,-48 24-2 0,-60 24 0 0,-71-12-4 0,-13 24-34 0,2-24-60 0</inkml:trace>
  <inkml:trace contextRef="#ctx0" brushRef="#br0" timeOffset="79">1989 15883 103 0,'-24'-11'17'0,"12"-2"12"0,12 13-17 0,0 13-5 0,48-2 1 0,12 1-3 0,11-12-2 0,-23 11-1 0,-25 2 1 0,-12-1 0 0,2 0 0 0,-13 22 1 0,-35 39 2 0,-37 22 0 0,-11-12 0 0,23-11-1 0,36-37-3 0,24-23 0 0,0-1-1 0,0-11 1 0,-12-11-15 0,12-1-38 0,0 12-97 0</inkml:trace>
  <inkml:trace contextRef="#ctx0" brushRef="#br0" timeOffset="80">23839 13061 62 0,'-10'-11'17'0,"-2"-2"11"0,47-11 0 0,49 13-12 0,11 11-2 0,12 0-8 0,-23-12-3 0,-37 12-4 0,-11 0-17 0,-24-11-33 0,-12 11-32 0</inkml:trace>
  <inkml:trace contextRef="#ctx0" brushRef="#br0" timeOffset="81">24186 12799 69 0,'0'0'0'0,"-36"36"34"0,12 58 3 0,0 27-14 0,24-26-14 0,0-24-8 0,-23-35 1 0,11-24-62 0,-1-12-47 0</inkml:trace>
  <inkml:trace contextRef="#ctx0" brushRef="#br0" timeOffset="82">12348 14763 34 0,'0'-47'14'0,"0"0"7"0,13 36-3 0,-13 22-12 0,12 83 5 0,-1 27-4 0,-11-16-3 0,0-34 0 0,0-46-1 0,0-25 8 0,13-35 0 0,-1-49-9 0,23 36-2 0,-11 25-1 0,12 46-3 0,12 25 4 0,-25 12 0 0,-11-13 0 0,-12-23 0 0,0 12-15 0,0 0-39 0,24-24-9 0</inkml:trace>
  <inkml:trace contextRef="#ctx0" brushRef="#br0" timeOffset="83">12956 15026 50 0,'0'0'13'0,"-12"-12"1"0,-11 36 4 0,-1 23-13 0,-1 12-1 0,14-22-3 0,22-3 1 0,2 16-1 0,23-27-1 0,-1-12 2 0,13-11 1 0,-12-34 0 0,-12-16 0 0,-1-21-2 0,-23 0 0 0,-36 24-1 0,2-1 1 0,9 36-2 0,1 35-1 0,12 38 2 0,12-14-2 0,24 0 2 0,13-22-15 0,10-13-32 0,-24-12 0 0</inkml:trace>
  <inkml:trace contextRef="#ctx0" brushRef="#br0" timeOffset="84">13480 14478 54 0,'0'0'0'0,"-35"-12"18"0,-1 60-1 0,-24 71-9 0,36 36-4 0,48-36-4 0,12-24 1 0,36-37-1 0,-1-33-17 0,-1-37-59 0</inkml:trace>
  <inkml:trace contextRef="#ctx0" brushRef="#br0" timeOffset="85">13611 14740 29 0,'0'0'0'0,"12"-48"25"0,24 25-7 0,0 23-10 0,-12 23-2 0,-2 48 0 0,-22-11-2 0,-11-24 1 0,-12-11-3 0,11-25 2 0,36-37-6 0,34-22 1 0,-22 0 1 0,-23 34 2 0,-13 13 7 0,-36 36-8 0,12 36-1 0,24-13-1 0,24-11 2 0,-1-24-3 0,13 1-22 0,12-26-53 0</inkml:trace>
  <inkml:trace contextRef="#ctx0" brushRef="#br0" timeOffset="86">13897 14311 61 0,'0'-13'21'0,"-12"3"6"0,12 10-13 0,0 0-10 0,37 0 0 0,-3 0-2 0,-9 35 1 0,-25 1 5 0,-25 0 1 0,2-1-5 0,23-23-5 0,36 24 1 0,-13 0 0 0,-23-13 1 0,-47-11 4 0,11 0-13 0,36-12-117 0</inkml:trace>
  <inkml:trace contextRef="#ctx0" brushRef="#br0" timeOffset="87">14290 14311 66 0,'0'0'15'0,"0"-23"10"0,0 23-9 0,47 60-10 0,37 106 0 0,-23 36-3 0,-50-34 1 0,-71-74 11 0,-36-34-7 0,37-25-3 0,35-23-17 0,48-12-105 0</inkml:trace>
  <inkml:trace contextRef="#ctx0" brushRef="#br0" timeOffset="88">14945 14729 66 0,'-12'0'17'0,"-12"0"17"0,1 0-11 0,11-13-12 0,12 13-8 0,23 13-1 0,61-13 2 0,11 0-1 0,-47 0 1 0,-37 0 8 0,-11 0-3 0,-36 0-8 0,-46 11-1 0,-14 1 1 0,13-1-1 0,59-11 0 0,37 0 1 0,34-11-1 0,48 11 0 0,-24 0 1 0,-35 0-1 0,-24-12 1 0,-12 12 1 0,24 0-160 0</inkml:trace>
  <inkml:trace contextRef="#ctx0" brushRef="#br0" timeOffset="89">15493 14633 52 0,'0'-12'10'0,"24"-24"36"0,-24 12-11 0,0 24-20 0,0 24-11 0,0 83 6 0,0 24-1 0,0-36-5 0,0-24-2 0,0 0-37 0,12-46-84 0</inkml:trace>
  <inkml:trace contextRef="#ctx0" brushRef="#br0" timeOffset="90">15730 14811 82 0,'0'0'0'0,"0"-23"32"0,-11 11-17 0,11 12-34 0,24 0-77 0</inkml:trace>
  <inkml:trace contextRef="#ctx0" brushRef="#br0" timeOffset="91">16053 14537 105 0,'-12'-34'18'0,"12"9"12"0,23 13-25 0,60 12-4 0,-11 12-1 0,-48 36 2 0,-24 23 5 0,0 1-3 0,-12-12-3 0,12-1-3 0,-12 0-29 0,-24-22-75 0</inkml:trace>
  <inkml:trace contextRef="#ctx0" brushRef="#br0" timeOffset="92">15981 14776 62 0,'0'0'0'0,"12"-24"41"0,48 12-19 0,11 1-14 0,0-2-6 0,13 1-16 0,-25 0-97 0</inkml:trace>
  <inkml:trace contextRef="#ctx0" brushRef="#br0" timeOffset="93">16541 14503 100 0,'-13'23'22'0,"13"48"0"0,-11 24-15 0,47-11-5 0,-25-26-38 0,2-33-61 0</inkml:trace>
  <inkml:trace contextRef="#ctx0" brushRef="#br0" timeOffset="94">16946 14168 102 0,'0'0'0'0,"70"59"21"0,-21 121-4 0,-26 34-9 0,-82 12-8 0,-61-59-50 0,48-121-27 0</inkml:trace>
  <inkml:trace contextRef="#ctx0" brushRef="#br0" timeOffset="95">12148 14549 68 0,'-49'0'9'0,"-47"72"24"0,2 95-17 0,9 34-17 0,85-57 2 0,85-25 0 0,69-60-7 0,108-23-91 0</inkml:trace>
  <inkml:trace contextRef="#ctx0" brushRef="#br0" timeOffset="96">17327 14549 79 0,'0'0'9'0,"12"-12"14"0,0 36-7 0,23 48-7 0,12-13-4 0,2-22-3 0,-25-14-4 0,-13-12-32 0,-11-22-62 0</inkml:trace>
  <inkml:trace contextRef="#ctx0" brushRef="#br0" timeOffset="97">17540 14526 45 0,'-11'0'37'0,"-25"23"-9"0,-24 36-13 0,13 2-9 0,-12-14-5 0,23 0-31 0,36-22-60 0</inkml:trace>
  <inkml:trace contextRef="#ctx0" brushRef="#br0" timeOffset="98">17875 14419 82 0,'0'-12'25'0,"0"-13"4"0,0-9-11 0,10 21-3 0,15-11-3 0,11 11-7 0,11 26-5 0,-11 35 0 0,-36 23 0 0,-24-23 2 0,-24-23-1 0,48-2-5 0,48 12 2 0,-24 12 1 0,-12-10 0 0,-60-3 7 0,-24-21-4 0,26-1-14 0,46-12-34 0,35-12-53 0</inkml:trace>
  <inkml:trace contextRef="#ctx0" brushRef="#br0" timeOffset="99">18160 14549 91 0,'12'0'28'0,"-12"12"-3"0,24 24-14 0,24-12-1 0,23-24 1 0,-35-36 15 0,-60-12-16 0,-71 1-11 0,23 47-43 0,60 24-68 0</inkml:trace>
  <inkml:trace contextRef="#ctx0" brushRef="#br0" timeOffset="100">18637 13990 151 0,'0'0'0'0,"12"-83"15"0,71 59-2 0,47 24-8 0,-10 59-4 0,-84-11 2 0,-24 0 8 0,-37 36-5 0,14 46-1 0,-1 71-3 0,12 25 1 0,12-21-1 0,-24-75 2 0,-12-71 5 0,-23-47 9 0,-132-12-14 0,-202 12-85 0,226 1-59 0</inkml:trace>
  <inkml:trace contextRef="#ctx0" brushRef="#br0" timeOffset="101">15387 13967 25 0,'-13'0'42'0,"-11"0"-6"0,0 0-10 0,24-13-14 0,24 13-11 0,59 0 0 0,25 0 1 0,-37-12-3 0,-35 12 4 0,-36 0 12 0,-12 0-12 0,-60 0 1 0,-11 0-3 0,0 0 1 0,35 12-1 0,24-12 2 0,24 0-2 0,48 0 0 0,35 0 0 0,11 0 1 0,-33 0-4 0,-37 0 4 0,-37 0 2 0,-23 0-3 0,-70 0-1 0,-1 0 1 0,59 0-1 0,48 0 1 0,36 0-1 0,59 0 1 0,12-12 1 0,-48 12-3 0,-46 0 4 0,-13-12-1 0,-13-1-1 0,-10 13 1 0,23-10-2 0,0 10-2 0,0 10 2 0,0-10 0 0,0 0 1 0,0 0-1 0,0 0-19 0,-36 25-116 0</inkml:trace>
  <inkml:trace contextRef="#ctx0" brushRef="#br0" timeOffset="102">10574 14288 51 0,'0'0'17'0,"0"-11"-3"0,0 11 3 0,13-13-11 0,-1 13-1 0,-12-12-3 0,0 12-2 0,23 0-83 0</inkml:trace>
  <inkml:trace contextRef="#ctx0" brushRef="#br0" timeOffset="103">15493 13930 43 0,'-24'0'43'0,"12"-13"-19"0,12 13-6 0,0 0 6 0,0 0-15 0,12 0-13 0,60-10-61 0,-62 10 10 0</inkml:trace>
  <inkml:trace contextRef="#ctx0" brushRef="#br0" timeOffset="104">16707 13657 84 0,'-83'-24'29'0,"-13"-12"3"0,24-12-7 0,62 25-10 0,45 12-12 0,61 11-2 0,34 11 1 0,-21-11 0 0,-63 0 2 0,-35 0 5 0,-11 0 0 0,-57 0-7 0,-63 10-1 0,25-10-1 0,47 13 0 0,48-13 0 0,35 0 1 0,96-13 0 0,23 3-1 0,-47 10 1 0,-58 0-1 0,-37-11 4 0,-12 11 1 0,-36 0-4 0,-60 11-1 0,-34 12 0 0,11-23 0 0,60 12-1 0,46-24 3 0,26 12-2 0,21-13-1 0,38 13 1 0,12-10 1 0,23-1-2 0,-47 11 1 0,-49 11 0 0,-34-11 1 0,-86 10-2 0,-68-10 2 0,45 13-2 0,85-13 2 0,58 0-1 0,85 0 0 0,71 0-1 0,0-23 2 0,-73 12-2 0,-69 11 2 0,-25 0 0 0,-48 0 0 0,-118 21-2 0,-37-8 1 0,96-1 0 0,95 0 0 0,71-12 0 0,96 0 1 0,24-24-1 0,-72 24 0 0,-60-13 0 0,-34 3 0 0,-13 10-28 0,-49 23-21 0,-9-23-70 0</inkml:trace>
  <inkml:trace contextRef="#ctx0" brushRef="#br0" timeOffset="105">16827 13360 107 0,'0'-50'19'0,"0"4"14"0,0 34-7 0,-11 83-19 0,-14 96 1 0,25 11-2 0,12-59 0 0,-12-71 0 0,0-37 11 0,-12-82-7 0,-36-71-7 0,24-60-1 0,48 10 0 0,0 98-2 0,-12 83-2 0,-12 69-2 0,0 121 2 0,12 23 0 0,-12-59 1 0,-12-72 0 0,12-71 6 0,-12-59 2 0,0-83-5 0,12-73-1 0,24 49-1 0,-12 129 0 0,-36 108-4 0,-12 108 1 0,12 12 1 0,13-72 2 0,11-83 0 0,0-59 5 0,23-85-3 0,13-71 0 0,-12 48-2 0,-24 95 0 0,0 48-3 0,-24 95 1 0,12 2 1 0,12-27 1 0,-12-59 0 0,12-10-22 0,0-13-61 0,0 0-14 0</inkml:trace>
  <inkml:trace contextRef="#ctx0" brushRef="#br0" timeOffset="106">16434 13609 100 0,'-24'-48'57'0,"24"23"-44"0,59 4-2 0,73 21-10 0,34 21 2 0,-11-8 0 0,-97-13 5 0,-58-13 7 0,-22 13-10 0,-74 0-6 0,-82 0 3 0,-1 13-3 0,48-13 2 0,106 0-2 0,50 0 2 0,129 0-2 0,14-13 2 0,-37 13-1 0,-49 13 1 0,-45-13-2 0,-37 0-29 0,-24 0-35 0,11 0-20 0</inkml:trace>
  <inkml:trace contextRef="#ctx0" brushRef="#br0" timeOffset="107">16791 13084 113 0,'0'-23'21'0,"0"-1"0"0,0 60-5 0,-12 155-6 0,12 71-3 0,0-47-1 0,0-97 3 0,-12-70 3 0,12-59 7 0,-12-50-15 0,24 1-8 0,12 37-57 0,-12 23-59 0</inkml:trace>
  <inkml:trace contextRef="#ctx0" brushRef="#br0" timeOffset="108">24138 12966 37 0,'0'0'0'0,"0"0"50"0,-71 0-16 0,-49 0-10 0,12 13-7 0,62-13-6 0,46 0-7 0,71 0 1 0,72 0-4 0,-12-25 0 0,-47 25 2 0,-61 0 3 0,-23-12 5 0,-71 12-10 0,-72 0 2 0,12-13-4 0,70 2 2 0,61 11-2 0,49 0 2 0,70 0 0 0,12 0 0 0,-13 0-2 0,-69 11 0 0,-37 14 1 0,-48-13 1 0,-83 12 0 0,-83-24 0 0,23-24-2 0,119 12 2 0,71 12-1 0,109 0-1 0,46-12 3 0,-34 12-14 0,-60 0-34 0,-72 0-76 0</inkml:trace>
  <inkml:trace contextRef="#ctx0" brushRef="#br0" timeOffset="109">24114 12656 85 0,'0'-12'9'0,"-12"-11"31"0,0 34-20 0,-11 110-5 0,-13 32-7 0,23-9-3 0,13-49 0 0,0-72-1 0,0-23 12 0,-11-59-10 0,11-37-3 0,11-34-2 0,25-13 1 0,0 72-2 0,-24 71-4 0,-12 118 2 0,-12 61 1 0,-11-11 0 0,-1-63 2 0,-1-68 4 0,25-37 6 0,-11-84-8 0,22-58-1 0,25-37 0 0,0 36-1 0,-24 118-4 0,-12 121-1 0,0 71 2 0,-12 1 0 0,1-63 2 0,-1-80 2 0,12-25 2 0,0-48-42 0,23-23-109 0</inkml:trace>
  <inkml:trace contextRef="#ctx0" brushRef="#br0" timeOffset="110">23839 12979 117 0,'0'0'0'0,"-34"-25"15"0,58 13 0 0,94-12-3 0,37 24-7 0,-35 0 4 0,-73 11-1 0,-35-22 3 0,-1-1-8 0,2 12-12 0,-13 0-44 0</inkml:trace>
  <inkml:trace contextRef="#ctx0" brushRef="#br0" timeOffset="111">24067 12609 90 0,'0'-11'8'0,"0"-14"28"0,0 96-12 0,-13 120-11 0,2 11-4 0,-1-59 2 0,-1-71-2 0,2-48-1 0,11-24-11 0,11-24-136 0</inkml:trace>
  <inkml:trace contextRef="#ctx0" brushRef="#br0" timeOffset="112">3073 14955 36 0,'0'-37'45'0,"0"3"-9"0,0 9-3 0,0 25-14 0,0 0-16 0,95-12-2 0,84-24 1 0,-13 13-1 0,-82 23 0 0,-61 0 6 0,-46-12 8 0,-74-1-13 0,-33 2-1 0,-13-1 0 0,48 12 1 0,60 0 0 0,35 0-2 0,47 12 0 0,72-24 0 0,24-12 0 0,-49 12 1 0,-45 12-1 0,-37 12 0 0,-48-12 3 0,-71 24-2 0,-60 12-1 0,24-24 2 0,108 0-2 0,70-24-1 0,96-13 0 0,48 14 1 0,-48-1 0 0,-83 1 0 0,-48 11 3 0,-12 0-3 0,-1-13 1 0,13 1-1 0,0 12-17 0,13 12-46 0,-13 1-21 0</inkml:trace>
  <inkml:trace contextRef="#ctx0" brushRef="#br0" timeOffset="113">18113 7084 105 0,'0'-12'11'0,"-36"-22"-1"0,25 34-7 0,11-13 10 0,11 13 1 0,84-12-6 0,35 12-4 0,-10-12 1 0,-25-1 1 0,-71 2-1 0,-36 11 0 0,-83 0-4 0,-37 11-1 0,-34 2 0 0,23-1 3 0,84 0-3 0,71-12 0 0,83-12 1 0,84 0-1 0,-1-12 2 0,-23 24 0 0,-107-12 1 0,-60 12 0 0,-83 12-2 0,-72-1-1 0,24-11 1 0,-24 13 1 0,120-13-2 0,59 0 0 0,95 0-1 0,60-13 1 0,11-10 1 0,-47 12 0 0,-95 11-1 0,-48 0 1 0,-96 11 0 0,-58 1-1 0,-1-1 1 0,36 14 0 0,71-13 0 0,73-12-2 0,70 0 1 0,84-12-1 0,0 0 2 0,-13 12-1 0,-106 0-1 0,-48 0 2 0,-95 12-1 0,-48 0 0 0,12 1 1 0,59-13-2 0,60 0 3 0,60 0-3 0,24-13 2 0,23 13-3 0,-35 0 3 0,-37 0-2 0,-12 0 3 0,-11 0-2 0,0 0 0 0,0 0 2 0,0 0-4 0,13 0 4 0,-13 13-4 0,0-13 4 0,0 0-3 0,0 0 2 0,0 0-2 0,0 0 2 0,0 0-1 0,12 0 1 0,-12 0 0 0,0 0-1 0,0 0-3 0,0 46-81 0,0-34 11 0</inkml:trace>
  <inkml:trace contextRef="#ctx0" brushRef="#br0" timeOffset="114">3311 16169 114 0,'0'0'0'0,"-84"-48"20"0,12 36 3 0,49 1-12 0,71-2-7 0,95-22-2 0,24-1-2 0,-25 12 0 0,-82 24 0 0,-60 12 2 0,-72 13 1 0,-58 9 0 0,10-10 0 0,13 0 0 0,48-24 2 0,59 0 0 0,47-11-4 0,61-14 0 0,11 2-1 0,-25 0-1 0,-46 23 2 0,-36 0-1 0,-59 11 2 0,-72 24-1 0,-24 1 0 0,0-24-1 0,71-12 2 0,83 0-1 0,74-12-1 0,81-24 1 0,-11 13-2 0,-35 11 0 0,-97 12 1 0,-83 12 1 0,-70-1 0 0,22 1 0 0,72-24 0 0,49 1-2 0,46-12 0 0,1 23 1 0,-48 0 0 0,-12 0 0 0,-12 0 1 0,0 0-1 0,12-13 0 0,0 13 1 0,0-12-1 0,0 0 0 0,0 12 0 0,12 0 0 0,-12 0 0 0,24 0-1 0,-14-13-12 0,-10 26-136 0</inkml:trace>
  <inkml:trace contextRef="#ctx0" brushRef="#br0" timeOffset="115">15469 13978 15 0,'-12'0'31'0,"-1"0"-7"0,13 0-20 0,13-11-5 0,-13 11 5 0,0 0 13 0,-24 0 3 0,12 0-4 0,1 0-7 0,11 0-4 0,11 0 2 0,25-13-123 0</inkml:trace>
  <inkml:trace contextRef="#ctx0" brushRef="#br0" timeOffset="116">16886 9037 76 0,'-13'-12'5'0,"-69"-12"7"0,-25 24 1 0,-24 24 4 0,12 36-12 0,23 35-3 0,14 36-2 0,57 0-1 0,50-23 1 0,57-37 0 0,61-48 0 0,36-23 1 0,11-60 0 0,-47-24 0 0,-59-21 2 0,-73-3 4 0,-83-10 2 0,-58 45-4 0,-13 62-11 0,48 34-101 0</inkml:trace>
  <inkml:trace contextRef="#ctx0" brushRef="#br0" timeOffset="117">16909 9739 61 0,'0'0'0'0,"-59"-59"48"0,-24 23-29 0,-13 13-5 0,-34 46-12 0,-1 49-3 0,0 35 1 0,59-12-1 0,72 0 0 0,60-11-1 0,71-49 2 0,35-23-1 0,37-49 2 0,-24-34-1 0,-84-34 2 0,-71 9 3 0,-109 0-1 0,-45 49-4 0,-24 47-40 0,106 13-36 0</inkml:trace>
  <inkml:trace contextRef="#ctx0" brushRef="#br0" timeOffset="118">16993 10287 84 0,'-13'-12'8'0,"-140"-47"9"0,-26 47-4 0,12 47-2 0,24 49-7 0,36 10-4 0,48 38-2 0,47-13-5 0,59-23 2 0,49-37 2 0,57-47 1 0,62-24 2 0,12-72 1 0,-37-12 4 0,-70-9 4 0,-97-27 2 0,-130-12-5 0,-95 50-11 0,23 70-100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000" max="10000" units="dev"/>
          <inkml:channel name="Y" type="integer" min="-10000" max="10000" units="dev"/>
          <inkml:channel name="F" type="integer" max="255" units="dev"/>
          <inkml:channel name="T" type="integer" units="dev"/>
        </inkml:traceFormat>
        <inkml:channelProperties>
          <inkml:channelProperty channel="X" name="resolution" value="1" units="1/dev"/>
          <inkml:channelProperty channel="Y" name="resolution" value="1" units="1/dev"/>
          <inkml:channelProperty channel="F" name="resolution" value="1" units="1/dev"/>
          <inkml:channelProperty channel="T" name="resolution" value="0" units="1/dev"/>
        </inkml:channelProperties>
      </inkml:inkSource>
      <inkml:timestamp xml:id="ts0" timeString="2025-11-15T16:17:30.15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antiAliased" value="0"/>
    </inkml:brush>
  </inkml:definitions>
  <inkml:trace contextRef="#ctx0" brushRef="#br0">9658 13418 8 0,'0'0'32'0,"0"0"-7"0,-12 0-11 0,12 0-5 0,-13 0-1 0,13-12 0 0,-11 12-3 0,11 0-2 0,0 0-3 0,-12 0 0 0,-1 0 0 0,13 12 1 0,0-12 0 0,0 0 0 0,0 0-2 0,0 0 2 0,0 0-1 0,-11 0 0 0,11 13 0 0,0-13 0 0,0 0 0 0,0 0 0 0,0 11 0 0,0-11-84 0</inkml:trace>
  <inkml:trace contextRef="#ctx0" brushRef="#br0" timeOffset="1.2626">19588 14026 7 0,'0'12'35'0,"13"-24"-11"0,-13 0-5 0,0 12-2 0,0-13-4 0,0 13-4 0,-13-11-4 0,2 11-1 0,-1 0-2 0,12 0 0 0,0 11 1 0,-11-11 0 0,11 13-2 0,0-13 0 0,11 12 0 0,1 0 0 0,12-12-1 0,12 0 1 0,35 11-1 0,13-11 1 0,23 0-2 0,-12 0 2 0,-11 0-1 0,-14 12 3 0,-33-12-1 0,-3 0 2 0,-34 0-2 0,0 0 1 0,0 0-1 0,-46 11 0 0,-26-11-1 0,-23 0 0 0,-37 0-1 0,-11 13 0 0,37-13 0 0,35 0 0 0,46 0 1 0,2 12-1 0,35-12 1 0,35 0-2 0,49-12 2 0,23 12-1 0,0 0 1 0,-12 12-1 0,-24 0 1 0,-24-12-1 0,-34 0 1 0,-25 0 1 0,-12 0 0 0,-48 0-1 0,-47 0 0 0,-13 0-1 0,2 0 0 0,11 0 0 0,46 13 1 0,38-13-1 0,23 0 0 0,12 0 0 0,48-13 0 0,59 1 0 0,24 0 0 0,-12 12 1 0,-24 0-1 0,-47 0 0 0,-38 0 0 0,-22-13 2 0,0 13-2 0,-71 0 1 0,-47 0-1 0,-38 0 0 0,-10-11 2 0,12 11-1 0,58 0-1 0,49 0 0 0,22-12 0 0,38 12 0 0,58-11 0 0,47-1 0 0,74 0-2 0,-49 12 3 0,12 0-1 0,-72 12 0 0,-47-12 0 0,-25 0 0 0,-11 0 1 0,-47 12 0 0,-48-12-1 0,-25 0 1 0,-10 0-1 0,-25 0 2 0,48 0-2 0,35 0 0 0,36 11 0 0,24-11 0 0,36 0-1 0,36 0 2 0,10 0-1 0,145-11-2 0,-60 11 2 0,-24 0 0 0,-59 0 0 0,-48 11 0 0,-36-11 1 0,-49 0-1 0,-21 0 0 0,-25 0 1 0,-24 0-2 0,12 0 3 0,23 0-2 0,25 0 2 0,60-11-3 0,11 11 1 0,34 0 0 0,50-12-1 0,23 12 1 0,13-12 0 0,-14 12-1 0,-34 0 2 0,-24 0-2 0,-25 0 2 0,-11 0-1 0,-12 0 0 0,0 0 0 0,0 0 0 0,11 0 0 0,-11 0 0 0,0 0 0 0,0 0 0 0,0 0 0 0,-23 0 1 0,-11 0-1 0,-27 12-1 0,2-12 1 0,-2 12 0 0,3-12 0 0,-14 0 1 0,1 0 0 0,11 11-1 0,12-11 0 0,1 0 0 0,-1 0 0 0,12 0 0 0,13 0 0 0,11-11 0 0,12 11 0 0,0 0 0 0,35 0-1 0,26-12 1 0,21 12 1 0,14 0-2 0,-2 0-1 0,-10 0 3 0,0 0-1 0,-25 0 0 0,2 0 0 0,-15 0 0 0,-22 0 0 0,-1 0 0 0,-10 0 0 0,-1 0 0 0,-12 0 0 0,0 0 0 0,0 0 0 0,0 0 0 0,0 0 0 0,0 0 1 0,12 0-2 0,-24 0 1 0,12 0-1 0,-12 0 2 0,-1 0-2 0,2 0 1 0,-25 0 0 0,13 0 0 0,-13 0-1 0,12 12 2 0,12-12-2 0,0 0 0 0,24 0 0 0,12 11 2 0,24-11-1 0,-1 0 0 0,13 0-1 0,-26 0 1 0,-9 0 0 0,-1-11 0 0,-24 11 0 0,12 0 0 0,-12 0 0 0,0 0 0 0,0 0 0 0,0 0 1 0,0-12-2 0,0 12 1 0,0 0 0 0,0 0 0 0,0 0 1 0,0 0-2 0,0 0 2 0,0-12-1 0,-12 12 0 0,12 0 0 0,0 0 0 0,0 0 0 0,0 0-1 0,-13 0 2 0,13 0-1 0,0 0 0 0,0 0 0 0,0 0 0 0,-11 0 0 0,11 0 0 0,0 0 0 0,0 0 0 0,0 0 0 0,0 0 0 0,0 0 0 0,0 0 0 0,0 12 0 0,0-24 1 0,0 12-1 0,0 0 0 0,0 0 0 0,0 0 0 0,0 0-11 0,-12 24-145 0</inkml:trace>
  <inkml:trace contextRef="#ctx0" brushRef="#br0" timeOffset="2.2626">17684 9274 22 0,'-12'-11'43'0,"12"-12"-10"0,0-2-14 0,12 2-3 0,0 11-6 0,0 12-2 0,-12 12 4 0,-12 11-8 0,12 25-3 0,12 24 2 0,-12 35-1 0,0-12 1 0,13 0 2 0,-13 12-2 0,0-11-1 0,0-13 1 0,0 1-1 0,0 11 2 0,0-12-3 0,0-12 0 0,0 1 1 0,0-1 0 0,0-23 0 0,0 11-1 0,0-22-1 0,11-3 2 0,-11-21-1 0,0-13 3 0,0 0-1 0,-11 0-2 0,11 0-6 0,11-24-77 0,12 1-7 0</inkml:trace>
  <inkml:trace contextRef="#ctx0" brushRef="#br0" timeOffset="3.2626">17791 9180 50 0,'-36'-11'35'0,"13"11"-17"0,-1 0 5 0,0 0-11 0,24 0-8 0,24 0 3 0,46 0 0 0,50-13 1 0,23 13-1 0,12 0-3 0,-24 0 0 0,-24 0-2 0,-12 13 0 0,-35-13 0 0,0-13 0 0,-13 13-1 0,-35 0 1 0,0 0 0 0,-12-12 1 0,24 12-2 0,0 0 0 0,-12 12-1 0,-2 1 0 0,3-13 1 0,-13 23 0 0,0 0-1 0,12 13 0 0,-12 12 1 0,11 11-1 0,2 1 0 0,-13 22 2 0,12-9-1 0,-12 9 2 0,11 2-1 0,2 35 0 0,-13-23 2 0,0 47 0 0,0-12 0 0,0-1-2 0,12-21 0 0,-1-4-1 0,-11-34 1 0,-11 2 2 0,11-25-1 0,0-25-2 0,-12-12 2 0,12-11-2 0,-24-34-24 0,-47-37-48 0,35 34-35 0</inkml:trace>
  <inkml:trace contextRef="#ctx0" brushRef="#br0" timeOffset="4.2626">17732 10501 61 0,'0'0'0'0,"-24"-13"27"0,12-8-8 0,0 21-3 0,0 0 1 0,-12 21-3 0,12 29-2 0,12 9-4 0,0 0-2 0,0-11-2 0,-12-1 2 0,0-23-5 0,12-1 3 0,12-10-2 0,12-13 2 0,0 0-3 0,25-13 0 0,33 13 0 0,13-11-1 0,24 11-1 0,0 0 3 0,1 11-2 0,-13 2 1 0,0-13 0 0,-24 12 0 0,-23-12 1 0,-13 0 2 0,13-12-3 0,-24 12 0 0,-2-13 0 0,-9 13 1 0,-14-11 0 0,14 11 1 0,-14 0 0 0,2 0-2 0,-13-12 1 0,12 12-14 0,-1 0-137 0</inkml:trace>
  <inkml:trace contextRef="#ctx0" brushRef="#br0" timeOffset="5.2626">8467 13549 15 0,'0'-23'41'0,"0"12"-6"0,-12-2-19 0,0 26-11 0,-35 33 4 0,0 26 0 0,-2 23-3 0,25 0-3 0,13-1-1 0,22-21 0 0,13-14-2 0,-12-23 1 0,0-12 3 0,-24-61 15 0,-12-21-16 0,1-2-2 0,23-11-1 0,23-13 2 0,25 26-2 0,12-3 1 0,-25 26 0 0,-11-1-1 0,-24 24 0 0,0-12 1 0,-24 24 0 0,-24 0-3 0,-23 72 2 0,24 24-1 0,22 9-1 0,38-9 2 0,34-12 0 0,13-38 0 0,-12-33-1 0,-25-1 2 0,-23-12 1 0,12-12 0 0,0-1 1 0,-12 2-1 0,0 11 0 0,0-12-2 0,0 24-160 0</inkml:trace>
  <inkml:trace contextRef="#ctx0" brushRef="#br0" timeOffset="5.2814">20447 13515 13 0,'0'-25'37'0,"0"0"10"0,0 14-39 0,35 35-6 0,13 71 7 0,-12 36 0 0,-12-23-3 0,-24-24-2 0,-12-26 4 0,-24-11 0 0,0-34-3 0,23-1-1 0,13-24 0 0,37-24-3 0,-1-12-1 0,-24 1 1 0,-12-13 1 0,-12-11-1 0,0 10 2 0,12 3-2 0,-12 22 0 0,-12 12-1 0,12 0 1 0,-12 11-1 0,12 13 0 0,12 0-1 0,0 0 0 0,48 37 1 0,-12 35-2 0,-12 11 0 0,-24 1 2 0,-12-25 1 0,0-13 1 0,-12-9 0 0,12-37 1 0,0-12 0 0,-1-34 0 0,26-27-2 0,23 2 0 0,-24 10 0 0,0 3-1 0,-12-14 2 0,-12 37-1 0,12 11-1 0,0 24-3 0,36 59 0 0,-26 84 0 0,-10-1 2 0,-34-10 1 0,-39-49 3 0,39-35-1 0,22-35 0 0,12-13 2 0,0 0-1 0,0-25-2 0,12 0 0 0,-12 25-1 0,11-11 0 0,-11 11 0 0,0 0 1 0,12 0-1 0,-12-12 0 0,0 1 1 0,0 11-3 0,11 0-30 0,-11 0-93 0</inkml:trace>
  <inkml:trace contextRef="#ctx0" brushRef="#br0" timeOffset="6.2544">9658 13502 11 0,'0'-24'43'0,"0"11"-17"0,-12 13-12 0,-24 50 3 0,1 32-8 0,23 37-4 0,24-12-4 0,-1-23 2 0,0-37 0 0,-11-23 1 0,0-35 11 0,-11-49-9 0,0-24-5 0,33 13 1 0,14 10-1 0,13-10-1 0,-26 0 1 0,-23 58 0 0,-23 26-3 0,-26 83 3 0,13 11-2 0,49-13 0 0,23-33 2 0,0-26-1 0,-13-23 1 0,-23 1-5 0,12-2-111 0</inkml:trace>
  <inkml:trace contextRef="#ctx0" brushRef="#br0" timeOffset="7.2545">18851 13536 15 0,'0'0'23'0,"0"-21"13"0,47 8-20 0,1 37-6 0,0 95 5 0,-37-23-4 0,-22-2-4 0,-1-33-4 0,-1-40-1 0,13-21 4 0,-11-21-3 0,-12-29 0 0,23-9-1 0,11 0-1 0,1 11 0 0,-24 1 0 0,12 11 0 0,0 12-1 0,-11 12 0 0,11 0 1 0,0 12 0 0,11 24-4 0,25 48 4 0,0 11-3 0,-13 12 2 0,-23-22-1 0,-36-15 5 0,13-34 0 0,-1-24 1 0,24 0-1 0,0-36-1 0,0 1-2 0,0-26 1 0,-12-10-1 0,12 12 1 0,0 0-2 0,0 11 1 0,12 25 0 0,-12 23-3 0,11 71-1 0,-22 36 1 0,-12 0 1 0,10-36 0 0,-11-35 2 0,1-24 2 0,10-24 0 0,13 1-2 0,0-2-36 0,25 13-73 0</inkml:trace>
  <inkml:trace contextRef="#ctx0" brushRef="#br0" timeOffset="8.2545">1334 14335 23 0,'0'0'9'0,"-12"-12"-7"0,24-13-5 0,60 4 2 0,48-16-1 0,44-10 1 0,-20 22-3 0,-13 2 1 0,-47 11 0 0,-49 1 2 0,-12-2 2 0,-23 1 1 0,-11-13 1 0,-1 14-15 0</inkml:trace>
  <inkml:trace contextRef="#ctx0" brushRef="#br0" timeOffset="9.2545">1858 14014 0 0,'0'0'0'0</inkml:trace>
  <inkml:trace contextRef="#ctx0" brushRef="#br0" timeOffset="10.2545">1894 14014 0 0,'0'0'0'0</inkml:trace>
  <inkml:trace contextRef="#ctx0" brushRef="#br0" timeOffset="11.2545">2013 14014 0 0,'12'0'0'0,"34"24"0"0</inkml:trace>
  <inkml:trace contextRef="#ctx0" brushRef="#br0" timeOffset="12.2545">2107 14061 0 0,'13'36'0'0,"-13"35"0"0,-59 1 0 0,-1-24 0 0,24-13 0 0,12 1 0 0,1-13 0 0,23-10 0 0,-13-13 0 0,13 0 0 0,-11 0 0 0,11-13 0 0,0 13 0 0,11-23 0 0,2 12 0 0,-1 11 0 0,-12 11 0 0</inkml:trace>
  <inkml:trace contextRef="#ctx0" brushRef="#br0" timeOffset="13.2545">5812 17501 38 0,'-36'-34'15'0,"-13"22"1"0,38 12-8 0,83 0-4 0,71-12-2 0,95 12-2 0,59 0-1 0,37-13 0 0,11 13 0 0,-35 13 0 0,-36-1 5 0,-108 11-2 0,-82-11-2 0,-96-12 5 0,-83 0-1 0,-97-12-5 0,-81 12 0 0,-60-11 4 0,-24-1 5 0,23-13 2 0,0 14-3 0,61 11-3 0,47 11-2 0,83 14-1 0,95-13 0 0,96-1-5 0,106 1 2 0,119-24 0 0,86-23-2 0,34 11-1 0,11 1 4 0,-11 10 2 0,-47 13 1 0,-71 13 2 0,-122-2-1 0,-129 1-3 0,-71-1 2 0,-108-11-5 0,-119 0 1 0,-48 0 0 0,-35 13 3 0,0-1 0 0,12 23 4 0,83-11-2 0,119-12 10 0,58-12-11 0,63 12-5 0,93-12 0 0,108 0 1 0,153 0-10 0,3 0 5 0,-14-12 5 0,-11 12 1 0,-72 0 2 0,-95 12 11 0,-48-12-7 0,-59 0-5 0,-24 13 3 0,-24-26-10 0,12-11 9 0,0 0 1 0,12 1 1 0,-1 11-9 0,1 12-102 0</inkml:trace>
  <inkml:trace contextRef="#ctx0" brushRef="#br0" timeOffset="14.2545">2799 17574 16 0,'0'-12'27'0,"0"1"-8"0,0-2-6 0,0 1-7 0,0 12 2 0,0 12-2 0,11 1-3 0,2 10 5 0,10 0-1 0,-11 13-6 0,12-13-2 0,-12 14 1 0,0 10 0 0,0-10 1 0,0-26 0 0,0 1 3 0,22-35 0 0,51-49 2 0,9-11-1 0,38-13-12 0,-72 37 10 0,-25 11 0 0,1 25-1 0,-12-2 2 0,-12 13-1 0,0-1-1 0,-12 3 0 0,12 10-1 0,0 0 0 0,-12 0 1 0,0 0-1 0,10-12 0 0,-10 12 0 0,0 0-1 0,13 0-2 0,-1-12-80 0,-12 12 39 0</inkml:trace>
  <inkml:trace contextRef="#ctx0" brushRef="#br0" timeOffset="15.2545">20018 13490 37 0,'0'0'0'0,"-12"12"27"0,12-12 5 0,0-24-14 0,12-23-3 0,12-13-2 0,23-12-4 0,25 12-5 0,22-11 0 0,26 12-3 0,-13 23 2 0,-35 13-3 0,-26 10 1 0,3-11 0 0,-26 24 0 0,-10-11 1 0,-13-1-1 0,-24 12-1 0,-24 0 0 0,13-11 0 0,11-2 2 0,24 13-2 0,-12-12 1 0,24 12-1 0,24 0-2 0,23 25 4 0,0 9-4 0,-11 3 3 0,-36-14-1 0,-35 1 2 0,-25 0-2 0,23 0 1 0,14-1-8 0,22 14-68 0,-11-26 22 0</inkml:trace>
  <inkml:trace contextRef="#ctx0" brushRef="#br0" timeOffset="16.2545">21160 12835 12 0,'0'-11'32'0,"13"-14"6"0,-13 0-14 0,12 15-5 0,-1-14-5 0,2 0-5 0,10 0-4 0,13 12-2 0,12 12-1 0,-25 0 0 0,-10 0-1 0,-13 12 2 0,-13-12 0 0,13 0-2 0,0-12 0 0,0 12-1 0,13 0 1 0,-13-11-1 0,0 11 0 0,-13 0 0 0,13 0 0 0,0-13 0 0,0 13 1 0,0 0-1 0,0-12 0 0,0 12 0 0,-11 0 0 0,11 25 0 0,-12 46-1 0,-12 13 1 0,12-2 1 0,0-34 1 0,0-12-1 0,12-13 1 0,-12-23 0 0,12 0 1 0,0-34-1 0,0-16 0 0,12 4-2 0,-12-2 1 0,12 12-1 0,0-10 0 0,0-15 2 0,1 13-3 0,10 13 2 0,1 11-2 0,-1 12 2 0,13-13 0 0,0 14 0 0,0 11-2 0,-1 11 0 0,-23 26-1 0,-1 10 3 0,-11 1-2 0,-46 12 1 0,-14-26 0 0,12-9-2 0,25-13 3 0,34 1-1 0,25 21 1 0,-12 14-1 0,-24-25 0 0,-36 2-1 0,-24-13 1 0,37 1-1 0,12 10-23 0,58 0-104 0</inkml:trace>
  <inkml:trace contextRef="#ctx0" brushRef="#br0" timeOffset="17.2545">21650 12753 65 0,'11'-37'20'0,"12"1"9"0,-10 25-4 0,-13 70-12 0,-13 24-7 0,2-11 0 0,-1-37-1 0,1-11-1 0,11-24 2 0,0-47-3 0,11-24-1 0,12-13-2 0,-10 13 1 0,23 23-1 0,-1 48 0 0,-11 11-2 0,-12 49 1 0,0 12 1 0,-12-37 1 0,12-23 0 0,25-36 2 0,-3-35-2 0,14-13 0 0,-12 37-1 0,-24 35-2 0,0 59 2 0,0 25 0 0,11-24 0 0,0-37 2 0,-23-23-2 0,0 0-19 0,-23 0-78 0,10 0 51 0</inkml:trace>
  <inkml:trace contextRef="#ctx0" brushRef="#br0" timeOffset="18.2545">21733 12335 51 0,'0'0'0'0,"-83"-24"38"0,46 12-10 0,14 12-7 0,23 0-14 0,71 12-2 0,60-1-2 0,-1 2-3 0,-33-1 1 0,-51-12 1 0,-33 0 1 0,10 0-2 0,2 0-2 0,22 12-133 0</inkml:trace>
  <inkml:trace contextRef="#ctx0" brushRef="#br0" timeOffset="19.2545">22400 12573 79 0,'0'0'10'0,"10"-12"14"0,3-1 1 0,-13 63-13 0,-13 21-4 0,3 0-1 0,-2-24-3 0,12-10 1 0,-12-14-3 0,12-12-1 0,0 2 2 0,-12-13-1 0,12-13 0 0,0 2-2 0,12-12 1 0,-12 10-1 0,0-11 0 0,12-10 1 0,0-27-2 0,-12 13 0 0,10 25-8 0,3 11-43 0,-13 12-28 0</inkml:trace>
  <inkml:trace contextRef="#ctx0" brushRef="#br0" timeOffset="20.2545">21899 12383 62 0,'0'0'0'0,"-23"-24"33"0,12 0-12 0,34 11-8 0,72 13-10 0,48 0-2 0,0 13 0 0,-24-13-1 0,-72 12 4 0,-47-24 8 0,-47 12-7 0,-49-13-2 0,-35 13-2 0,-35 0 1 0,-25-11 0 0,24-1-1 0,60 1-1 0,72 11 1 0,45 0 1 0,122 11 0 0,83 1-2 0,11 12 0 0,-47-24-2 0,-72 12 3 0,-71-12 0 0,-48 0 1 0,-36-12-1 0,-48-1 0 0,13 13 0 0,0 0 0 0,47 0-1 0,23 13-2 0,62-1-84 0,-37-12 31 0</inkml:trace>
  <inkml:trace contextRef="#ctx0" brushRef="#br0" timeOffset="21.2545">21673 12217 15 0,'36'-61'68'0,"-36"49"-45"0,-96 108 9 0,-82 82-16 0,-1 2-12 0,72-38-2 0,72-83-1 0,58-59 2 0,84-107 0 0,60-37-1 0,48-57-1 0,-1 10-1 0,-107 120-2 0,-107 71 2 0,-107 107 5 0,-96 84-1 0,-23 47-4 0,59-35 1 0,119-109-1 0,73-70 3 0,106-95 0 0,94-108 0 0,63-59-11 0,-111 83 6 0,-129 131 0 0,-109 84 3 0,-116 107 3 0,-62 71-3 0,37-24-1 0,130-107-1 0,97-84 4 0,106-117 1 0,119-85-5 0,59-95-9 0,-59 96 9 0,-190 118 0 0,-84 83 5 0,-131 109-3 0,-35 58 2 0,-13 24-1 0,72-82-1 0,131-109 0 0,95-70 2 0,144-108-5 0,35-47-6 0,-108 118 5 0,-191 120 4 0,-105 83 4 0,-36 48-4 0,47-48 2 0,143-60-2 0,94-59-2 0,-34-23 2 0,-95 58-2 0,-73 25-5 0,131-36-122 0</inkml:trace>
  <inkml:trace contextRef="#ctx0" brushRef="#br0" timeOffset="22.2545">9778 13394 25 0,'0'0'38'0,"0"0"-5"0,-13-11-16 0,-23 11-6 0,1 0 1 0,-26 0 0 0,14 0-6 0,12-12-2 0,-13 12-2 0,12 0 1 0,13 0-1 0,11 12 0 0,0-1-1 0,12 1 1 0,-12-12-2 0,0 25 1 0,0 9 0 0,0 3-1 0,12 22 1 0,12 0 0 0,-12-11 0 0,0 0 0 0,0 11 1 0,0-11-1 0,0 0 0 0,12-2 0 0,-12-9 0 0,0-1 0 0,0 12-1 0,0-14-1 0,0 3-1 0,12-1 3 0,12-13-1 0,-12-11 2 0,34-12-1 0,-10 0 0 0,-11 0 0 0,-1 0-1 0,-13 0 1 0,0-12-1 0,2 12-3 0,-1 12-64 0,-1-12 3 0</inkml:trace>
  <inkml:trace contextRef="#ctx0" brushRef="#br0" timeOffset="23.2545">20375 13360 8 0,'0'-13'40'0,"0"13"-18"0,12-12 0 0,1 12-6 0,-2 0-7 0,25 0-3 0,23 0-1 0,-11 0-3 0,-2 12 1 0,-10 1 2 0,-11-13 0 0,-1 11 0 0,-12-11 0 0,-1 0-1 0,-11 12 2 0,0-1-4 0,13 1-1 0,-13 24 0 0,0 0 1 0,-13 35 0 0,13 0-1 0,0-11 0 0,0 12 0 0,0-12 1 0,0-13-1 0,-11 11 1 0,-1-8-1 0,24-16 1 0,-1 3-2 0,-11-14 1 0,0 1 0 0,0 0-1 0,0-11 1 0,0 10-1 0,0-23 1 0,0 0 0 0,0 11 0 0,-23-11 0 0,-26 0 0 0,3 0 0 0,10 12 2 0,12-12-1 0,12 0-2 0,0 0 1 0,12 0-10 0,12 12-117 0</inkml:trace>
  <inkml:trace contextRef="#ctx0" brushRef="#br0" timeOffset="24.2545">12836 17170 5 0,'0'-13'13'0,"-11"1"17"0,0 12-3 0,-1 0-3 0,0-12-3 0,0 12-4 0,59 0-2 0,49 0-11 0,23 0-2 0,0 12-1 0,-61-12 1 0,-22 0 0 0,-23 0 1 0,-13-12-12 0,0 12-34 0,0 0-52 0</inkml:trace>
  <inkml:trace contextRef="#ctx0" brushRef="#br0" timeOffset="25.2545">12802 17120 25 0,'-12'0'21'0,"-13"-23"15"0,14 23-10 0,-1 0-7 0,-1 12-9 0,26-1 0 0,-1 2-3 0,24-13-1 0,23 48-4 0,13-36 0 0,-13 11-2 0,-11 2 1 0,-25 9 0 0,-10-9 1 0,-13 11-1 0,0-13 0 0,-24 25-4 0,-12 23 2 0,0-23 11 0,1 0-7 0,-1 0-3 0,0-1-1 0,0 1 3 0,25-13-1 0,11-23 0 0,47 1 1 0,48-26-1 0,13 1 1 0,-37 0 0 0,-47-1 0 0,-12 13 0 0,-12 0-9 0,0 0-108 0,0 0 64 0</inkml:trace>
  <inkml:trace contextRef="#ctx0" brushRef="#br0" timeOffset="26.2545">13956 17097 26 0,'0'0'0'0,"13"-59"31"0,22 11-1 0,-11 1-6 0,-24 23-1 0,-13 12-9 0,-33 48-6 0,-26 47-3 0,-23 61-2 0,34 45-3 0,27-34 2 0,68-13-5 0,63-10 0 0,21-61 5 0,-22-48 0 0,-60-23 3 0,-12-11-1 0,-24-24-52 0,0-1-68 0</inkml:trace>
  <inkml:trace contextRef="#ctx0" brushRef="#br0" timeOffset="27.2545">14278 17359 22 0,'0'0'0'0,"0"-13"34"0,0-21-4 0,0 10-6 0,0 0 2 0,12-12-4 0,-1 1-11 0,38 35-5 0,-14 0-4 0,-11 59-4 0,0 13 3 0,-12 0 0 0,-12-25 0 0,-36 0-1 0,12-23 0 0,1-12 8 0,23-48-12 0,11 1 8 0,37-13-5 0,0 12 2 0,-1 1 0 0,-11-1 0 0,0 0 0 0,-12 0 1 0,-24 24-1 0,0 0-1 0,-24 12 1 0,-12 24-2 0,0 23-1 0,13 24 1 0,23 2-2 0,46-25 0 0,3-14 2 0,-13-21 1 0,-14-13 1 0,-9 0 1 0,10-13-2 0,-23-10-36 0,0 0-93 0</inkml:trace>
  <inkml:trace contextRef="#ctx0" brushRef="#br0" timeOffset="28.2545">14827 17002 18 0,'11'-12'33'0,"1"-13"-6"0,-12 3-5 0,11 10-3 0,2 0-2 0,-13 0-4 0,0 12-6 0,12 0-6 0,-12 0 5 0,0 12 0 0,0 12 0 0,-12 23 1 0,-12 1-3 0,24-12-1 0,11-1 0 0,14-24-1 0,10 2 0 0,-11-13 0 0,0-24-13 0,0 1-48 0,-12-14-42 0</inkml:trace>
  <inkml:trace contextRef="#ctx0" brushRef="#br0" timeOffset="29.2545">14874 16764 64 0,'0'0'0'0,"0"-12"40"0,-13 12-9 0,26 12-15 0,-1-24-3 0,-12 12-6 0,0 24 1 0,-12 0-4 0,12-24-2 0,23-24 0 0,-11 12-11 0,-24 24-83 0,12-12 33 0</inkml:trace>
  <inkml:trace contextRef="#ctx0" brushRef="#br0" timeOffset="30.2545">13909 17074 44 0,'0'-12'27'0,"0"24"-4"0,0 71-7 0,0 24-5 0,0-47-3 0,0-13-7 0,0-22 1 0,0-14 0 0,0-22 4 0,13-26-2 0,21-10 0 0,14 35-5 0,-24 12 0 0,0 59 3 0,-12 1 0 0,-12-1 0 0,-12-23 4 0,0-24-8 0,12 13-65 0,0-25-16 0</inkml:trace>
  <inkml:trace contextRef="#ctx0" brushRef="#br0" timeOffset="31.2545">14183 17514 76 0,'-12'0'7'0,"-1"24"17"0,-10 23-16 0,0 13-5 0,23-24-2 0,23-24 2 0,13-12 0 0,-13-12 1 0,2-36 0 0,-25 12-1 0,-25 24-4 0,14 24 1 0,-1 13-6 0,12 22-61 0,12-47 10 0</inkml:trace>
  <inkml:trace contextRef="#ctx0" brushRef="#br0" timeOffset="32.2545">14373 17015 63 0,'0'0'0'0,"-47"0"38"0,-1 59-9 0,0 83-23 0,37-12-6 0,70-9-6 0,0-62-38 0,-34-34-16 0</inkml:trace>
  <inkml:trace contextRef="#ctx0" brushRef="#br0" timeOffset="33.2545">15076 17015 96 0,'0'0'0'0,"107"0"3"0,-12 94 17 0,-83 61-7 0,-60-23-4 0,-35-38-1 0,-36-10-16 0,36-36-124 0</inkml:trace>
  <inkml:trace contextRef="#ctx0" brushRef="#br0" timeOffset="34.2545">15766 17371 120 0,'-23'-12'4'0,"23"12"16"0,71-13-8 0,37 13-12 0,-13 0 1 0,-83 0-4 0,-24 0-130 0</inkml:trace>
  <inkml:trace contextRef="#ctx0" brushRef="#br0" timeOffset="35.2545">16456 17216 37 0,'0'-12'25'0,"0"-35"14"0,0 23-8 0,0 11-13 0,-10 74-10 0,-2-14-4 0,24 13-3 0,23-24-1 0,37-24 1 0,10-24-1 0,-10-24 0 0,-24-11 3 0,-24-1-1 0,-12-12 2 0,0 36 3 0,-12 24-2 0,0 36-6 0,-12 83 0 0,0 36-5 0,-12-23 13 0,12 10-17 0,0-24 3 0,-12-47 4 0,-12-46 7 0,0-37 6 0,-11-47-2 0,36-25 0 0,22-12-2 0,36 2-1 0,61 22-20 0,-48 49 16 0,-47 23-2 0,-2-12-43 0,-11 0-90 0</inkml:trace>
  <inkml:trace contextRef="#ctx0" brushRef="#br0" timeOffset="36.2545">17041 16776 43 0,'0'-24'34'0,"11"0"5"0,-11 24-10 0,-23 24-13 0,10 36-4 0,2-1-3 0,-1-11-3 0,24-12-2 0,12-13-2 0,-1-11-1 0,13-12-1 0,0-12-29 0,-12-35-41 0,-24 10-18 0</inkml:trace>
  <inkml:trace contextRef="#ctx0" brushRef="#br0" timeOffset="37.2545">17100 16479 46 0,'0'0'0'0,"0"-25"50"0,-12 13-12 0,12 12-19 0,0 0-7 0,0-11-1 0,0 11-10 0,0 23 4 0,-11 13-1 0,11-24-3 0,23-12-19 0,13-36-36 0,-36 36-42 0</inkml:trace>
  <inkml:trace contextRef="#ctx0" brushRef="#br0" timeOffset="38.2545">17589 16693 82 0,'0'-12'7'0,"-24"-35"23"0,35 34-1 0,61 108-22 0,35 120-11 0,-59 35-2 0,-96-35-1 0,-47-110 26 0,-36-44 2 0,35-26-19 0,96-35-119 0,13-12 70 0</inkml:trace>
  <inkml:trace contextRef="#ctx0" brushRef="#br0" timeOffset="39.2545">18172 17062 5 0,'0'0'23'0,"0"-13"10"0,0 2-7 0,0-1-2 0,0-12-5 0,24 12-2 0,0-13-4 0,12 3-5 0,-1 10-5 0,-11 36-3 0,-1 23-1 0,-10 25 0 0,-13-1 4 0,-13-12-1 0,2-22-1 0,-25-14-1 0,36-12 3 0,-12-11 0 0,12-11-1 0,12-12 1 0,12-14-2 0,12-22 0 0,24 23 0 0,-13-11-1 0,1 23 0 0,-25 1 1 0,-11 10-1 0,12-11 0 0,-12 24 0 0,-12-13 2 0,0 3-3 0,-12-2 1 0,0 12 1 0,0 0 0 0,-12 22-3 0,1 3 1 0,-13 23 0 0,12 0-1 0,12 11 0 0,1 0 1 0,45-11-1 0,38-12 2 0,0-24 1 0,-12-24-1 0,-26 12 2 0,-21-13 5 0,-1 2 3 0,-12 22-5 0,0-22-4 0,0 22-2 0,-12 2 2 0,12-13 1 0,0-13-1 0,0 13-16 0,0-34-60 0,12 21-20 0</inkml:trace>
  <inkml:trace contextRef="#ctx0" brushRef="#br0" timeOffset="40.2545">18862 16657 19 0,'0'0'0'0,"0"0"38"0,0 0 18 0,0-12-35 0,0 1-4 0,13-2-4 0,-13-11-5 0,12 11 3 0,-12 13-4 0,0 0-5 0,-25 50 3 0,2 9-3 0,10 0 0 0,2-11 0 0,22-13 2 0,14-10 0 0,11-25 1 0,-12-13-2 0,23-22-3 0,-23-13-37 0,-1 12-50 0,-23 36 13 0</inkml:trace>
  <inkml:trace contextRef="#ctx0" brushRef="#br0" timeOffset="41.2545">18922 16193 62 0,'-11'-24'24'0,"11"12"11"0,-13 12-16 0,-10 24-4 0,23 23-5 0,0-35-3 0,23 1 1 0,14-38-1 0,-26 13 1 0,-22-1-4 0,-13 26-5 0,11 24-44 0,13-3-74 0</inkml:trace>
  <inkml:trace contextRef="#ctx0" brushRef="#br0" timeOffset="42.2545">18803 17467 9 0,'0'0'22'0,"0"0"0"0,12-12-2 0,-1 0-3 0,-11 12 2 0,25-13-3 0,-25 2-3 0,11-1-3 0,-11 1-2 0,13-2 0 0,-13 1 0 0,0 0-2 0,0-1-1 0,0 3 0 0,0 10-1 0,0 0-1 0,0 0-2 0,0 0-1 0,0 10 0 0,0 15-2 0,0 23-1 0,0 11 1 0,0-11 13 0,0 11-15 0,0 1 4 0,-24-24 7 0,-12-12 2 0,1-24-3 0,-1-12-1 0,12 0-1 0,12 0-2 0,0-1-1 0,24 2-43 0,-12-12-88 0,12 23 88 0</inkml:trace>
  <inkml:trace contextRef="#ctx0" brushRef="#br0" timeOffset="43.2545">18958 17133 8 0,'0'0'13'0,"0"0"13"0,-12-13-7 0,12 2 4 0,-11 11-2 0,-2 0-4 0,13 0-4 0,-11 0-1 0,-2 11-6 0,13-11-1 0,-11 25-2 0,22 0-1 0,2-14 1 0,-2-11 2 0,2-11 6 0,-13-14-1 0,-13 13-6 0,2 12-10 0,11 0-176 0</inkml:trace>
  <inkml:trace contextRef="#ctx0" brushRef="#br0" timeOffset="44.2545">10480 17490 37 0,'0'0'5'0,"0"-35"36"0,-12 23-7 0,-12 36-18 0,-12 23-4 0,12 24 3 0,-11 49-15 0,24-14-2 0,11-35-1 0,46-10 2 0,14-49 4 0,23-35 1 0,0-38 3 0,-35 1-3 0,-23-11 3 0,-2 0-2 0,-23 11 0 0,-12-11-10 0,1 23 3 0,-14 1 7 0,-11 23-2 0,-12 1-3 0,1 34-1 0,0 37 1 0,23 11-1 0,12 1 9 0,24 11-14 0,47 24-3 0,25-11 4 0,-13-49 1 0,-24-23 4 0,-22-1 2 0,-25-22-57 0</inkml:trace>
  <inkml:trace contextRef="#ctx0" brushRef="#br0" timeOffset="45.2545">10968 18086 44 0,'0'0'7'0,"0"-36"40"0,12 0-17 0,-1-12-10 0,13 1-4 0,-11 10-4 0,-13 26-1 0,0 47-9 0,0 47-8 0,-13 1 13 0,13 0-14 0,0 10 7 0,-11-10 9 0,-2-36 2 0,-23-25-3 0,-11-23-4 0,-24 0-3 0,23-12-25 0,12 1-91 0,25-2 54 0</inkml:trace>
  <inkml:trace contextRef="#ctx0" brushRef="#br0" timeOffset="46.2545">11004 17574 37 0,'0'-23'46'0,"0"-2"-7"0,0 0-21 0,-13 38-9 0,2-1 3 0,11 0-6 0,11-12-2 0,13-24 3 0,-24 11 3 0,0 26-6 0,-24 11-3 0,24-24-45 0,0 0-84 0</inkml:trace>
  <inkml:trace contextRef="#ctx0" brushRef="#br0" timeOffset="47.2545">11504 17717 58 0,'-12'-12'17'0,"-1"-24"25"0,-10 23-15 0,-1-10-9 0,24 12-11 0,83-2-5 0,84-11 1 0,71 13-2 0,-23 22-2 0,-84 1 3 0,-85-12 4 0,-33 0-1 0,-13-23-21 0,-23 11-57 0,11 12-17 0</inkml:trace>
  <inkml:trace contextRef="#ctx0" brushRef="#br0" timeOffset="48.2545">12063 17478 41 0,'-12'-23'26'0,"0"-2"15"0,24 25-21 0,60 37-11 0,23-3 0 0,-23-9 5 0,-37 11-5 0,-35-1 0 0,-59 1-12 0,-108 83-111 0,119-94 68 0</inkml:trace>
  <inkml:trace contextRef="#ctx0" brushRef="#br0" timeOffset="49.2545">12778 17049 41 0,'-36'-11'24'0,"23"-1"10"0,2 12-21 0,83 0 0 0,59-11 1 0,47-2-5 0,-24 13-3 0,-58 0 2 0,-72 0 2 0,-12-12-4 0,-1-13-5 0,-11 25-21 0,-11 0-45 0,-12 13-17 0</inkml:trace>
  <inkml:trace contextRef="#ctx0" brushRef="#br0" timeOffset="50.2545">12849 17074 56 0,'-13'-12'11'0,"2"-1"27"0,0 2-6 0,11 11-13 0,0 11-13 0,11 14 0 0,13 10 0 0,24 26-2 0,23-27-1 0,12 3-1 0,-24 10-1 0,2 1-1 0,-25-13 0 0,-26 13 1 0,3-24 3 0,-36 23-1 0,-25-11 10 0,-35 35-13 0,-13 13 2 0,24-13-1 0,25-12-2 0,22-22 0 0,25-26 1 0,25 1 2 0,58-12 1 0,37-23 1 0,-25-1-2 0,-24 11 0 0,-35 13-2 0,-24-11 0 0,-12 11-35 0,-12-12-68 0,12 12 38 0</inkml:trace>
  <inkml:trace contextRef="#ctx0" brushRef="#br0" timeOffset="51.2545">12861 17062 74 0,'-36'-24'12'0,"13"12"23"0,35 1-21 0,71-2-1 0,84 1-3 0,11 0-5 0,-58 12 3 0,-61-13 0 0,-59 13 0 0,0 0-8 0,0-10-36 0,-12 33-41 0,-12-11 14 0</inkml:trace>
  <inkml:trace contextRef="#ctx0" brushRef="#br0" timeOffset="52.2545">12872 17086 63 0,'-23'-12'28'0,"10"0"10"0,26-1-18 0,46 26-10 0,-11 22-2 0,0 25-2 0,-12-13-1 0,11 1-2 0,-11 12 1 0,0 11-2 0,-24 13 3 0,-36-13 7 0,-24-12-6 0,-11 25-8 0,-1-13 1 0,1-12 0 0,35-11 0 0,24-25 0 0,47-23 3 0,60-11 1 0,1-1 1 0,-14 1-3 0,-45 11 1 0,-26-12-1 0,-23 12 0 0,0 0 0 0,0 0-1 0,0 0 0 0,0 0 0 0,13 12 0 0,-13-12 1 0,0 0-1 0,0 0 1 0,0 0 0 0,0-12 0 0,11 12-2 0,-11 0-29 0</inkml:trace>
  <inkml:trace contextRef="#ctx0" brushRef="#br0" timeOffset="53.2545">12992 18371 8 0,'0'0'4'0,"0"0"4"0,0-12 11 0,12-11-4 0,1 11-1 0,10 1 3 0,-12-14-4 0,2-11 0 0,10 24-7 0,-11-11 1 0,-12 11-2 0,0 12-1 0,0-13 0 0,0 13-3 0,0 0-5 0,0 25 1 0,-12-2 3 0,1 0-1 0,11 2 0 0,-12 0-3 0,12 21 3 0,-13-10 0 0,26 0 1 0,-1-24 5 0,35 0-1 0,-23-12-2 0,12-12 2 0,-24-13 1 0,0 14-4 0,-2-1 1 0,-10 1-18 0,0-2-70 0,0 13 44 0</inkml:trace>
  <inkml:trace contextRef="#ctx0" brushRef="#br0" timeOffset="54.2545">13171 18086 3 0,'0'0'20'0,"0"-12"0"0,0 12-5 0,0 0 0 0,0-12 2 0,0 12 0 0,0 0-6 0,0 0-7 0,-12 0-5 0,12 24 0 0,0-12 0 0,12-12 3 0,0 0 5 0,0-12 2 0,0 12 2 0,-12-12-6 0,-12 12-6 0,0 12-10 0,24 0-102 0,0-12 88 0</inkml:trace>
  <inkml:trace contextRef="#ctx0" brushRef="#br0" timeOffset="55.2545">11028 18169 3 0,'-13'-24'18'0,"13"-13"1"0,13 27-5 0,-2-14 2 0,1 0 3 0,-12-12 0 0,0 25-3 0,11-14-8 0,-11 13-1 0,0 1-1 0,0-1 0 0,0 12-5 0,0 35-4 0,-11 49 0 0,11-1 4 0,-12 12-7 0,-23 1 0 0,-14-14 10 0,-23-21 10 0,14-38 0 0,-14-23-5 0,36-13-6 0,13-9-5 0,23 10-40 0,23 12-51 0,-10 0 59 0</inkml:trace>
  <inkml:trace contextRef="#ctx0" brushRef="#br0" timeOffset="56.2545">11039 17633 22 0,'0'-11'28'0,"-11"-14"10"0,11 2-11 0,0 0-3 0,-13 23-22 0,13-13 9 0,0 1-2 0,0 0-2 0,-11 12-4 0,-2 24-3 0,2-11 16 0,11 10-18 0,-12 12 3 0,12-22 0 0,23-2 0 0,1-11 2 0,0-24 0 0,-12 0 3 0,-12 1 0 0,-23 23-17 0,-1-11 29 0,11 22-18 0,2 1-1 0,11-12 2 0,0 11-3 0,0 1 1 0,-12-12 1 0,12 0 2 0,-13 0 0 0,2-12-1 0,11 12-1 0,0 0 0 0,0 0-1 0,0 0 3 0,0 0-2 0,11 0-106 0,2 0 11 0</inkml:trace>
  <inkml:trace contextRef="#ctx0" brushRef="#br0" timeOffset="57.2545">12778 17026 20 0,'0'-11'38'0,"0"-2"1"0,-13 13-16 0,2 0-5 0,11 0-6 0,36-12-5 0,59 0-3 0,48-11-3 0,-24 23 0 0,-71 0-1 0,-48 23-4 0,-12 1-51 0,0 0-18 0</inkml:trace>
  <inkml:trace contextRef="#ctx0" brushRef="#br0" timeOffset="58.2545">13051 18300 15 0,'0'0'13'0,"0"-12"8"0,0-13-5 0,13 2 2 0,-1 0 5 0,-1-2-5 0,1 2-10 0,12-1 3 0,-24 12-11 0,0 12 6 0,0 12-5 0,0 24-7 0,-24 23 7 0,12-11-1 0,1 0-1 0,11-13 1 0,11-11 4 0,25-12 3 0,-12-12-1 0,12-23-1 0,-12-2-26 0,-14 2-46 0,3 11-11 0</inkml:trace>
  <inkml:trace contextRef="#ctx0" brushRef="#br0" timeOffset="59.2545">13253 17990 41 0,'-11'-12'14'0,"-1"0"22"0,12 1-16 0,0 11-11 0,0 0-1 0,-13 23-2 0,13-11-2 0,0 12 0 0,13-24 5 0,-1-24 3 0,-1 12 0 0,-11-11 0 0,-11 11-10 0,-14 24-2 0,3 11-2 0,10 2 0 0,12-2 0 0,24-23 6 0,-14 0-3 0,-10-12 2 0,0 12-91 0,0 0 1 0</inkml:trace>
  <inkml:trace contextRef="#ctx0" brushRef="#br0" timeOffset="60.2545">14362 18037 26 0,'0'0'19'0,"-25"0"17"0,2 0-13 0,-1 0-7 0,12 0-10 0,12 13-2 0,59-13-1 0,49 0 1 0,35-13-2 0,-13 13 1 0,-46 0 4 0,-48 0 4 0,-36 0-2 0,0 0-5 0,-48-11-4 0,-11 11 0 0,-26 0-1 0,-33 11 1 0,-1 14-3 0,47-13 0 0,36 0 3 0,61-12 1 0,70-12 1 0,36 0 0 0,12 0-2 0,-36-1 4 0,-48 13 1 0,-59-11-2 0,-47 11-3 0,-60 0-2 0,-48 11 2 0,0 2-4 0,36-1 4 0,84-12 0 0,46 0 2 0,72-25-1 0,62 2 0 0,19 23-2 0,-44-11 3 0,-72 11-3 0,-48 11 3 0,-36-11-4 0,-11 12 0 0,23-12 1 0,-1 0 3 0,14 0-4 0,11 0 5 0,-12 0-2 0,12-12-2 0,-13 12 2 0,13 0-2 0,0 0 1 0,0 12 0 0,0-24 1 0,0 12 0 0,13 0 0 0,-13 0-2 0,0-11 1 0,0 11 1 0,0 0-2 0,0 11 1 0,0-11 1 0,0 0-2 0,12 0 1 0,-12 0 1 0,0 0-1 0,0 0 1 0,0-11 0 0,0 11-1 0,0 0 0 0,0 0 1 0,0 11-1 0,0-11 0 0,0-11 0 0,0 11 2 0,0 0-2 0,0 0 1 0,0 0-1 0,11 0 1 0,-11 0-1 0,0 0 1 0,0 0-1 0,0 0 1 0,0-13-1 0,0 13 1 0,0 0-1 0,13 0 0 0,-13 0-3 0,0 0-38 0,0 13-98 0</inkml:trace>
  <inkml:trace contextRef="#ctx0" brushRef="#br0" timeOffset="61.2545">14147 18014 0 0,'0'0'0'0,"0"0"0"0,11 0 0 0,-11 12 0 0,25-12 0 0,-14 11 0 0</inkml:trace>
  <inkml:trace contextRef="#ctx0" brushRef="#br0" timeOffset="62.2545">14874 17943 0 0,'0'12'5'0,"0"-12"0"0,0 0-1 0,-13 11 1 0,13-11-1 0,0 0-6 0,0-11-18 0</inkml:trace>
  <inkml:trace contextRef="#ctx0" brushRef="#br0" timeOffset="63.2545">17540 16668 6 0,'0'0'8'0,"0"-11"25"0,0-1-9 0,-11 12-4 0,11-11-2 0,0 11-1 0,11-13 4 0,2 13-14 0,23 13-2 0,-13-13 0 0,1 23-2 0,0 13-2 0,12 10 0 0,12 4 0 0,11 21-1 0,-23 12 0 0,-24 12 3 0,-12 12 0 0,-37 23-2 0,-22-34 3 0,0 0-3 0,-1-49 11 0,36-23 8 0,-12-11-12 0,13-2-2 0,10-11-3 0,2 0-1 0,11 0 0 0,-12 0-2 0,12 12 1 0,0-24-5 0,0 1-35 0,12-2-49 0,12 13 4 0</inkml:trace>
  <inkml:trace contextRef="#ctx0" brushRef="#br0" timeOffset="64.2545">18790 17919 10 0,'0'0'8'0,"-10"0"12"0,-2 0 7 0,12 13-2 0,0-13-4 0,0 0-12 0,12-13-5 0,34 13-3 0,15 0 1 0,-13 0 5 0,-37 0-1 0,-35 0 8 0,-36 0-10 0,-12 13-7 0,2-2 5 0,33 1-3 0,37-12 4 0,25-12-3 0,35 12 5 0,11-11-3 0,-23-2 3 0,-24 13-2 0,-13 0 2 0,-35 0-4 0,-23 13-1 0,-36-2-2 0,23 1 3 0,24-1-3 0,36-11 2 0,36 0 2 0,24-11 0 0,-2-1-1 0,-9 1-1 0,-37 11 2 0,-12 0-1 0,-36 0 0 0,-35 0-3 0,11 11 1 0,36 1 0 0,24-12 1 0,60 0 0 0,23 0 0 0,0-12 1 0,-36 12 0 0,-47-11 0 0,-23 11-1 0,-25 11-2 0,-11-11 2 0,0 12-1 0,35-1 0 0,24-11 1 0,12 0-1 0,23 0 3 0,-12-11-2 0,2-1 2 0,-25 12-2 0,0 0-1 0,0 0 1 0,0 0 0 0,0 0 0 0,0 0 1 0,0 0-1 0,0 0-1 0,0 0 2 0,0 0-2 0,0 0 2 0,0-11-1 0,0 22 0 0,0-11-1 0,0 0 0 0,0 0 1 0,0 0 1 0,0 0-1 0,0 0 1 0,0 0-1 0,0-11 0 0,0 22 0 0,0-22 0 0,0 22-1 0,0-11 0 0,11 0 2 0,-11 0-4 0,0 0 5 0,0 0-3 0,0 0-3 0,0 0 3 0,0 0 1 0,0 0 0 0,0 12 0 0,0-24 2 0,0 12-3 0,0 0 1 0,0 0 0 0,0 0 2 0,0 0-2 0,0-11 1 0,0 11-2 0,0 11-1 0,0-11 1 0,0 0 1 0,0 0 0 0,0 0 0 0,0 12 0 0,0-12 0 0,0-12 1 0,0 12-1 0,0 0-1 0,0 12 1 0,0-12 0 0,0-12 0 0,0 24 0 0,0-12 0 0,0-12 1 0,0 24-2 0,0-24 2 0,0 12-1 0,0 0-2 0,0 0 1 0,0 0 0 0,0 0 1 0,0 12 0 0,0-24 0 0,0 12-2 0,0 12 2 0,0-12 0 0,0 0 0 0,0 0 0 0,0-12 1 0,0 12-4 0,0 12 4 0,0-12-1 0,0 0 0 0,0 0-1 0,0 0 1 0,0 0 1 0,0 0-2 0,0 0 0 0,0 0 1 0,0 0 2 0,0 0-2 0,0-12 1 0,13 12 0 0,-13 0 0 0,0-11-1 0,0 22-2 0,0-11 1 0,0 0 1 0,0 0 1 0,12 0 0 0,-12-11 0 0,11-2 0 0,2 1 1 0,-13 12-2 0,0-12 0 0,11 12 0 0,-11 12 0 0,0-12-1 0,0 0 1 0,0 0 0 0,0 0-1 0,0 0-3 0,0 12-41 0,0 1-50 0,0-13 70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000" max="10000" units="dev"/>
          <inkml:channel name="Y" type="integer" min="-10000" max="10000" units="dev"/>
          <inkml:channel name="F" type="integer" max="255" units="dev"/>
          <inkml:channel name="T" type="integer" units="dev"/>
        </inkml:traceFormat>
        <inkml:channelProperties>
          <inkml:channelProperty channel="X" name="resolution" value="1" units="1/dev"/>
          <inkml:channelProperty channel="Y" name="resolution" value="1" units="1/dev"/>
          <inkml:channelProperty channel="F" name="resolution" value="1" units="1/dev"/>
          <inkml:channelProperty channel="T" name="resolution" value="0" units="1/dev"/>
        </inkml:channelProperties>
      </inkml:inkSource>
      <inkml:timestamp xml:id="ts0" timeString="2025-11-15T16:17:57.91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antiAliased" value="0"/>
    </inkml:brush>
  </inkml:definitions>
  <inkml:trace contextRef="#ctx0" brushRef="#br0">18029 8202 26 0,'0'0'27'0,"0"-10"-18"0,0 10 0 0,0 0 0 0,12-11-5 0,-12 11 2 0,0 0-1 0,0-13 0 0,12 13-2 0,-12 0 4 0,0 13-5 0,0-13-1 0,13 11 0 0,-13-1 2 0,0 3-4 0,11-13 3 0,1 37 3 0,-12-26-4 0,11 1 0 0,2 12 1 0,-1 0-2 0,-12-13 2 0,11 1-1 0,-11-12 0 0,0 11-1 0,0 2 1 0,12-1 3 0,-12-12-3 0,0 12 1 0,0-12-1 0,24-12 0 0,-24 12-2 0,12 0 0 0,0 0 2 0,0-12 0 0,0-1 0 0,12 2-1 0,-2-12 0 0,3-1 1 0,-1 11 0 0,12-10-1 0,0 12-1 0,-12-2 3 0,-1 1-3 0,1-13 1 0,-1 15 1 0,2-1-1 0,-14-2 1 0,1 1-1 0,12 0 0 0,-24 12 1 0,12-13-2 0,-12 2 0 0,12 11 2 0,-12 0-1 0,12-12 1 0,-12 1-2 0,12 11 1 0,-12-13 1 0,12 1-1 0,1 0 1 0,-13 12-2 0,11-11 1 0,-11 11 0 0,0 0 1 0,0 0-1 0,12 0 0 0,-12-12 0 0,0 12 0 0,0 0 0 0,0 0 0 0,0-11 0 0,0 11 0 0,11 0 0 0,-11 0 0 0,0 0 0 0,0 0 1 0,0 0-2 0,0 0 1 0,12 0 1 0,-12 0 1 0,0 0-2 0,0 0 0 0,0 0 0 0,11 0 0 0,-11 0 0 0,49-13-20 0,-37 13 1 0,-12 0-12 0,0 13-26 0</inkml:trace>
  <inkml:trace contextRef="#ctx0" brushRef="#br0" timeOffset="1">12148 8156 24 0,'0'0'13'0,"-25"-25"-4"0,25 25-6 0,0 0 0 0,0 0-1 0,0 13-1 0,0-13 1 0,0 0 0 0,0 0 1 0,0 0 1 0,0 12-2 0,12-12 1 0,-12 0-2 0,0 12 1 0,24 12 3 0,-12-14-4 0,-12 3 1 0,11-13-1 0,-11 12 1 0,12-12 0 0,-12 12 0 0,11 1 3 0,2-13-4 0,-13 0 0 0,12 11 0 0,60-47 2 0,-49 24-2 0,25-22 0 0,-24 9 0 0,11 0 0 0,-10 2 1 0,9-13 0 0,15-10-1 0,10 9 0 0,-11 1 1 0,-2 13-1 0,-10-2 0 0,-11 14 0 0,-14-1 1 0,14-12 11 0,-25 24-11 0,0-12-3 0,0 12 0 0,-12 25-1 0,12-2-13 0,-13 1-24 0,13 0-26 0</inkml:trace>
  <inkml:trace contextRef="#ctx0" brushRef="#br0" timeOffset="2">18244 9169 26 0,'0'0'0'0,"0"-13"9"0,0 1-4 0,-12 0 0 0,12-1 2 0,0 2 0 0,0 11 1 0,0-12-3 0,0 24 2 0,12-12-4 0,-12 11 0 0,12 2-2 0,-12-1 1 0,10 0 0 0,-10 1-1 0,0-2 1 0,13 1-1 0,-1-1 0 0,-12 26 0 0,11-14 0 0,2-12 0 0,-13 2-1 0,12-1 2 0,-12-12 0 0,0 0 2 0,11 0-1 0,85-84-1 0,-49 61-1 0,1-13-1 0,0-1 1 0,1 3 0 0,8-3-1 0,-8 3 1 0,-1-3 1 0,-13 24 1 0,1-21-1 0,0 22 0 0,-12-13-1 0,0 14 0 0,-13 11-1 0,1-12 1 0,-1 12 0 0,-11 0 0 0,0 0-1 0,-58 23-113 0</inkml:trace>
  <inkml:trace contextRef="#ctx0" brushRef="#br0" timeOffset="3">9753 9001 60 0,'0'0'14'0,"-12"-12"-2"0,0 12-3 0,0-12 1 0,12-1 2 0,-12 13-1 0,12-10-4 0,0 10-3 0,0 0-3 0,12 0 2 0,-12 0 0 0,12 0-1 0,0 0-1 0,0 10 0 0,0-10 0 0,1 13-1 0,-2-1 0 0,1 0 0 0,12-12 0 0,-12 24 0 0,-1-12 1 0,1 12 0 0,-1-12-1 0,2 23 1 0,-1-24-2 0,-12 14 2 0,12-13-1 0,0 1 1 0,0-2 0 0,-12 1 0 0,12-1 0 0,-12-11 0 0,12 0 1 0,-12 0 0 0,12 0-1 0,-2-11 1 0,3-1-1 0,-1 1 1 0,12-26-1 0,-1 13 0 0,13 1 1 0,1-14-2 0,-3-10 0 0,15 10 1 0,-14 3-1 0,13-3 1 0,-12-10 0 0,-2 12 0 0,2-1 0 0,0 12 1 0,1 0 0 0,-25 12-1 0,10-11-1 0,-9 11 0 0,-1 12 1 0,-12 0 0 0,0 0-4 0,0 12-11 0,0 0-16 0,0 22-60 0</inkml:trace>
  <inkml:trace contextRef="#ctx0" brushRef="#br0" timeOffset="4">15898 10370 36 0,'-12'-12'15'0,"0"12"-10"0,12 0 11 0,0 0-10 0,12 0-3 0,12 0-1 0,-2 0 0 0,3 0 0 0,11-12 0 0,0 12-1 0,10 0 0 0,-10 0 0 0,13 0 0 0,-14 0 0 0,13 0 0 0,12 12 0 0,-14-12 0 0,182 12 5 0,-170-12-5 0,3 0 0 0,10 0-1 0,12 0 0 0,1 0 1 0,-2 0-1 0,-10 0 1 0,12-12-2 0,-2 12 1 0,-9 0 1 0,-3 0-1 0,2 0 0 0,-1 0 2 0,1 0-1 0,12 0 0 0,-2-12 0 0,-9 1-1 0,142-12 2 0,-168 23-2 0,12 0 1 0,-23 0 1 0,12 0-1 0,-13 0 0 0,-24-13-1 0,25 13 1 0,-23-12 0 0,10 0-1 0,-10 12 0 0,-2 0-5 0,-11-13-5 0,-11 13-7 0,-25 13-8 0,-49-1-34 0</inkml:trace>
  <inkml:trace contextRef="#ctx0" brushRef="#br0" timeOffset="5">16111 10358 41 0,'-11'0'5'0,"-14"-23"6"0,14 23-3 0,11 0-4 0,0-12-2 0,24 1 1 0,-1 11 1 0,13-13 1 0,0 1 0 0,12 12-2 0,11 0-1 0,0 0-1 0,14 0 0 0,-3 0-1 0,2 0 1 0,12 0 0 0,-1 0 0 0,13-12 1 0,-14 12-1 0,14 0 0 0,-1-13-1 0,0 13 1 0,1 0-1 0,-13 0 1 0,12 0 0 0,-24 0 0 0,25-11 0 0,-24-1 0 0,11 12 0 0,-11-11-1 0,-14-1 1 0,14 12-1 0,1 0 1 0,-14 0 1 0,0 0-1 0,1 0 1 0,-13 0-1 0,0 0 2 0,-11 0 0 0,1-12 0 0,10 12 0 0,1-13-2 0,-13 13 0 0,13-11-1 0,-11 11 0 0,-14 0 1 0,0-12-1 0,-12 12 0 0,-11 0-3 0,0 0-43 0,-11 12-25 0</inkml:trace>
  <inkml:trace contextRef="#ctx0" brushRef="#br0" timeOffset="6">20792 10191 68 0,'0'-11'17'0,"-24"-12"-1"0,1 10 0 0,-1 1-6 0,11 0-4 0,2 12-1 0,11-13 0 0,11 3-4 0,2 10 2 0,22 0 0 0,84 0 4 0,-71 0-4 0,0 10-1 0,-13-10-1 0,12 13 1 0,-10-1-1 0,-3-12 1 0,-9 12-2 0,-1 1 3 0,-12-13 0 0,-1 11 0 0,-11-11-1 0,13 12 0 0,-13-12 2 0,0 11-3 0,0 2 0 0,0-1-1 0,0 11 1 0,0-11-1 0,0 24 0 0,0 0 0 0,0-13 2 0,12 1-1 0,-12 12-1 0,0 0 0 0,0 10-1 0,0 4 2 0,11-3-1 0,-11 11-1 0,0-8 1 0,12-4 0 0,-12 13 1 0,0-9-2 0,0-4 1 0,0 2 0 0,0 0 0 0,0 11 0 0,12 0 0 0,-12 1 0 0,12-12 0 0,-12-1-1 0,0 1 1 0,0-12 1 0,12 11-1 0,-12-11 0 0,0 0 0 0,0-1 0 0,12 1 0 0,-12-13 0 0,0 14 0 0,13 10 0 0,-2-23 0 0,-11-11 0 0,0-2 0 0,0 12 0 0,0-10 0 0,0-1 1 0,0 0-1 0,0-12 0 0,0 11 1 0,0 1-1 0,0-12 0 0,0 0 0 0,0 0 1 0,-11 11-1 0,11-11 0 0,-13 0 0 0,13 0 0 0,-12 13 0 0,0-13 1 0,0 12-1 0,0-12 0 0,-11 12-1 0,11-12 2 0,-24 13-1 0,23-13 0 0,-10 0-1 0,0 0 2 0,11 11-1 0,-24-11 0 0,12 12 0 0,-12-1 0 0,24 1 0 0,-22 0 0 0,9-12 0 0,-11 13 0 0,12-2 0 0,-11-11-1 0,10 12 2 0,2-12-1 0,-1 0 0 0,1 11 0 0,10-11 0 0,2 0 0 0,-13 13 0 0,12-13 0 0,-12 0 0 0,12 12 0 0,-1-12 0 0,2 0 0 0,-1 0 0 0,-1 0 0 0,13 0 0 0,-10 12 0 0,10-12 0 0,0 0 0 0,0 0 0 0,0 0 0 0,0 0 0 0,0 0 0 0,0 0 1 0,0 0-1 0,0 0 2 0,10 0-4 0,-10-12-11 0,0 0-30 0,0-1-68 0</inkml:trace>
  <inkml:trace contextRef="#ctx0" brushRef="#br0" timeOffset="7">17374 12167 27 0,'0'0'30'0,"-13"0"2"0,-9 0-27 0,10 0 0 0,-12-11 4 0,0 11 0 0,12 0 0 0,-1 0-3 0,2 0-3 0,-12 0 6 0,11 0-4 0,-12 0 0 0,12 0-3 0,1-12 3 0,-2 12 3 0,13 0-5 0,13 0-2 0,21 0 0 0,14 0-1 0,24 0-1 0,10 0 0 0,3 0 2 0,9 0 2 0,-22 0-4 0,190-23 3 0,-226 23-3 0,-12 0 2 0,11-12 1 0,-35 12-1 0,12 0-3 0,0-13 4 0,-12 13-6 0,0 13-6 0,-12-1-10 0,0 0-5 0,-36 11-43 0</inkml:trace>
  <inkml:trace contextRef="#ctx0" brushRef="#br0" timeOffset="8">17339 12263 91 0,'-36'-12'5'0,"0"12"5"0,23 0 1 0,-10-11 2 0,23 11-1 0,0-12-7 0,12 12-3 0,36-11-1 0,12 11 2 0,11-13 0 0,0 13 1 0,1 0-2 0,-1-12 0 0,-11 12 0 0,-24 0-1 0,-13 0 0 0,0 0 1 0,2 0-2 0,-25 0 1 0,0 0 0 0,11 0 2 0,-11 12-5 0,13-12-6 0,-1 13-4 0,-12-13-2 0,12 11-6 0,-12 1-4 0,0-12-24 0</inkml:trace>
  <inkml:trace contextRef="#ctx0" brushRef="#br0" timeOffset="9">11479 10668 75 0,'-23'-36'37'0,"23"36"-31"0,0-12-2 0,0 12-1 0,0-11-1 0,12 11 1 0,-1-12 0 0,2 12 1 0,-1 0-1 0,11-12 0 0,1 12-1 0,13-13 0 0,-14 2 0 0,13 11-1 0,-1-12-1 0,-23 12 1 0,12 0-1 0,-12 0 1 0,0 0-1 0,-12 12 1 0,0-12-1 0,12 0 1 0,0 0 0 0,-12 11 0 0,12-11-1 0,11 13 2 0,-23-13-2 0,23 12 2 0,-10-12 0 0,-13 12-1 0,12-12 0 0,-12 11 0 0,11 1 0 0,-11-12 0 0,13 11 0 0,-1 14-2 0,-12-13 2 0,0 12 0 0,11-1 0 0,-11 14-1 0,0-14 1 0,0 1 0 0,0 0 0 0,13 0 0 0,-13-1-1 0,11 14 2 0,0-14-1 0,-11 13 0 0,0-1-2 0,0 1 1 0,0 0 1 0,0 11-1 0,0-23-1 0,0-1 1 0,0 2 1 0,13 11 0 0,-13-26-1 0,0 15 1 0,0 11 0 0,0-13 0 0,0 2-2 0,0 10 0 0,0-11 2 0,-13 24-3 0,13-13 2 0,0 1 1 0,-11-24 0 0,11-12 1 0,0 11-1 0,-11 2-2 0,-13 11 3 0,12-24-2 0,-12 13 0 0,12-13 1 0,-24 0 0 0,1 11-1 0,-37-11 2 0,36 10-2 0,-11-10-1 0,11 0 0 0,-12 13 2 0,13-13 1 0,-1 0-2 0,23 0-1 0,-10 12 2 0,23-12 0 0,-13 0 1 0,13 0-3 0,0 12 2 0,0-12 0 0,13 13-1 0,-1-13-1 0,12 0 0 0,-24 0-17 0,23-13-29 0,-10 13-39 0</inkml:trace>
  <inkml:trace contextRef="#ctx0" brushRef="#br0" timeOffset="10">18100 6441 50 0,'0'0'0'0,"-23"-35"4"0,12 10-2 0,11 2 3 0,11-1 6 0,-11 12-2 0,12 0-3 0,-12-1-2 0,11 13 0 0,-11 0-3 0,13 25 0 0,10 11 1 0,-11 12 0 0,0-2 0 0,0 4-1 0,0-4 1 0,0 50 5 0,0-83-6 0,0-2-1 0,12-1 2 0,-2-20-1 0,14-1 1 0,0-39-2 0,24 16 0 0,12-26 0 0,11 12 1 0,1-11 0 0,-1 11-2 0,0 0 1 0,-11 1 1 0,-1 10-2 0,-12 3 3 0,-34-3 0 0,10 14 2 0,-23 12 0 0,-12-2-1 0,12 1-1 0,-12-13-1 0,12 14 0 0,-12-1 0 0,12 12-1 0,-12-11 1 0,0 11-1 0,0-12 1 0,0 24-20 0,0-1-8 0,12 12-46 0</inkml:trace>
  <inkml:trace contextRef="#ctx0" brushRef="#br0" timeOffset="11">8431 6703 16 0,'0'-12'23'0,"0"-11"-17"0,0-13-3 0,0 11 2 0,0-9 3 0,12-3 1 0,-12 14-2 0,12-1-2 0,-12 12-2 0,12 0-1 0,0-1 1 0,0 2 0 0,24 11 1 0,-24 24-2 0,-2 13-1 0,3 9-1 0,-1 2 1 0,12-12 0 0,-1 0-1 0,-10-1 0 0,10-10 1 0,-10-14 0 0,9-11 0 0,3 0 0 0,11-11 1 0,0-14 0 0,-1-21 0 0,13-4-1 0,59-32 1 0,-59 46-1 0,-2-1 1 0,3 3-1 0,-13 10 0 0,-1 0 0 0,-10 1 0 0,-14 10 0 0,1 1-1 0,12 12-1 0,-12-12-8 0,12 12-12 0,-1 0-15 0,-11 0-3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000" max="10000" units="dev"/>
          <inkml:channel name="Y" type="integer" min="-10000" max="10000" units="dev"/>
          <inkml:channel name="F" type="integer" max="255" units="dev"/>
          <inkml:channel name="T" type="integer" units="dev"/>
        </inkml:traceFormat>
        <inkml:channelProperties>
          <inkml:channelProperty channel="X" name="resolution" value="1" units="1/dev"/>
          <inkml:channelProperty channel="Y" name="resolution" value="1" units="1/dev"/>
          <inkml:channelProperty channel="F" name="resolution" value="1" units="1/dev"/>
          <inkml:channelProperty channel="T" name="resolution" value="0" units="1/dev"/>
        </inkml:channelProperties>
      </inkml:inkSource>
      <inkml:timestamp xml:id="ts0" timeString="2025-11-15T16:17:57.9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antiAliased" value="0"/>
    </inkml:brush>
  </inkml:definitions>
  <inkml:trace contextRef="#ctx0" brushRef="#br0">1358 4489 19 0,'-24'-13'10'0,"12"-34"-7"0,12 10 0 0,0 37 0 0,-11-10 11 0,11 10-11 0,11 0-2 0,1 10 2 0,12 15 0 0,-1 0-1 0,2-2 0 0,-14 1 0 0,13-12 0 0,-12 11-1 0,12-11 1 0,-12-12 0 0,12 11 2 0,-11-11 0 0,21 0-1 0,-11 0 0 0,13-23-1 0,1 0 0 0,10-13 0 0,1-12 1 0,11 2-1 0,13 9 0 0,-13-10-1 0,13-1 1 0,-14 0 0 0,3 0 0 0,-1 13 2 0,47-37 4 0,-72 37-4 0,-11 24 0 0,-12-14 0 0,0 25-2 0,-12 0-2 0,0 0-1 0,12 36-11 0,0 11-80 0</inkml:trace>
  <inkml:trace contextRef="#ctx0" brushRef="#br0" timeOffset="1">1465 6297 18 0,'0'0'14'0,"-12"-10"-11"0,12 10 1 0,0-11 2 0,0-2 0 0,0 13-1 0,0-12-1 0,0 12 0 0,12 0 0 0,-12 0 1 0,12 12 1 0,0-12-1 0,0 13 1 0,-12-2-1 0,12 12-1 0,1-11 0 0,33 84 10 0,-46-85-12 0,11 12 1 0,2-23-1 0,-13 13 1 0,0-13-1 0,12 0 2 0,12 0-2 0,-12-24 0 0,23-11 0 0,12-13 0 0,14 0-1 0,10-11 1 0,1 0-1 0,-1-12 1 0,-11 21 1 0,-1 4-1 0,1 10-1 0,-26 24 1 0,-9-12 0 0,-14 24-1 0,2-12 1 0,-1 12-1 0,-12 0-5 0,24 12-14 0,-12 1-88 0</inkml:trace>
  <inkml:trace contextRef="#ctx0" brushRef="#br0" timeOffset="2">1370 8418 47 0,'-25'-24'22'0,"2"0"-10"0,12 11-3 0,-2 13-3 0,13-11 0 0,0 11-1 0,0 0 8 0,13 0-8 0,-13 0 2 0,11 11-2 0,1 2 0 0,-1 11-1 0,2 0-1 0,-13-1 1 0,12 14 0 0,-1-26 0 0,-11 25-1 0,13-24 1 0,-1 0-2 0,59-36 6 0,-22-23-6 0,8-37-1 0,16 13 0 0,10-25 0 0,12 13 1 0,1-1 0 0,-1 13 0 0,-24 0 0 0,-11 24-1 0,-2-13 2 0,-9 24 0 0,-26 11 1 0,-10 14-2 0,-1-1-1 0,-12 12-1 0,11 0-3 0,-11-11-20 0,24 11-32 0,0 0-27 0</inkml:trace>
  <inkml:trace contextRef="#ctx0" brushRef="#br0" timeOffset="3">2049 4608 0 0,'-12'0'0'0</inkml:trace>
  <inkml:trace contextRef="#ctx0" brushRef="#br0" timeOffset="4">2001 4584 5 0,'-12'0'16'0,"0"0"-9"0,12 0 6 0,-12 0-7 0,12 0 1 0,0 13 2 0,-12-13 0 0,12 11-1 0,-12-11-2 0,12 12-1 0,0-12 1 0,0 0 12 0,12 0-13 0,0 11-1 0,12-11 0 0,0 0-1 0,0 0 0 0,10 12 1 0,2-12-1 0,0 0 1 0,1 0-1 0,10 0-1 0,1 12 0 0,11-12-1 0,-11 0-1 0,12 0 2 0,-14 0-1 0,15 13 2 0,-15-2-2 0,3 1 1 0,10-1-2 0,-11 2 1 0,11-13 1 0,1 12-1 0,0-12-1 0,-1 0 1 0,0 0 0 0,1 0 1 0,0 0-1 0,-1 0 1 0,14 0-1 0,-14-12 0 0,0 12-1 0,1 12 0 0,-2-12 1 0,3 0 0 0,10 0-1 0,-11 0 0 0,11-12 0 0,-10-1 1 0,9 13 0 0,-10-11-1 0,10 11 4 0,-9 0-4 0,10 0 0 0,60 0 0 0,-59-12 1 0,-1 12-1 0,0 0 0 0,-11 0 0 0,142 0 0 0,-130 12 3 0,-1-12-2 0,13 0-1 0,-13 0 0 0,12-12 0 0,13 12-1 0,-13-11 1 0,0 11 0 0,13 0-1 0,-13-13 2 0,0 13 0 0,13 0 0 0,-13 0-1 0,0-12 1 0,0 12-2 0,13-12 1 0,-13 1-1 0,1 11 1 0,236-12 2 0,-235 1-1 0,-27 11-2 0,14 0 1 0,-1 0 0 0,-10 0 0 0,-2-13 0 0,13 13 0 0,-1 0 0 0,0 0-1 0,1-12 1 0,-1 12-1 0,-22 0 1 0,10 0 1 0,0 0-1 0,-23 0 1 0,-12 0 0 0,-12 0 2 0,-2 0 0 0,3 0 2 0,-13 0-1 0,0-12-1 0,0 12-2 0,0-13 0 0,0 2 0 0,12 11-4 0,-12-12-21 0,0 24-36 0,0-1-34 0</inkml:trace>
  <inkml:trace contextRef="#ctx0" brushRef="#br0" timeOffset="5">6013 12466 58 0,'0'0'0'0,"-11"0"15"0,-1 0 7 0,1 0-12 0,11-12 0 0,0 12 3 0,0 0-10 0,11 0 0 0,12 0 0 0,13 0-1 0,0 0 0 0,0-11-1 0,-12 11 0 0,12 0 0 0,-24 0 0 0,10 0 0 0,-9 0 0 0,-1-13-1 0,-1 13 0 0,-11 0 1 0,13 0-1 0,-13-12 2 0,0 12 0 0,0 0-1 0,0-12 0 0,12 12-1 0,-12-13-1 0,0 26 1 0,0-1-20 0,11 24-87 0</inkml:trace>
  <inkml:trace contextRef="#ctx0" brushRef="#br0" timeOffset="6">5954 14526 31 0,'0'0'23'0,"-12"0"-18"0,12 0 1 0,0-12 2 0,0 12 2 0,0 0 1 0,0-11-2 0,-11 11-3 0,22 0 21 0,1-13-26 0,0 13 0 0,12-12 0 0,-12 12-1 0,12 0 2 0,-12 0-1 0,24 0 1 0,-13-12-1 0,-23 12 0 0,24 0 2 0,-12 0-2 0,0 0-1 0,0 0 4 0,-12 0-3 0,24-13 11 0,-12 13-9 0,-12 0-2 0,12 0 1 0,-12 0-1 0,0-11 6 0,0 11-6 0,0 0-24 0,-12 48-102 0</inkml:trace>
  <inkml:trace contextRef="#ctx0" brushRef="#br0" timeOffset="7">20697 9169 59 0,'0'-25'8'0,"0"0"2"0,11 25-8 0,-11-11 9 0,0 11-2 0,-11 0-4 0,-14 0-1 0,2 11 0 0,-1 14 0 0,-11 11 0 0,11-1-2 0,-12 1 1 0,12 12-2 0,0-12 0 0,12 11 0 0,1-11-1 0,-14 0 1 0,14-1-1 0,-1-11 1 0,12 13-1 0,-11-14 0 0,11-12 1 0,11 13-1 0,1-11 1 0,12-13-1 0,-1 11 1 0,13-11-1 0,12 0 0 0,-12-11-1 0,10-2 2 0,-10 1 0 0,-11 0-1 0,10 1 0 0,1-12 1 0,-25 23-1 0,2-13 1 0,82-106 1 0,-83 83-2 0,0-11 1 0,0 11 0 0,-12 0-1 0,-12 0-1 0,12 1 2 0,-12-1-1 0,0 12 0 0,-12 0 1 0,12 1-1 0,-11 11-1 0,10 0 1 0,-10-1 1 0,-13 13-1 0,12 0-1 0,0 0 1 0,1 0 0 0,-13 13 0 0,23 11-1 0,2-1 1 0,-1 13 0 0,12 0 1 0,0 24-2 0,12-13 0 0,12 1 1 0,-12-1 0 0,12 0-1 0,-1-10 2 0,-10-26-1 0,-2 1 1 0,-11-1 0 0,13-11 0 0,-13 0 0 0,11 0 0 0,1 0-4 0,-12 0-11 0,11 0-15 0,2 0-41 0</inkml:trace>
  <inkml:trace contextRef="#ctx0" brushRef="#br0" timeOffset="8">21078 9596 66 0,'-12'0'5'0,"-1"-12"4"0,13 1 0 0,-11 11 1 0,11 0-3 0,-12 0-2 0,12 11-1 0,0 1-2 0,0 13 1 0,0-14-2 0,0 25-1 0,12-12 2 0,-1 0-2 0,2-14 0 0,-1 3 2 0,0-1-2 0,0-12 1 0,10 0 1 0,-9 0-2 0,10-12 1 0,-10 12 1 0,-1-23-1 0,-1 12 0 0,2-14 0 0,-13 13 0 0,0-24 1 0,0 25-1 0,0-14 1 0,0 2 0 0,0 0 0 0,-13 10-1 0,2-11 0 0,-1 11 1 0,-1 2-1 0,-10-1-1 0,10 12 0 0,3 0 0 0,-2 0 1 0,-12 12-1 0,12-1 0 0,-1 2-1 0,2-1 2 0,-1 0-1 0,-1 1-7 0,13-2-7 0,13 1-13 0,-13-1-46 0</inkml:trace>
  <inkml:trace contextRef="#ctx0" brushRef="#br0" timeOffset="9">21733 9799 43 0,'0'0'9'0,"0"-12"-7"0,0 12 1 0,12-11 0 0,-1-2 6 0,-11 1-6 0,0 12 1 0,0 12 4 0,-11 1-4 0,-1-2-1 0,-1 25 0 0,-10-1 0 0,10 1 0 0,-10 1-1 0,12-26 1 0,-13 12 0 0,11-11 0 0,2 0-1 0,-1-12 0 0,12 13 1 0,0-13-2 0,0 0-34 0,0 0-31 0</inkml:trace>
  <inkml:trace contextRef="#ctx0" brushRef="#br0" timeOffset="10">6181 11287 62 0,'0'-37'13'0,"0"-21"1"0,0 45-8 0,0 13-4 0,0-11 7 0,0-1-4 0,-227 24 3 0,156 12-7 0,0-12 1 0,11 13-2 0,-11-4-1 0,35-8 2 0,-12 11 0 0,24 0-1 0,-11-1 0 0,11 14 1 0,-12-14-1 0,11 13-1 0,3 0 0 0,-2-1 1 0,12-10 0 0,-1 9 0 0,2 3 0 0,-1-3-1 0,12 27 1 0,0-1-1 0,-13 11 0 0,13 0 0 0,-11 13 1 0,-1 0 0 0,-1 10 1 0,3-10-1 0,-2-13 0 0,12 11 0 0,-12 15 0 0,12-2 0 0,24 107 1 0,-14-106-1 0,3 0 0 0,-1-14-1 0,-12 12 1 0,11 3 0 0,-11 22-1 0,0-12 1 0,13 1 1 0,-13-3 0 0,23-9-1 0,-10 0 1 0,-1-1-1 0,-12-12 0 0,12 12 0 0,-24 168 1 0,12-192 0 0,0 0-1 0,-12-11 1 0,12-2 0 0,-13 3 0 0,2-1 0 0,11-1-1 0,0-11 0 0,0-13 0 0,60 1 5 0,-25-36-4 0,13 0 0 0,-1-12 0 0,13 12 0 0,-11-11-2 0,-3 11 1 0,-10-13 0 0,0 1 1 0,-24 12-1 0,0-12 1 0,-1 12 0 0,-11 0-1 0,-11 0-24 0,-13 0-60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000" max="10000" units="dev"/>
          <inkml:channel name="Y" type="integer" min="-10000" max="10000" units="dev"/>
          <inkml:channel name="F" type="integer" max="255" units="dev"/>
          <inkml:channel name="T" type="integer" units="dev"/>
        </inkml:traceFormat>
        <inkml:channelProperties>
          <inkml:channelProperty channel="X" name="resolution" value="1" units="1/dev"/>
          <inkml:channelProperty channel="Y" name="resolution" value="1" units="1/dev"/>
          <inkml:channelProperty channel="F" name="resolution" value="1" units="1/dev"/>
          <inkml:channelProperty channel="T" name="resolution" value="0" units="1/dev"/>
        </inkml:channelProperties>
      </inkml:inkSource>
      <inkml:timestamp xml:id="ts0" timeString="2025-11-15T16:17:57.94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antiAliased" value="0"/>
    </inkml:brush>
  </inkml:definitions>
  <inkml:trace contextRef="#ctx0" brushRef="#br0">6276 9382 24 0,'-12'0'18'0,"-47"-12"-38"0,47 0 3 0</inkml:trace>
  <inkml:trace contextRef="#ctx0" brushRef="#br0" timeOffset="1">6121 9215 80 0,'0'0'0'0,"-24"-35"10"0,12 35-4 0,-24 0-5 0,25 0 0 0,-1 0 2 0,-1 0 2 0,38 0 8 0,-1 0-9 0,11 12-1 0,13-1-2 0,12 1 1 0,35-12-2 0,12 12 1 0,25 1-1 0,22-13 1 0,37 0 2 0,24 0 2 0,21 0-3 0,27-13 0 0,-2 1-1 0,-10 12-1 0,-37 0 0 0,-35 25 2 0,-25-2 0 0,-47 1 0 0,-11-12 1 0,-47 13 1 0,-3-25 3 0,-22 0 1 0,-12 0-1 0,0-13-2 0,0 13-3 0,0-12-1 0,0 12-1 0,0-12 0 0,0 12-9 0,-12 12-22 0,0-12-54 0</inkml:trace>
  <inkml:trace contextRef="#ctx0" brushRef="#br0" timeOffset="2">18422 7894 47 0,'-11'-36'33'0,"-2"-35"-30"0,13 23 0 0,-11 0 6 0,-2 25 2 0,2 11 2 0,11 1-5 0,0 11-3 0,11 46 1 0,-11 50 0 0,0 35-1 0,0 23-2 0,-11 13 0 0,-1 1-2 0,-1-26 2 0,13-24-2 0,0-34-1 0,0-13 1 0,0-23 1 0,13-12-2 0,-1-24-1 0,-1 0-13 0,13-12-32 0,-24-24-32 0</inkml:trace>
  <inkml:trace contextRef="#ctx0" brushRef="#br0" timeOffset="3">18790 7561 93 0,'0'0'0'0,"-10"-37"8"0,-2 26 0 0,12 35-2 0,0 34 4 0,-12 38-1 0,-12 47-2 0,0 24-4 0,12-12 0 0,-1-59-3 0,2 59 2 0,-1-61 0 0,1-12-1 0,11-32 0 0,-12-3 0 0,1-23 1 0,-2-13-2 0,13-11-7 0,0 0-24 0,13-35-66 0</inkml:trace>
  <inkml:trace contextRef="#ctx0" brushRef="#br0" timeOffset="4">19303 7811 78 0,'0'-11'7'0,"-23"-26"0"0,11 37-1 0,-13-13-1 0,14 13 3 0,-25 25-2 0,11 11-2 0,-9 11 0 0,-2 25-2 0,12-1 1 0,0 12-2 0,12 1 0 0,1-13-1 0,22 97 0 0,25-134 1 0,12-22 0 0,-2 0 1 0,15-24-1 0,-1 0 1 0,-2-22-1 0,-9-3 0 0,-14 1 0 0,-11 1 1 0,-12-25 1 0,-48-203 1 0,13 205-3 0,-2 11-1 0,2 22 0 0,-1 0 0 0,-1 25-1 0,-9 0 0 0,10 25 0 0,-12 23 0 0,12 0 0 0,12 11 1 0,12 12-1 0,23-23 1 0,13 13 0 0,1-15 0 0,-3-10 0 0,-9-13-2 0,-1-10 3 0,-12-1-1 0,-1 0 1 0,-11-12-3 0,13 0-24 0,-1 0-62 0</inkml:trace>
  <inkml:trace contextRef="#ctx0" brushRef="#br0" timeOffset="5">19661 8478 64 0,'0'-13'10'0,"-12"-22"-6"0,24 23-1 0,0-12 2 0,10 12 5 0,14 108 23 0,-23-37-30 0,-1 12 0 0,-12-23-1 0,0-12 2 0,0-1-1 0,-12-35 3 0,-1 11 1 0,2-22-2 0,-1-12-2 0,12-14 0 0,12-22-2 0,-1 0-1 0,25 11-1 0,0 25 1 0,1 23 1 0,-14 0-2 0,1 11 0 0,-12 25 1 0,-1-12 1 0,-11 10-1 0,0-9 1 0,0 11-1 0,0-36 0 0,13 12 0 0,-13-1-10 0,23 2-14 0,1-1-26 0,-24-12-3 0</inkml:trace>
  <inkml:trace contextRef="#ctx0" brushRef="#br0" timeOffset="6">20411 8263 122 0,'0'0'0'0,"-36"-36"17"0,12 24-13 0,24-1 0 0,12 13-3 0,36-10-1 0,0 10 0 0,-1 0 0 0,1 10-4 0,-2 15-26 0,-10-13-45 0</inkml:trace>
  <inkml:trace contextRef="#ctx0" brushRef="#br0" timeOffset="7">21232 7882 109 0,'0'-24'10'0,"-23"24"-8"0,-1 24 1 0,-1 12 0 0,2-1 1 0,0 1 0 0,11 1-1 0,0 9-2 0,12-10-1 0,0 12 1 0,24-12 0 0,-1-13-1 0,25-11 1 0,-12-12 0 0,11 0-1 0,1-12 0 0,-12-11 1 0,-13-25 0 0,1-12 1 0,-12-11-1 0,0 0 0 0,-12 0 0 0,-12 11-1 0,-12-1 1 0,1 27 0 0,-13 9-1 0,13 2 0 0,-14 23 0 0,1 11-1 0,0 26 0 0,0 22 1 0,25 0 0 0,-1 1 1 0,24-1-3 0,24-11 2 0,0-12 0 0,11-1 0 0,1 1-1 0,11-13-6 0,-11 2-25 0,-24-25-41 0</inkml:trace>
  <inkml:trace contextRef="#ctx0" brushRef="#br0" timeOffset="8">21733 8239 55 0,'0'0'0'0,"0"0"10"0,12-12-3 0,-12 12 4 0,-12 0 26 0,-1 25-34 0,-10-14 0 0,10 25-2 0,-10-12 0 0,12 10 0 0,-2 3 1 0,13-1-1 0,0-13 0 0,0 2 0 0,24-2 0 0,-1 1 0 0,13-12 1 0,0 0-2 0,0-12 2 0,-24 0-1 0,24-12 0 0,-36-24 0 0,12 24 1 0,1-24-1 0,-13 1-1 0,0-1 0 0,0 0 1 0,-13-24 0 0,13 49-2 0,-12-12 1 0,12 10 1 0,0 1-2 0,-12 12 1 0,0 0-1 0,-12 0 1 0,12 0 0 0,-23 0 0 0,10 12 0 0,2 1 0 0,10-13 0 0,2 11-1 0,11 1 1 0,0-1 0 0,0 2 0 0,11-1 0 0,2 0 0 0,10-1 0 0,-10 1-1 0,-1-1 2 0,-1 2-2 0,1-1 2 0,0-12-1 0,36-12 1 0,-24-1-1 0,-11 13 0 0,-2 0 0 0,1 0 0 0,-12 0 0 0,0 0 0 0,0 13 0 0,-12-13-3 0,1 12-10 0,-2-12-19 0,1 0-39 0</inkml:trace>
  <inkml:trace contextRef="#ctx0" brushRef="#br0" timeOffset="9">21792 8346 47 0,'0'-23'27'0,"-24"11"-13"0,12 0 3 0,1 12-9 0,11 12-6 0,-12 11 2 0,-12 13-1 0,-1 12-1 0,14-1-1 0,-1-11 0 0,1 0-1 0,11-11 1 0,0-14 1 0,11-11 1 0,1 0-1 0,143-95 2 0,-131 82-3 0,0-22 0 0,-12-1 0 0,-12-1 0 0,0 3-1 0,-23 22 2 0,10-24-2 0,-11 24 0 0,-24 12-1 0,13 0 1 0,10 12 1 0,-58 154 0 0,83-129 0 0,0-3-1 0,24-9-1 0,12 0 3 0,0-14-1 0,-1-22 1 0,1-2-1 0,-12-11 1 0,13 0 0 0,-26 1-1 0,1-2 0 0,-12 13 1 0,0 1-2 0,-12 11 0 0,1 0 0 0,-2 0-1 0,1 0 2 0,12 0-2 0,12 0 1 0,1 0 1 0,-13 0-1 0,0 0 0 0,0 0-6 0,-25 11-15 0,13-11-28 0,12 0-3 0</inkml:trace>
  <inkml:trace contextRef="#ctx0" brushRef="#br0" timeOffset="10">22221 7430 92 0,'0'0'0'0,"-24"-48"4"0,12 48 2 0,0 24-3 0,12 47 5 0,-12 47-1 0,-12 26-3 0,24 11-3 0,0-12 0 0,24-12 0 0,-24 0 0 0,12-48 0 0,12-24 0 0,-24-22-2 0,0-26-12 0,0-11-23 0,0-11-26 0</inkml:trace>
  <inkml:trace contextRef="#ctx0" brushRef="#br0" timeOffset="11">22531 7382 108 0,'0'-13'1'0,"0"38"0"0,-12 46 5 0,-12 48 0 0,11 24-2 0,-10 12-3 0,10-36 0 0,2 0-1 0,-1-12 1 0,12 0-1 0,0-23-21 0,0 10-70 0</inkml:trace>
  <inkml:trace contextRef="#ctx0" brushRef="#br0" timeOffset="12">22553 8418 115 0,'0'-36'3'0,"13"0"3"0,23 13-3 0,12 11 0 0,11 12 0 0,-23 0-1 0,-13 35 0 0,-10 13 1 0,-13-1 0 0,0 13 0 0,-24 1 0 0,-12-3 1 0,0 2 3 0,-11-25 2 0,-2 1 0 0,26-12-1 0,-1-11-1 0,13-2-3 0,11-11-1 0,11 0 1 0,25 0 0 0,11 0-3 0,37-11-1 0,0-2-2 0,11 13-15 0,0-12-24 0,-12-13-67 0</inkml:trace>
  <inkml:trace contextRef="#ctx0" brushRef="#br0" timeOffset="13">23781 7572 72 0,'24'-35'2'0,"-12"11"-3"0,0 12 7 0,-2 12 7 0,-20 0 4 0,-26 36-11 0,12 11 0 0,-24 14-3 0,-11 10-2 0,-1 13 1 0,-12-2 0 0,0 1 0 0,14-22 0 0,22-27 2 0,12 3 0 0,12-26 0 0,12 1 1 0,23-1-2 0,13 2 0 0,13-1-2 0,-2 24-2 0,0-13-2 0,-11 1 3 0,-12 0 1 0,0-12-1 0,-12-1-6 0,12 2-15 0,-1-1-26 0,-23-12-4 0</inkml:trace>
  <inkml:trace contextRef="#ctx0" brushRef="#br0" timeOffset="14">24484 7584 98 0,'0'0'0'0,"-24"-60"4"0,-1 49-4 0,14 11-1 0,-14 24 4 0,-45 11 6 0,-14 25-2 0,1 11-1 0,23 26-1 0,37-15-2 0,11-11 1 0,35 60 3 0,1-71-4 0,12-23 0 0,13-3-1 0,69-22 2 0,-47 0-5 0,-11-24-16 0,47-34-97 0</inkml:trace>
  <inkml:trace contextRef="#ctx0" brushRef="#br0" timeOffset="15">24186 7905 108 0,'0'0'0'0,"-36"-34"15"0,24 21 0 0,36 13-9 0,24 0-4 0,11 0-2 0,25 0 0 0,-2 13 0 0,2 10-8 0,0 1-24 0,-49-24-42 0</inkml:trace>
  <inkml:trace contextRef="#ctx0" brushRef="#br0" timeOffset="16">3430 9894 29 0,'-12'0'13'0,"-36"-13"-12"0,25 13 0 0,-1 13 1 0,12-13 4 0,12 12 3 0,0 0-3 0,12 1 0 0,-1 10 0 0,2-12-1 0,58-11 11 0,-11-23-8 0,34-13-2 0,13-23 0 0,13 11-2 0,11 12 0 0,-24 12 1 0,-23 11-2 0,-13 3-1 0,-35-1-1 0,-12 11 0 0,-12 0-2 0,-12 0 0 0,0 0-7 0,0 11-17 0,0-11-13 0,0 0-7 0</inkml:trace>
  <inkml:trace contextRef="#ctx0" brushRef="#br0" timeOffset="17">3775 9561 32 0,'0'0'0'0,"-47"0"14"0,23 23-13 0,12-11 1 0,12 0 3 0,23-12 4 0,25-12-4 0,12-11-3 0,23 0 0 0,13 10 0 0,-13-24 1 0,-12 26-2 0,-11-1-8 0,-37 1-10 0,-10 11-29 0</inkml:trace>
  <inkml:trace contextRef="#ctx0" brushRef="#br0" timeOffset="18">3990 9429 59 0,'0'0'0'0,"-37"-47"3"0,1 35-2 0,25 12 1 0,11 0 2 0,0 0 2 0,11 25 1 0,14-14-1 0,11 12 0 0,10 2 2 0,15-2-3 0,-2 0-2 0,2-10 0 0,-2 11-1 0,-12-11-1 0,-11-2 1 0,-24 1-1 0,0-12 0 0,12 11 2 0,-14-11 1 0,-10 0 0 0,-10 0 6 0,-14 12-7 0,12 13-1 0,-72 59 5 0,37-26-2 0,-1 2-2 0,0 11 0 0,-24 24 2 0,49-71-2 0,-12-1-1 0,23 14-1 0,-12-24-1 0,11 8 1 0,2-8-2 0,-1-1-1 0,12 0-22 0,12 12-88 0</inkml:trace>
  <inkml:trace contextRef="#ctx0" brushRef="#br0" timeOffset="19">14850 9751 46 0,'0'0'0'0,"-48"-12"4"0,24 12-3 0,24 0-1 0,-12 0 3 0,12 0 4 0,0 0 5 0,0 0 0 0,0 0-5 0,12 0 0 0,24 0 1 0,0 0-2 0,-12 0-3 0,523-84 15 0,-368 73-17 0,-13-1 1 0,-22 12-1 0,-1 0 1 0,-36 0-1 0,-24 0 0 0,-11 0 0 0,-13 0-1 0,-23 0 0 0,-12 0 0 0,-12 0-1 0,-2 0-5 0,3-11-11 0,-13 11-15 0,0-13-15 0,0 13 15 0</inkml:trace>
  <inkml:trace contextRef="#ctx0" brushRef="#br0" timeOffset="20">16195 9442 44 0,'-23'-24'6'0,"-2"1"1"0,14 10 0 0,-1 1 2 0,12 0 3 0,0 12-5 0,12 0-1 0,12 12 2 0,23 24 0 0,13 12-1 0,-1 11-2 0,13 1-1 0,-24-12 0 0,-25-1-2 0,-11-10 1 0,-37-16 1 0,-21 16-1 0,-15-1-3 0,-9 0 0 0,22-1-11 0,36-11-33 0,36-24-28 0</inkml:trace>
  <inkml:trace contextRef="#ctx0" brushRef="#br0" timeOffset="21">16850 9489 61 0,'0'-23'2'0,"23"-25"1"0,-10 48 1 0,23 11 2 0,0 26 1 0,-14 10 1 0,3 13-1 0,-25-25-3 0,11-22-2 0,-11 34 3 0,0 1-1 0,-11-13 0 0,-14 1-2 0,14-24 0 0,0-12 3 0,11-12 0 0,-12-24-2 0,24-10-1 0,-1-15-2 0,25 13 1 0,0 2-2 0,11 21 1 0,-11 13 0 0,12 12-1 0,-12 12 2 0,-13 13-1 0,0-2 0 0,-10 0-2 0,-1 13 2 0,-12-13 1 0,0 14-1 0,0-24 0 0,-12 8 1 0,-1-8 1 0,-10-1-2 0,23-12 0 0,0 0 1 0,0 0-1 0,23-12-3 0,14-1-3 0,11 3-5 0,-13-1 0 0,1 11-1 0,-13 0 1 0,2 0 3 0,-14 0 0 0,13 0 0 0,-11 0 0 0,21 0 2 0,-9-13 3 0,34-11 3 0,-47 24 1 0,0-13 5 0,0 13 9 0,-12-11-3 0,36-25 10 0,-24 24-20 0,1-11-1 0,21 11 0 0,-22-12 0 0,12 0 0 0,-12 0-1 0,-24 12 2 0,-24 12-2 0,2 23 0 0,-3 2 1 0,13 0-1 0,0-14 0 0,24 24 0 0,0-23 0 0,12 12 0 0,24-12 0 0,1-12 2 0,-3 0-1 0,-11 0-1 0,13-23 1 0,13 10-1 0,9 13 1 0,3-12-2 0,-14 37 1 0,1 9-1 0,-48 3 1 0,12-3 0 0,-48 16 2 0,24-50-1 0,12-37-1 0,0 3-2 0,25-16-3 0,-2 3-3 0,24-11-9 0,119-193-2 0,-141 226 27 0,-1 14 5 0,-24 11-6 0,0 24-2 0,0 0-3 0,0 35-1 0,0-11 0 0,12 23-1 0,-12-10-1 0,-12-3-10 0,-1 2-11 0,-23-2-14 0,36-45 11 0</inkml:trace>
  <inkml:trace contextRef="#ctx0" brushRef="#br0" timeOffset="22">18315 9644 28 0,'0'-12'11'0,"0"-24"-1"0,12 1 2 0,-1 35-5 0,14-11 1 0,-1 11-1 0,59-13 2 0,-12 13-8 0,-11-12 0 0,-1 12 0 0,1 0-1 0,-12 0 0 0,-1 0 0 0,0 0 0 0,-11-12 0 0,-23 12-1 0,-2-13 1 0,2 13 2 0,-13-11-2 0,0-1 2 0,-13 12-2 0,13 0 0 0,-35 12 1 0,-1-1-1 0,11 26-1 0,2-13 1 0,10 11 0 0,26-10 0 0,23 9 0 0,12-21-1 0,11-1 1 0,13-12 0 0,-1-12 0 0,1-1 1 0,10-10-1 0,2-1-1 0,0 12 2 0,-13 0-1 0,-24 1 0 0,-22-1-1 0,-37 12 0 0,-24 0 2 0,-12 12-1 0,-11-1 0 0,10 1 0 0,26 0 0 0,10 1 0 0,13 10 0 0,25-23 1 0,11 11-1 0,71-34 0 0,-47 12 0 0,-14-26 0 0,-9 3-1 0,-1-39 3 0,-12-9-3 0,-14-2 2 0,-10 36 0 0,-22 25 2 0,10 57-3 0,-24 3-1 0,12 94 1 0,24-73 0 0,0 3-2 0,12-14-13 0,24 0-28 0,-24-34 10 0</inkml:trace>
  <inkml:trace contextRef="#ctx0" brushRef="#br0" timeOffset="23">20636 9037 60 0,'-11'-12'2'0,"-24"12"-1"0,-1 36 0 0,12 22 1 0,-13 26 5 0,3 12-2 0,-2-13-1 0,0 85-2 0,36-110-1 0,0 2-1 0,-12-2-4 0,12-8-10 0,12-39-8 0,-12 1-14 0</inkml:trace>
  <inkml:trace contextRef="#ctx0" brushRef="#br0" timeOffset="24">20708 9406 37 0,'0'-24'27'0,"0"0"-18"0,0 24-6 0,-11 24-1 0,11 0 1 0,0 12-1 0,-12 11-1 0,-1-11 0 0,2 0 0 0,11-13-1 0,24 1 1 0,-12 0 0 0,12-12 1 0,0-1-1 0,10-11 1 0,2-11 0 0,-11-12-1 0,-2-2 0 0,-11-10 0 0,-12-1 0 0,-24 11-1 0,1 2 0 0,-13 12 0 0,0-1 1 0,25 0-1 0,-2 12 1 0,26-13-1 0,21 2 1 0,15-1-1 0,10 12 0 0,1 0-1 0,-13 12 1 0,-35-12 0 0,12 71-2 0,-12-35 2 0,-12 0 0 0,11-13 0 0,14-11 1 0,11 0 1 0,10-12-1 0,3-12 1 0,-14-11 0 0,-11-13 1 0,-24 12-1 0,0 0-1 0,-36 1-1 0,-11 23 0 0,-1 0 0 0,13 0 1 0,23 0-2 0,12 0 1 0,34 0 1 0,27 0-1 0,10-12 0 0,1 0-1 0,-13-12 0 0,1 1 1 0,-12 23-1 0,-25 0 1 0,-23 0 0 0,12 11 0 0,-12 12 0 0,11-10 1 0,-11 11 0 0,0-1 2 0,0 13 2 0,0 0 1 0,0 11-1 0,-11 0-1 0,-14 14-3 0,15-26 0 0,10-10 0 0,10-14 2 0,-10-11 0 0,13-11 1 0,10-26-2 0,-10-10-1 0,10-156 1 0,-23 132-1 0,0 23 0 0,0 23-1 0,25 4-2 0,-1 21 1 0,11 0 1 0,13 46-1 0,-37-34 1 0,25 24 0 0,-12 12-1 0,-24-14 1 0,0-9-1 0,-47-13 3 0,-25 1-2 0,-23-13 0 0,12 0-1 0,-72 11-48 0,83 1-41 0</inkml:trace>
  <inkml:trace contextRef="#ctx0" brushRef="#br0" timeOffset="25">2513 9870 43 0,'0'-12'4'0,"-12"1"0"0,12-1 2 0,0 12 2 0,0 0 1 0,0-12 0 0,24 12-2 0,12-13 2 0,11 2-2 0,37-1 0 0,23-12 0 0,24 12 0 0,0 0-2 0,333-11 7 0,-310-1-10 0,-10 12 1 0,-14 0-1 0,-23-1 3 0,-23 13-3 0,-23 0-1 0,-14 0 0 0,-35 0-3 0,-24 0-29 0,-1 0-20 0,2 0 9 0</inkml:trace>
  <inkml:trace contextRef="#ctx0" brushRef="#br0" timeOffset="26">3835 9395 59 0,'-12'-13'2'0,"-24"-11"2"0,12 11 1 0,12 3 4 0,1 10 5 0,-1 0-4 0,12 0-6 0,0 10 0 0,12 15 2 0,-1-13 0 0,49 24 5 0,0-12-4 0,11 23-2 0,0-23 1 0,1 0-2 0,-1 0-2 0,-11-12 0 0,-12 11 0 0,-1-11-1 0,-11-12 1 0,-12 13-1 0,-12-13 0 0,0 11 0 0,-12-11 0 0,0 0 1 0,-24 12 0 0,0 12-1 0,-25 13-1 0,-10 9 1 0,-12 2-1 0,-1 0 0 0,-11-1-2 0,12 1 1 0,35-25 1 0,24-11 0 0,-22 13 1 0,-3-14-1 0,37 12 0 0,-12-10 0 0,0-1 0 0,12 0 0 0,0 1 0 0,0-2 0 0,12-1 0 0,-12-10 0 0,0 13 0 0,0-13 0 0,0 0 0 0,0 0 2 0,0 0-2 0,0 0 0 0,0 0 0 0,0 12 0 0,-12-12 0 0,12 12 0 0,0-12-1 0,0 13 1 0,-12-13-1 0,12 0 1 0,0 0 0 0,0 0-1 0,-12 11 1 0,12-11-1 0,0 0 0 0,0 0 1 0,0 0-1 0,-12 0 1 0,12 0 0 0,0 0-1 0,-12 12 1 0,12-12-3 0,0 11-6 0,0-11-29 0,0 0 7 0,12 13-3 0,-12-13-2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000" max="10000" units="dev"/>
          <inkml:channel name="Y" type="integer" min="-10000" max="10000" units="dev"/>
          <inkml:channel name="F" type="integer" max="255" units="dev"/>
          <inkml:channel name="T" type="integer" units="dev"/>
        </inkml:traceFormat>
        <inkml:channelProperties>
          <inkml:channelProperty channel="X" name="resolution" value="1" units="1/dev"/>
          <inkml:channelProperty channel="Y" name="resolution" value="1" units="1/dev"/>
          <inkml:channelProperty channel="F" name="resolution" value="1" units="1/dev"/>
          <inkml:channelProperty channel="T" name="resolution" value="0" units="1/dev"/>
        </inkml:channelProperties>
      </inkml:inkSource>
      <inkml:timestamp xml:id="ts0" timeString="2025-11-15T16:17:57.96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antiAliased" value="0"/>
    </inkml:brush>
  </inkml:definitions>
  <inkml:trace contextRef="#ctx0" brushRef="#br0">10837 7180 38 0,'0'0'0'0,"-12"0"18"0,0 0-12 0,12-12 0 0,0 0 0 0,-12 12-2 0,12 0 1 0,0 0 2 0,0 0 10 0,12 0-14 0,-12 0 2 0,12 0-4 0,12 0 1 0,-12 0 0 0,10 0 0 0,3 0 1 0,-1 12-1 0,-1-12 2 0,13 0 1 0,-12 0-3 0,12 0-1 0,0 0 1 0,0 0 2 0,11 0-2 0,1 0-2 0,0 0 0 0,-1 0 3 0,13 0 0 0,-1 0-2 0,13 0 2 0,-13 0 0 0,13 0 0 0,-13 0-2 0,13 0-1 0,-1 0 2 0,1 0-2 0,-14 0 0 0,14 0 0 0,131 12 4 0,-143-12-4 0,11 0 2 0,-12 0 1 0,13 11-3 0,-24-11-1 0,11 0 2 0,-11 12 1 0,11-12-2 0,-12 0 0 0,13 11 1 0,0-11 1 0,-1 0 0 0,1 0-2 0,0 0 1 0,-14 13-1 0,3-13 0 0,-1 0 0 0,-13 0 1 0,-11 0-1 0,-1 0 1 0,2 0 0 0,-14 0 0 0,2-13-1 0,-13 13 1 0,0 0-2 0,0 0-1 0,0 0-8 0,-13 0-17 0,-23 0-26 0,13 13-16 0</inkml:trace>
  <inkml:trace contextRef="#ctx0" brushRef="#br0" timeOffset="1">10765 7358 59 0,'0'-12'2'0,"-12"1"-1"0,12 11 1 0,12 0-1 0,-12-13 3 0,24 13 2 0,0 0 0 0,0 0 0 0,12 0 1 0,-1-12-1 0,12 12-1 0,2 0 0 0,9 0-1 0,3 0-1 0,10-12 0 0,-11 12-1 0,22 0 1 0,2-11-1 0,0 11-1 0,0-12 1 0,-2 12 1 0,14-11 0 0,-2 11 1 0,2-13-1 0,11 13 1 0,-11 0-1 0,-1 0 0 0,-1 0-2 0,-10 0 1 0,11 0 0 0,-11 0 0 0,-2 0 0 0,15 0 0 0,-26 0-1 0,1 0 0 0,-1 0 1 0,1 0-1 0,-13 13-1 0,-11-13 1 0,11 0-1 0,-23 0 1 0,0 0 0 0,-12 0 0 0,0 0-1 0,-1 0 0 0,-12 0 0 0,2 0 1 0,-13 0 0 0,0 0 0 0,-13 0-2 0,2 0-2 0,-12-13-13 0,-25 13-25 0,0 0-43 0</inkml:trace>
  <inkml:trace contextRef="#ctx0" brushRef="#br0" timeOffset="2">10896 7227 28 0,'0'0'0'0,"-23"0"32"0,-1 0-30 0,0 12 0 0,12-12-1 0,0 0 2 0,0 0-1 0,12 0 3 0,-13 0-1 0,13 0 1 0,0 12-2 0,0-12 1 0,25 0 1 0,-1 0 0 0,12 0-1 0,22 0-1 0,3 0-1 0,21 0 2 0,2-12-1 0,-12 0-1 0,23 12-1 0,-12 0 2 0,13 0-1 0,-13 0-1 0,96 0 4 0,-84-13-4 0,12 13-1 0,-12 0 2 0,96-11 1 0,-85 11-3 0,-10-12 2 0,12 12-2 0,-13 0 3 0,0 0-1 0,-1 0-1 0,-9 0 1 0,11 12-1 0,-14-12-2 0,-10 0 0 0,-1 0 3 0,12 0 1 0,-23 11-2 0,12-11 1 0,-13 0 0 0,84 0 4 0,-107 0-4 0,-1 0 0 0,-24 0-1 0,25 0 2 0,-36 0 0 0,13-11 0 0,-13 11-1 0,0 0-2 0,0 0 2 0,-24 0-2 0,-1 0-2 0,-9 11-23 0,10 14-96 0</inkml:trace>
  <inkml:trace contextRef="#ctx0" brushRef="#br0" timeOffset="3">10813 7287 59 0,'-12'0'8'0,"0"-12"-1"0,-1 1-4 0,2 11 3 0,11 0 0 0,0-13 3 0,-12 13-1 0,12 0-3 0,0 0 0 0,0 0-1 0,-11-12 0 0,11 12-1 0,0 0-1 0,23 0-1 0,13 0-1 0,0 0 1 0,23 0-1 0,13 0 1 0,11-12-1 0,0 12 1 0,13 0-1 0,10-13 1 0,-10 13-1 0,11 0-1 0,-11 0 2 0,-1 0 0 0,-1 0 0 0,13 0 0 0,-10 0-1 0,10 0 3 0,-12 0-1 0,0 13-2 0,-11-13 0 0,-13 0 2 0,1 0-1 0,-13 0 0 0,1 0-1 0,-2-13 0 0,-9 13 0 0,-2 0 0 0,0 0-1 0,-11 0 3 0,12 0 0 0,-24 0-1 0,13 0-3 0,-26 0 2 0,1 0 1 0,-1 0-2 0,-22 0-5 0,-12 13-21 0,-2 11-55 0</inkml:trace>
  <inkml:trace contextRef="#ctx0" brushRef="#br0" timeOffset="4">16850 7203 67 0,'-13'-12'10'0,"3"1"-2"0,10 11 2 0,0 0 9 0,0-12-11 0,0 12-3 0,23 0-2 0,-11 0 0 0,24 12-1 0,0-1 0 0,10 1 0 0,3-1 0 0,-1 2 0 0,118 11 2 0,-118-11-3 0,12-13 1 0,-14 11-1 0,3-11 1 0,11 0 0 0,118-24 3 0,-118 12-4 0,-13 0 0 0,1-1 0 0,-2-10 0 0,26-25 1 0,-36 25-1 0,0-13 0 0,-12 1 0 0,12-1-1 0,-25 0 0 0,49-35 1 0,-60 35-1 0,12-1-1 0,-12 3-1 0,0-3 0 0,-12 3 0 0,-48-98-10 0,37 96 10 0,-13-11-1 0,12 23 0 0,-11-13 0 0,-13 26 0 0,-1-12 1 0,3 11 0 0,-15 12 0 0,4-12 1 0,-135 12-2 0,121 0 1 0,10 12 1 0,3 0 0 0,10-1 1 0,0 25-1 0,0-12 0 0,1 12 1 0,11-1 0 0,1 12 1 0,-13 49 2 0,12-48-2 0,23 0 1 0,-9-14 1 0,-2 16-1 0,12-4 1 0,-12 2-1 0,12-12 0 0,12 10 0 0,0-9 0 0,12 10 1 0,12-10 0 0,0 10 0 0,10-23 0 0,15 0-1 0,-1-1 1 0,36-11-1 0,-50-12-1 0,-9 0-3 0,-14 0-18 0,1 0-47 0,-12 0 17 0</inkml:trace>
  <inkml:trace contextRef="#ctx0" brushRef="#br0" timeOffset="5">1775 5215 51 0,'-49'-11'8'0,"26"-2"8"0,23 13-11 0,0 0 2 0,23 0-3 0,-10 0-2 0,10 13 0 0,2-13-1 0,10 0 1 0,1-13 1 0,11 1 1 0,180-34 4 0,-132 33-6 0,12 1 0 0,11 0 1 0,3-1-3 0,-2 2 1 0,12-1 0 0,0 1 0 0,-48 11 0 0,-35-13-1 0,214 1 4 0,-143 12-4 0,0 0 1 0,-12 0 0 0,0 0 0 0,-25 0 0 0,-10 12 0 0,-12-12 1 0,-13 0-2 0,-22 13 1 0,11-13-1 0,-25 0 2 0,13 0-2 0,0 11-1 0,-24 1-7 0,0-12-6 0,-24 11-8 0,-36 2-44 0</inkml:trace>
  <inkml:trace contextRef="#ctx0" brushRef="#br0" timeOffset="6">1501 5144 47 0,'-24'0'10'0,"0"-11"-5"0,12 11-2 0,0 0-1 0,12-13 2 0,24 13 1 0,0-12-2 0,12 12 0 0,-2 0-1 0,27 0-1 0,-1 0 0 0,23 0 1 0,143 0 5 0,-96 0-4 0,13 0 1 0,13-12 0 0,11-1-1 0,-13 13 0 0,25-23-1 0,-24 12 0 0,11 11 1 0,-23 0-2 0,-13 0 1 0,-10 0 0 0,-25 11-1 0,-11 1 0 0,-2-12 0 0,-21 0 1 0,-1 0 1 0,-13 0-1 0,0-12-1 0,-11 12 1 0,0 0-2 0,-12 12 1 0,0-12 0 0,-1 0-1 0,-10 0 0 0,-1 0 1 0,-12 0 0 0,0 0-1 0,11 0 1 0,-11 0-2 0,0 0 1 0,12 0-5 0,-1 11-14 0,2 2-15 0,-1-13-14 0</inkml:trace>
  <inkml:trace contextRef="#ctx0" brushRef="#br0" timeOffset="7">2715 9477 91 0,'0'-11'9'0,"0"11"35"0,0 0-40 0,-12 0-2 0,-11 11 0 0,-1 1 0 0,-1-1-1 0,2 2 0 0,-1-1 0 0,-11-12 0 0,11 12 0 0,0-12 0 0,0 13 0 0,-1-2-1 0,15 1 1 0,-14-1-1 0,0 1 0 0,12 0 1 0,-12 12 0 0,12-1-1 0,0-10 1 0,0 11-1 0,12-11 0 0,0 8 2 0,0 4-1 0,-11 94 2 0,-1-71-2 0,12-1-1 0,-13 13 1 0,2 47-2 0,11-48 1 0,0 1 1 0,-12 12-1 0,-1-1 0 0,13-11 1 0,-11 11-1 0,11 1 0 0,0-1-1 0,-12 0 1 0,12 13-1 0,0-1 3 0,0 1 0 0,0-13-1 0,12 13 1 0,-12 0 0 0,0-13-1 0,0 0 0 0,11 0 1 0,-11 13-2 0,13-13-1 0,-1 0 1 0,-12 13 2 0,24 46-2 0,-24-58-1 0,12-1 3 0,-12 0-2 0,0 0 0 0,0-10-2 0,11-1 2 0,-11 11 0 0,0-12 0 0,0 0-2 0,0-11 2 0,0 12-2 0,0-1 3 0,-11-11-1 0,11 0 0 0,0-1-1 0,-12 13 0 0,12-12 1 0,-13-1 0 0,2 13 1 0,-1-12 0 0,12-1-2 0,-13 1 0 0,2-1 2 0,-1-11-1 0,-12 96-1 0,13-98 1 0,-1 14 1 0,0 0 0 0,12 11 0 0,-12 1-1 0,-1-12-1 0,13-1 1 0,-11 1 1 0,11-25 0 0,0 14-2 0,0-14 1 0,0 13 0 0,0 0 0 0,-12 11-2 0,12 0 3 0,0-10-1 0,0 10 0 0,-13-10 0 0,13-14 1 0,0 12 0 0,13-11-1 0,-13 12 0 0,12-12 0 0,-12 0 0 0,11 11 0 0,2 1-1 0,11-13 1 0,-12 2 0 0,23-2 1 0,-12-11-2 0,13-1 1 0,0 2 0 0,12-1 0 0,-12 13-1 0,10-2 1 0,-10 0 0 0,25-11-1 0,-15 1 1 0,15-2 0 0,-2-11 1 0,0 0-1 0,2 0 0 0,-14 12 0 0,1-12 0 0,11 0 0 0,-11 11 1 0,12-11 0 0,-13 0-1 0,0 0 0 0,-11 0 2 0,12 0-1 0,-23-11 0 0,-14-1 0 0,12-12-4 0,-10 12-30 0,-13 0-87 0</inkml:trace>
  <inkml:trace contextRef="#ctx0" brushRef="#br0" timeOffset="8">18066 9870 82 0,'0'-12'6'0,"-13"1"0"0,13 11-4 0,13-12 2 0,10 12 6 0,1-12 0 0,23-1-3 0,37-10 3 0,-26 23-8 0,-9 12 1 0,22-12-2 0,-12 11 0 0,-23 2 0 0,-12-1 0 0,-12 0-1 0,0-1 3 0,-12 1 1 0,0-1 1 0,-12 2-3 0,0 58 0 0,24-47-3 0,0 0 1 0,0 12 1 0,12 12-1 0,-12-13 0 0,1 24 0 0,-2 1 1 0,1 1 0 0,22-3-1 0,-21 2 0 0,23-2 1 0,-12 26-1 0,10 0-1 0,2 11-1 0,13 167 2 0,-37-167-1 0,-12-11 2 0,11-1 1 0,-11 1 1 0,13 12-3 0,-2-14 0 0,13 25 1 0,-12-11-2 0,-1 0 0 0,2-14 1 0,-1 2 2 0,-12-49-2 0,0 84-1 0,11-35 2 0,2-13-1 0,-13 1 2 0,12 11-2 0,11-12 1 0,-11 1-1 0,-12-12-1 0,12-1 1 0,-12 0 0 0,0-11 2 0,0-12-2 0,-12-1 1 0,12 1-2 0,-12 1 2 0,0-3 0 0,1 3-1 0,-1-3 0 0,-1 3 0 0,2-13 0 0,-1 11 1 0,-1-10-1 0,-10-2 0 0,12 1 2 0,-13 11-2 0,-48 25 1 0,23-24 0 0,3-13 1 0,-2 13-1 0,1 0 0 0,-1-12 0 0,0 10-1 0,1-9 1 0,-25 0 0 0,12 9 0 0,1-21 0 0,-24 11 0 0,-1-13 0 0,2 12 0 0,-14-10 1 0,1 11 2 0,11-11 1 0,14-13-1 0,-3 11 0 0,14-11-1 0,10 12-1 0,15-12 1 0,21 0-1 0,2 0-1 0,-2 0-1 0,26 0-8 0,-13 0-18 0,24-12-21 0,10-36-69 0</inkml:trace>
  <inkml:trace contextRef="#ctx0" brushRef="#br0" timeOffset="9">19756 10299 124 0,'0'-37'10'0,"0"3"6"0,0 22-9 0,0 24-5 0,0 35 5 0,0 13 2 0,-25 11-1 0,14 1-3 0,-1-1-2 0,-1-23-1 0,13-2-1 0,0-9-1 0,13-1-5 0,-1-25-14 0,-1 13-10 0,-11-11-12 0</inkml:trace>
  <inkml:trace contextRef="#ctx0" brushRef="#br0" timeOffset="10">19887 10488 86 0,'12'-46'60'0,"-1"34"-57"0,2 12-1 0,-13 24 4 0,0-11 0 0,-24 58 3 0,24-37-8 0,0-9 1 0,0-2-1 0,24 0 0 0,-12 14-1 0,11-24 2 0,1-2-1 0,12-11 0 0,1 12-3 0,-26-24 3 0,12 1 2 0,-11-14 0 0,-12 13-2 0,0-24 1 0,0 25-2 0,-12-26 1 0,1 3-1 0,-1-3 0 0,1 14 2 0,-2-1-2 0,1 12-2 0,-12 12 3 0,12-12 0 0,0 12 0 0,-12 0-1 0,12 0 0 0,12 0 0 0,0 0-1 0,12 0 0 0,24 0 1 0,0-13 1 0,12 2-1 0,11-1-1 0,-11 12 1 0,58 12 0 0,-93-1 0 0,-1 26 0 0,-1-13-1 0,13 11 1 0,-12-10-1 0,25-14 2 0,10 1-2 0,24-1 1 0,-23-34 0 0,-14 12 1 0,-9-26 1 0,-14 3-2 0,-11 9 3 0,-36 0 0 0,2 2-1 0,-2 23-1 0,-12-11-2 0,25 11 1 0,-2 0-15 0,14 11-22 0,22 1-64 0</inkml:trace>
  <inkml:trace contextRef="#ctx0" brushRef="#br0" timeOffset="11">21268 10394 88 0,'0'-24'24'0,"24"-23"-9"0,-11 11-1 0,10 36-9 0,1 0-3 0,-12 36 2 0,-12 11 2 0,0 0 0 0,0 14-1 0,0-14-2 0,0-11 0 0,11 0-1 0,1-24 0 0,0-12 1 0,0 0 1 0,24-37-1 0,-24-10-1 0,12 0-1 0,-12-14 0 0,11 2 0 0,-23 24 0 0,12 24-1 0,-12-14-1 0,0 25 1 0,0 12-1 0,47 59 0 0,-34-47 1 0,10-1 0 0,-10-10 1 0,-2-1-1 0,-11 0 0 0,0-12 1 0,0 0 1 0,-11 0 0 0,-2-12 0 0,13-24-1 0,0 24-1 0,24-24 0 0,0 13 0 0,12 0 1 0,0 10-1 0,-13 1 0 0,1 12-1 0,-12 0 1 0,0 0-1 0,-12 25 1 0,0-2 0 0,0-12 0 0,0 13 0 0,12 0 0 0,0-1 0 0,0-10 0 0,0 11 0 0,12-11 0 0,-12-2 0 0,11-11 0 0,13 0 0 0,-12-11 1 0,12-14-1 0,-1 13 0 0,13-24 1 0,-37 25-1 0,2-2-1 0,10-11 2 0,1 13-2 0,-12-1 1 0,12 1 0 0,0 11-2 0,-24 0 1 0,12 0 3 0,-12 0-2 0,11 11-1 0,-11 12 2 0,0 1-2 0,0 0 1 0,0-12-1 0,0 24 2 0,0-24 0 0,13 1-2 0,-1-2 0 0,-1-11 1 0,37 10-1 0,-48-20-3 0,0-1 4 0,12-2 0 0,0 1-2 0,0-24 3 0,12 13 0 0,-2-2-1 0,-9 13 0 0,-1 1-1 0,-1 11 1 0,2 0 0 0,-1 0 0 0,-12 23 0 0,11 2 1 0,-11 9-1 0,0-9-2 0,0 0 2 0,13 9 4 0,-13-22-5 0,0 13 1 0,0-25 0 0,0 0 0 0,12 11 2 0,-12-22-2 0,24-2 0 0,-13-11 1 0,0 1-2 0,2-1 1 0,-1 24 1 0,-12-12 0 0,11 12-1 0,14-12-1 0,-14 12 2 0,25 0-2 0,-24 0 1 0,12 12-4 0,-12-12-5 0,13 12-10 0,-14-12-6 0,1 13-16 0,-12-13-25 0</inkml:trace>
  <inkml:trace contextRef="#ctx0" brushRef="#br0" timeOffset="12">22531 9989 92 0,'0'0'0'0,"-24"-35"39"0,-1 23-41 0,25 12-17 0,13 12-54 0</inkml:trace>
  <inkml:trace contextRef="#ctx0" brushRef="#br0" timeOffset="13">22852 10346 87 0,'0'-11'18'0,"0"-1"1"0,0 1-10 0,0-2-6 0,0 13-3 0,0 0 0 0,-12 0 0 0,12 0 0 0,0 0 0 0,0 0 1 0,0 13 2 0,0-13 1 0,0 0 0 0,0 11-1 0,0-11 0 0,0 0-1 0,0 0-1 0,12 0 0 0,-12 0-1 0,12 0 0 0,-12 0 0 0,12 12 0 0,-12 11 0 0,0-11 0 0,0 12 0 0,12-12 0 0,0 12-25 0,12-12-18 0,-24 0-10 0</inkml:trace>
  <inkml:trace contextRef="#ctx0" brushRef="#br0" timeOffset="14">22959 10002 126 0,'0'-13'2'0,"-12"1"0"0,12 12-3 0,0 12-13 0,12 12-20 0,-12-12-13 0</inkml:trace>
  <inkml:trace contextRef="#ctx0" brushRef="#br0" timeOffset="15">22007 11192 93 0,'0'-47'18'0,"0"-24"6"0,0 58-12 0,-12 13-10 0,12 36-1 0,-12 12 0 0,0 11 1 0,-12 0-1 0,12-11 0 0,12-12 0 0,0-24 0 0,0 0 0 0,36-12 1 0,0-12-1 0,-1 0-1 0,-12 12-1 0,2 12 0 0,-25 23 0 0,-12 1 2 0,-12 0-1 0,-11-13 0 0,-13-23-1 0,-1 0 2 0,3-11 2 0,22-37-3 0,12 12-1 0,12 13-5 0,25-1-8 0,9 24-7 0,2 0-5 0,0 24 7 0,12-1 13 0,11-12 5 0,13 2 0 0,-1-1 0 0,12-12 2 0,-11 0 2 0,-13-25 3 0,-23 14 2 0,-12-12 0 0,-12 11-3 0,0-13-1 0,0 2-2 0,-12-1 1 0,0 12 3 0,0-13 3 0,0 15-2 0,-12-1 0 0,-12-2-1 0,0 1-1 0,12 12-2 0,-12 0-1 0,-1 12-1 0,15 1 0 0,-14-2-1 0,12 12 1 0,12 1-1 0,-12-11 0 0,0 21 0 0,0-9 0 0,0-2 1 0,12 13 0 0,0-24-2 0,0 0 2 0,24-12 0 0,-12 0 0 0,24-12 0 0,-1 12-1 0,1 0-1 0,0 0 1 0,-12 0-2 0,23 0 1 0,-24-12 0 0,13-1 0 0,-11-21-2 0,10-14 3 0,-23-25 0 0,12-9 0 0,0-25-2 0,-1-1 3 0,-10 61 0 0,-1 23 4 0,-12 24-4 0,0 0 1 0,-12 37-2 0,-12 34 1 0,12 24-1 0,12-1-1 0,0-23 1 0,23 2-2 0,-10-25-8 0,-1-25-15 0,-12 1-12 0,0-24-18 0</inkml:trace>
  <inkml:trace contextRef="#ctx0" brushRef="#br0" timeOffset="16">22602 11192 86 0,'0'0'0'0,"0"-13"16"0,12 2-6 0,35 11-8 0,37-12-2 0,11 12-2 0,12-11 0 0,12-2 2 0,-23 1 2 0,-25 0 1 0,-23 1-1 0,-48 11 2 0,-12 0 2 0,-36 35-1 0,-24 1-2 0,-11 0 1 0,23 10-2 0,24-9 0 0,25-1-1 0,11 0-1 0,24-13-1 0,24-11 1 0,23-12 0 0,12 0 0 0,13-35 0 0,-13-1-5 0,0-24-4 0,-11-11-4 0,-1-24-7 0,-22-12 5 0,-15 23 12 0,-21 37 6 0,-13-1 4 0,0 35 7 0,-13-10-1 0,-10 23-5 0,-1 23-1 0,-12 2-2 0,12 21-3 0,-23 51 2 0,35-39-3 0,12 3 0 0,0-1 0 0,0-13-1 0,0 1 0 0,0-25 1 0,0 1-1 0,0-11 1 0,12-13 3 0,-1-37-3 0,25 3 0 0,0-3-1 0,1 24 0 0,33 63-4 0,-34-39 4 0,-12 12 0 0,12-23 0 0,11 0 1 0,1-23 1 0,-1-1-1 0,1 0-1 0,-25 0 1 0,-10 12-1 0,-13 12 0 0,-36 23-2 0,12 2 2 0,13 0 0 0,11-14 0 0,202-35 2 0,-142 0-2 0,-26 24 1 0,-9 0-3 0,-25 12 2 0,-12 13 0 0,-12-4 0 0,12-21 0 0,1 13-1 0,11-13-6 0,0-13-57 0,0 13 4 0</inkml:trace>
  <inkml:trace contextRef="#ctx0" brushRef="#br0" timeOffset="17">21935 12228 45 0,'0'-48'43'0,"12"-11"-25"0,0 23 0 0,0 13-5 0,12 82 5 0,-24 24-12 0,0 12-3 0,-12 12-2 0,12-11-1 0,-12-50 1 0,12 50 0 0,0-37-1 0,0-9-8 0,0-16-8 0,12-22-7 0,12-12-3 0,-2-25-42 0</inkml:trace>
  <inkml:trace contextRef="#ctx0" brushRef="#br0" timeOffset="18">22280 12228 102 0,'0'-24'13'0,"0"-24"9"0,-11 36-9 0,11 24-11 0,0 24 2 0,0 23 0 0,-12 25-1 0,12-1-3 0,12 13 0 0,-1-25 0 0,-11 0-3 0,-11-11-10 0,-14-2-7 0,-9-21-15 0,9-24-23 0</inkml:trace>
  <inkml:trace contextRef="#ctx0" brushRef="#br0" timeOffset="19">21720 12561 112 0,'-36'0'11'0,"13"-13"1"0,23 13-8 0,12 25 0 0,35 0 0 0,1 9 0 0,24 26-2 0,-1-12-2 0,-11 11-1 0,-2-11-7 0,-9 0-9 0,-13-25-6 0,-13-23-2 0,13 0-23 0</inkml:trace>
  <inkml:trace contextRef="#ctx0" brushRef="#br0" timeOffset="20">22400 12621 93 0,'0'0'18'0,"10"-12"2"0,-32 12-10 0,-2 47-1 0,-24 0-3 0,12 3-3 0,13 8 0 0,10-11-4 0,-10 1-8 0,-1 12-14 0,0-1-18 0,12-23-11 0</inkml:trace>
  <inkml:trace contextRef="#ctx0" brushRef="#br0" timeOffset="21">21995 13478 93 0,'12'-24'13'0,"-12"-12"7"0,0 36-7 0,-12 0-6 0,0 24 0 0,-24 24 0 0,-12 11-4 0,14 12 0 0,9-11-2 0,1 1 0 0,12-15-1 0,12 2 1 0,0-12-1 0,12 0 1 0,0-13 0 0,12-11-1 0,0 0 1 0,11-12 1 0,1-12-1 0,12-13 0 0,-1 4-1 0,1-16 1 0,-12-10-1 0,-1 10 1 0,-11-10 0 0,-12-95 1 0,-24 92-1 0,0 4 0 0,-11-2-1 0,-1 12 1 0,-1 1-1 0,-11 24 0 0,0-14 1 0,2 25-2 0,10 12 1 0,0 24 0 0,-1-13-1 0,14 25 1 0,11 0-1 0,24 11 0 0,12 0 1 0,94 73-1 0,-117-132 2 0,-1 12 0 0,-1-12 1 0,-11-12-1 0,0-12-5 0,13 24-17 0,-13-12-25 0,0 12-31 0</inkml:trace>
  <inkml:trace contextRef="#ctx0" brushRef="#br0" timeOffset="22">22757 13704 86 0,'0'-24'12'0,"0"-11"7"0,0 10-7 0,11 14-5 0,-11 11-3 0,0 11 1 0,0 14-1 0,0 10-1 0,0 1-1 0,-11 12 0 0,11-13-2 0,0 12 0 0,11-22 1 0,2 0 0 0,-1-14 0 0,-1-1 0 0,12-10 1 0,14-21-1 0,-13-16-1 0,0 1 0 0,11 0 1 0,-12 1-1 0,13-1 0 0,-23 11 1 0,-1 14 1 0,-12 11 1 0,0-12-2 0,0 12-2 0,0 23 2 0,0 2-1 0,0 0-1 0,0-14-1 0,24 1 2 0,11-1 0 0,1-11 1 0,12 0-2 0,-13-11 3 0,1-1-1 0,-12-12-1 0,1 12-1 0,-14 0 1 0,1 12 1 0,-1 12-2 0,1 13-1 0,-1 9 3 0,-11 14 1 0,13-12 0 0,-13 12-1 0,0-1 0 0,0 0 0 0,0-10 0 0,0-14-1 0,0 13 0 0,0-24 7 0,-13-24-5 0,13-24 0 0,0-24 1 0,13-11-2 0,23-36-1 0,-12 0 1 0,-1 11-1 0,13 37-2 0,0 34 1 0,0 25-1 0,-13 13 2 0,1 24-2 0,-24 10 0 0,0 0 2 0,-24-11 1 0,1 0 0 0,-25-24-1 0,-12-1-3 0,0-11-6 0,13 0-8 0,35-11-8 0,1-1-13 0,45 1-30 0</inkml:trace>
  <inkml:trace contextRef="#ctx0" brushRef="#br0" timeOffset="23">23769 13668 55 0,'0'0'0'0,"83"-11"7"0,12-26 1 0,-24 14 2 0,-10-13 6 0,-26-10 2 0,-23 21-2 0,-24 0-4 0,-23 25-3 0,-26 0-4 0,3 25-2 0,-2 11-3 0,12-1-2 0,25 13 2 0,-1-12 0 0,24-13 0 0,0 0 0 0,24-10 1 0,-1-13 0 0,13-24 3 0,12 1-2 0,-13-14-1 0,1-10 0 0,0-24 0 0,-12-13 0 0,11-11 0 0,-11 11-2 0,-12 50 1 0,-12 9 0 0,-12 25 0 0,12 25-2 0,-36 9 2 0,25 26 1 0,-1 12-1 0,12-1-1 0,0-11 0 0,12-1 0 0,-12-11-7 0,0-12-11 0,11-13-3 0,13-11-5 0,0-1 0 0,24-11-18 0</inkml:trace>
  <inkml:trace contextRef="#ctx0" brushRef="#br0" timeOffset="24">24292 13633 38 0,'25'0'14'0,"21"-36"-6"0,3 0 0 0,-13 11-2 0,-13-9 2 0,1-3 2 0,-12 14 2 0,0-1-2 0,-12 12-2 0,-12 0-1 0,0 1-2 0,-12 11 0 0,13 0-2 0,-25 0 0 0,24 11-1 0,-12 1 0 0,-1 0 0 0,15 12 1 0,-14-1-2 0,0 14 1 0,11-13-1 0,2-1 0 0,11 1 0 0,24 12-1 0,-12-25 1 0,24-11 0 0,-13 13-1 0,13-13 1 0,-13-13-1 0,13 2 0 0,-12-1 1 0,25-24 0 0,-15-10-1 0,14-27 0 0,12 2-1 0,47-95-1 0,-84 116 3 0,-23 16 0 0,0 22 0 0,-23 12-1 0,-26 25-1 0,3 9 0 0,22 3 1 0,-12 10 0 0,24 0 2 0,12 14-1 0,12-15-3 0,12 2 1 0,12-12 0 0,0-11 0 0,-1-14 2 0,12-11 2 0,-11-11-2 0,48-50 2 0,-72 38 0 0,-1 23-3 0,-22 0 3 0,-14 34-4 0,14-9 1 0,22 11-1 0,2-1 1 0,10-23 0 0,2 12-13 0,-14-24-10 0,1 0-7 0,-12-24-11 0,-12 0-17 0</inkml:trace>
  <inkml:trace contextRef="#ctx0" brushRef="#br0" timeOffset="25">24710 13264 100 0,'0'-36'24'0,"0"0"-12"0,24 24-8 0,47 0 2 0,24 12-2 0,-11-13-2 0,-1 13-1 0,-23 0-1 0,-37 13-1 0,-23-13-7 0,0 0-20 0,-35 0-58 0</inkml:trace>
  <inkml:trace contextRef="#ctx0" brushRef="#br0" timeOffset="26">20316 15407 45 0,'0'0'23'0,"0"0"-16"0,0 0 16 0,-12 0-15 0,12 0-1 0,0 0-2 0,0 0 0 0,0 0 0 0,0 0 1 0,0 0 3 0,0 0-7 0,0 0-1 0,0-12 0 0,0 0 0 0,0 12 0 0,0-13 0 0,12 2 0 0,-12-1 0 0,23-24 5 0,-11 24-5 0,0 1 0 0,-12-1 0 0,12 12 1 0,13-24-1 0,-14 24 0 0,12-12 0 0,2 12 0 0,-2 12 0 0,-12 1 0 0,14 10 0 0,-13 0 1 0,0 2 1 0,-12 9 0 0,0-9 0 0,0-1-1 0,-12-2 1 0,0 15-1 0,-13-13 0 0,14-12-1 0,-24 12 1 0,22-12-1 0,2-12 1 0,-1 12-1 0,12-12 0 0,0 0-1 0,23 0-2 0,2 11 1 0,58 62 0 0,-59-27-1 0,0-10 3 0,-24 0-1 0,0 0 0 0,-24-24 2 0,-12 11 0 0,-12-11 1 0,-11-12 1 0,11 0-1 0,0-12 2 0,1-1 0 0,11-9 1 0,24 10-4 0,12 12-2 0,0 0-10 0,12 0-14 0,12 0-17 0,-1 0-51 0,-10 0 50 0</inkml:trace>
  <inkml:trace contextRef="#ctx0" brushRef="#br0" timeOffset="27">20887 15431 78 0,'0'0'7'0,"-12"-12"1"0,12 0 7 0,-12 0 1 0,12 12-7 0,0-12-2 0,12-1-1 0,0 13 0 0,-12-11-1 0,12-1-1 0,12 1 0 0,0 11-1 0,0-13-1 0,-1 13-2 0,0 13 2 0,-10 10 0 0,-1 1-1 0,-12 12 1 0,0-14 1 0,-12 15 1 0,-1-1-3 0,-10-12 2 0,0 11 1 0,-13-12 0 0,0 14-1 0,12-1-2 0,0-25 1 0,13 13 1 0,-1-11-2 0,-1-2-1 0,13 1 2 0,13-12 0 0,10 0-2 0,13 0-1 0,12 0 3 0,107-12-2 0,-131 12-1 0,-1 0 2 0,-11 0-2 0,-1 0 1 0,-11 0-3 0,0 0-39 0,0 0 6 0,0 12-38 0,0-12 35 0</inkml:trace>
  <inkml:trace contextRef="#ctx0" brushRef="#br0" timeOffset="28">20208 16253 78 0,'-47'0'10'0,"23"0"1"0,12 0 6 0,-12 0-3 0,24 0-5 0,-12 0-2 0,12 11 1 0,12-11 7 0,12 0-10 0,12-11-2 0,22 11-1 0,27-13 0 0,22 13 0 0,-71 0-2 0,178-24 0 0,-96 24 1 0,-10-13 0 0,-24 13 0 0,-13-10-1 0,-23-2 1 0,-1 0 0 0,-24 12 1 0,-23-12 0 0,13 12-1 0,-13 0 0 0,0-12-1 0,12 12 0 0,-24 0-12 0,12 12-5 0,-36 0-9 0,1 0-25 0,23 0-3 0</inkml:trace>
  <inkml:trace contextRef="#ctx0" brushRef="#br0" timeOffset="29">20197 16335 51 0,'0'0'0'0,"-24"0"39"0,-1 0-33 0,2 0 6 0,-1 0 6 0,24 0-5 0,0 0-8 0,11 0-1 0,38 0 0 0,9-11-1 0,39-1 1 0,21 0 0 0,180-12 3 0,-155 24-4 0,-24-12-1 0,-23 12 0 0,-37-11 3 0,-23-2 3 0,-12 1 1 0,-12 12-1 0,-12-12-2 0,0-1-1 0,-12 3-2 0,-1-2-2 0,-10 12 0 0,-1 0-3 0,-11 0-19 0,23 0-57 0,12 12 2 0</inkml:trace>
  <inkml:trace contextRef="#ctx0" brushRef="#br0" timeOffset="30">20161 16300 38 0,'-13'0'32'0,"-10"0"-18"0,-1-13 10 0,24 13-12 0,-12 0-1 0,1 0-3 0,-1 13 5 0,1-13-9 0,-2 12-1 0,13-12 1 0,0 12-1 0,-12-12 0 0,12 0 0 0,0 0 1 0,59-12 5 0,-11 0-8 0,0 12 1 0,190-13 3 0,-143 2-4 0,0 11-2 0,0 0 2 0,-11 0-1 0,-25 0 1 0,13 0 0 0,-24-12 0 0,23 1 1 0,-47 11-1 0,0-13 0 0,-12 13-1 0,23-12 1 0,-12 0-1 0,-10 12 0 0,-1-13 0 0,-1 13-12 0,-11 0-10 0,0 0-45 0,0 13-22 0</inkml:trace>
  <inkml:trace contextRef="#ctx0" brushRef="#br0" timeOffset="31">20232 16383 86 0,'0'0'0'0,"-35"0"11"0,-50 0 9 0,74 0-8 0,11 0-2 0,11 0-8 0,25 0-1 0,13 0 1 0,9 0 0 0,14-12 2 0,143-1 0 0,-121 2-3 0,2 11 2 0,-13 0-1 0,-35-12 0 0,0 12 1 0,-24-11 2 0,-12 11-1 0,1-12-1 0,-2 12 0 0,1 0-2 0,-1-12 1 0,-11 12 0 0,12 0 1 0,-12 0-1 0,0 0 0 0,0 0 0 0,0 0-1 0,11 0-1 0,-11 0 1 0,13-13 0 0,-13 13-1 0,0 0 0 0,0 0 2 0,12 0-1 0,-12-11-2 0,0 11-1 0,0 0 3 0,0 0 0 0,0 0-3 0,11 0-16 0,-11 0 17 0,0 0 2 0,0 0-2 0,0 0-87 0,-11 0 31 0</inkml:trace>
  <inkml:trace contextRef="#ctx0" brushRef="#br0" timeOffset="32">21816 15669 72 0,'0'0'0'0,"-36"-23"38"0,24 10-10 0,12 13-25 0,-12 0 10 0,12-12-9 0,0 12-1 0,12 12-1 0,24-12 1 0,12 0 0 0,-1-12-1 0,25 12-2 0,-1 0 0 0,1-12 3 0,-13-1-4 0,-11 13 1 0,-12 0 0 0,-13-11 1 0,13 11 1 0,-24 0-2 0,12-12 0 0,-12 1 0 0,0 11-12 0,12 0-33 0,-24 0-52 0</inkml:trace>
  <inkml:trace contextRef="#ctx0" brushRef="#br0" timeOffset="33">22137 15466 51 0,'0'0'0'0,"-11"0"8"0,11 0-4 0,0 0 3 0,0 0 2 0,0 0-1 0,0-12-2 0,0 12-1 0,0 0 1 0,0 0-5 0,0-13-1 0,0 13-1 0,0 0 1 0,0 0 0 0,0-10 0 0,0 10 1 0,0 0 13 0,0 0-9 0,-12 0-2 0,12 0 1 0,0 0-1 0,0 0 0 0,0 0 7 0,0 0 2 0,0-12-7 0,0 12 4 0,0 0-5 0,0 0-4 0,12 12 0 0,-1-2 0 0,13 15 0 0,0-13 0 0,1 1-1 0,-2-2 1 0,13-11 2 0,-13 12-2 0,13-12 0 0,-24 11-1 0,12 2 1 0,-12-1 0 0,-12-12 0 0,12 12 1 0,-12-12 1 0,0 11 2 0,-12 1 0 0,0-1 0 0,-12 14-1 0,-24 11 2 0,36-13-3 0,-11-11-1 0,10 0 0 0,2 1-2 0,-1-2-2 0,1 1-13 0,-2-12-19 0,1 0-31 0</inkml:trace>
  <inkml:trace contextRef="#ctx0" brushRef="#br0" timeOffset="34">22959 15407 63 0,'-12'-24'12'0,"12"0"4"0,0 12-1 0,-13 12-3 0,13 0-7 0,0 12-1 0,0 24 2 0,0 23-2 0,0 12-1 0,0 0 2 0,0 2-1 0,13-14 0 0,-13-11-1 0,0-12-1 0,0-13 3 0,0 1-5 0,0-11-1 0,0-13 1 0,0 0-8 0,0 0-16 0,0-25-13 0,0 0-23 0,0 15 34 0</inkml:trace>
  <inkml:trace contextRef="#ctx0" brushRef="#br0" timeOffset="35">22934 15359 57 0,'0'0'8'0,"-10"-12"2"0,-2 12 1 0,0-11 4 0,12 11-3 0,-12-13-6 0,12 13-1 0,24 0-4 0,-12 0-1 0,34 0-1 0,3 0 2 0,11 0 0 0,10 0-1 0,14 0-1 0,0 0 0 0,11 0 0 0,-13 0 0 0,-10 13 0 0,-24-13 1 0,-12 11 0 0,-13-11 1 0,2 0 1 0,-14 0 1 0,12-11 0 0,-10 11-2 0,-1 0-1 0,-12 0 1 0,12 0 0 0,-12 0 0 0,12 71 4 0,-12-24-4 0,0 13 1 0,0-1 0 0,-12 14 1 0,12-27-1 0,0 13-2 0,-12-22 0 0,12-3 1 0,0-9 0 0,0-13 0 0,0 1 0 0,0-2 0 0,0-11-1 0,0 0-70 0,0 0 10 0</inkml:trace>
  <inkml:trace contextRef="#ctx0" brushRef="#br0" timeOffset="36">23019 15883 71 0,'0'0'0'0,"-24"-11"23"0,-1 11-11 0,25 0-3 0,0 0-3 0,25 0-1 0,35 0-2 0,11 0-1 0,48 11 1 0,0-11-2 0,0 12-1 0,-12-12 0 0,-35 0 0 0,-2-12 0 0,-33 1 2 0,-25 11-1 0,-12-13-14 0,0-11-42 0,-12 11 7 0</inkml:trace>
  <inkml:trace contextRef="#ctx0" brushRef="#br0" timeOffset="37">23507 14574 88 0,'12'-13'8'0,"-12"1"3"0,11 12-4 0,2-12 2 0,-13 24 2 0,-13 24-4 0,2 12 0 0,-25 11-2 0,0 1-1 0,-11-12 0 0,11-14 1 0,0 3 0 0,13-13-1 0,12-12-3 0,11-1 0 0,0 1 0 0,11 0-2 0,24 24 1 0,1-12-1 0,12 12 1 0,-14-1-1 0,15-11 1 0,-26 0 0 0,-10-1 0 0,-1-23-2 0,-12 13-9 0,11-13-15 0,-11 0-14 0,12-13-37 0</inkml:trace>
  <inkml:trace contextRef="#ctx0" brushRef="#br0" timeOffset="38">23639 14752 19 0,'0'0'0'0,"0"0"5"0,0-12 2 0,0 1 2 0,11 11-1 0,1 0-2 0,24-13 4 0,-25 13-8 0,1 13-1 0,-1-2 1 0,-11 1-1 0,13 12 1 0,-13 0-2 0,12-13 1 0,-12 12-1 0,0 14 0 0,0-13 0 0,0-1 0 0,-12 1 3 0,-1-11 0 0,2 10-1 0,-1-23-1 0,12 11 0 0,0-11 0 0,0 0 0 0,-11 0-1 0,-1 13 1 0,-12-1-1 0,-12-12-4 0,0 12-6 0,24-12-12 0,12 0-25 0</inkml:trace>
  <inkml:trace contextRef="#ctx0" brushRef="#br0" timeOffset="39">23650 14776 21 0,'0'0'0'0,"0"-13"6"0,-11 2 0 0,11 11 2 0,-13-12 4 0,13 12-4 0,0 0-2 0,13-11-2 0,-2 11 0 0,12-13 0 0,-10 13-2 0,22-12 0 0,-11 12-2 0,0 12 0 0,0 12 1 0,-12-1-1 0,-12 14 2 0,0-14 1 0,-24 13 0 0,-59 23 3 0,83-47-6 0,0 0 0 0,34 12 0 0,-21 12 0 0,-1-12-1 0,0 0 2 0,-12-1 1 0,-24-11 3 0,-12 0-1 0,0-12-1 0,-11 0-1 0,23 0-1 0,0-12-5 0,12 12-22 0,12 0 5 0,0 0-26 0</inkml:trace>
  <inkml:trace contextRef="#ctx0" brushRef="#br0" timeOffset="40">23852 14847 56 0,'0'0'0'0,"23"-36"12"0,2 13-5 0,22 11 0 0,-10-1-1 0,-14 13-3 0,13 25-2 0,-25 10 1 0,-11 13 3 0,0-12 0 0,-23 12 0 0,10-14 1 0,-21-9 0 0,10-13-2 0,24 0-1 0,0 0-1 0,0-12 0 0,35 0-1 0,24-12-1 0,1 12 0 0,0 0 0 0,-12 0 0 0,-25 0-1 0,-12 0-5 0,2 0-12 0,-13 0-11 0,0 12-9 0,0-12 1 0</inkml:trace>
  <inkml:trace contextRef="#ctx0" brushRef="#br0" timeOffset="41">23233 15383 61 0,'-12'0'5'0,"-47"-13"2"0,23 13-1 0,12 0 1 0,24 0-1 0,11 0-5 0,38 0 0 0,34 0 0 0,36 0-2 0,36 0-2 0,-1 0 3 0,12 0-1 0,-21 0 0 0,-27 0 0 0,-34 0 1 0,-25-11 3 0,-23 11-2 0,-36-12 1 0,11 12 1 0,-11-11-2 0,-11 11-9 0,-25 0-7 0,1 0-4 0,-25 11-2 0,0 1 6 0,13-12-5 0</inkml:trace>
  <inkml:trace contextRef="#ctx0" brushRef="#br0" timeOffset="42">23543 15431 24 0,'-36'0'5'0,"-59"0"9"0,23 10-1 0,26 3-2 0,21-1-4 0,25-12 0 0,12 12-3 0,35-12-2 0,25 0-1 0,58-12 0 0,26 0 0 0,-37-1-2 0,60 3 1 0,36-2-1 0,-97 0 2 0,-23 0 1 0,-36 0 3 0,-35-1 0 0,-24 2-1 0,0-1-3 0,0 12-14 0,-24-11-34 0,13 11 10 0</inkml:trace>
  <inkml:trace contextRef="#ctx0" brushRef="#br0" timeOffset="43">7181 13728 64 0,'-12'-24'15'0,"12"48"-1"0,-13 0-9 0,13 11-1 0,-11-23-2 0,-1 12 0 0,-1 36 2 0,3 11-2 0,-1-11 1 0,-2-13 0 0,13 1-1 0,-12-24 0 0,12-1 0 0,0-23 0 0,0 0 1 0,0-11 0 0,25-12-2 0,9-27 1 0,2-8-1 0,24 11 0 0,-1 10 0 0,-23 3-2 0,0 9 1 0,-25 13 0 0,1 12 0 0,-12 0 2 0,-12 0-2 0,-11 12 1 0,-13 13 3 0,0 21-1 0,12-10-1 0,13 0-1 0,11-1-1 0,0 1 0 0,22-12 0 0,14 0 1 0,13-12-2 0,-2-1-12 0,2 1-13 0,-2 0-15 0,-35 1-2 0</inkml:trace>
  <inkml:trace contextRef="#ctx0" brushRef="#br0" timeOffset="44">7836 14001 85 0,'0'-11'8'0,"0"-1"-1"0,12 1-2 0,12-14-2 0,11 13-1 0,1 12-2 0,12 0-6 0,-14 0-15 0,-9 12-10 0,-1-12-6 0</inkml:trace>
  <inkml:trace contextRef="#ctx0" brushRef="#br0" timeOffset="45">7955 14097 52 0,'-24'0'12'0,"0"25"1"0,12-25-5 0,24 0-2 0,24-13-4 0,12 1-4 0,22-13-21 0,-9 14-28 0</inkml:trace>
  <inkml:trace contextRef="#ctx0" brushRef="#br0" timeOffset="46">8443 13752 65 0,'0'-11'13'0,"0"-14"8"0,0 25-12 0,-12 12-4 0,12 24 4 0,-23 12-2 0,11 11-1 0,-1-13-3 0,2 4 0 0,-1-3-2 0,12-23 0 0,0-1 0 0,0-12-1 0,12-11 1 0,-1 0 2 0,25-34-2 0,-12 10-1 0,12-23 0 0,0 10-1 0,-12 3 1 0,-14 21 0 0,-10 13 0 0,0 0 0 0,-22 0 0 0,10 13 0 0,-12 8 1 0,12 4 0 0,0 0-1 0,12-2 1 0,12 13-1 0,12-24 0 0,-12 11 0 0,12-12-3 0,35 26-42 0,-36-37 2 0,2 0 1 0</inkml:trace>
  <inkml:trace contextRef="#ctx0" brushRef="#br0" timeOffset="47">8920 13990 64 0,'0'0'0'0,"-11"-23"26"0,11-2-11 0,23 13-4 0,-12-1-3 0,25 3-5 0,-12-1-3 0,12 11 0 0,-2 0 0 0,-9 11 0 0,11-11-7 0,-25 10-6 0,2-10-6 0,-1 0-10 0,-12-10-15 0</inkml:trace>
  <inkml:trace contextRef="#ctx0" brushRef="#br0" timeOffset="48">9134 13799 63 0,'0'0'13'0,"-25"0"5"0,14 24-7 0,-14 12-1 0,15 12-1 0,-2-1-6 0,12 0-2 0,0 1-4 0,0 0-12 0,12-12-5 0,-2-24-7 0,15-1-20 0</inkml:trace>
  <inkml:trace contextRef="#ctx0" brushRef="#br0" timeOffset="49">9324 13907 75 0,'0'0'19'0,"0"0"-4"0,0 0-6 0,0 35 1 0,0-10-3 0,-11 22-4 0,11-23-2 0,-12 23-7 0,-12-10-24 0,-1 21-55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000" max="10000" units="dev"/>
          <inkml:channel name="Y" type="integer" min="-10000" max="10000" units="dev"/>
          <inkml:channel name="F" type="integer" max="255" units="dev"/>
          <inkml:channel name="T" type="integer" units="dev"/>
        </inkml:traceFormat>
        <inkml:channelProperties>
          <inkml:channelProperty channel="X" name="resolution" value="1" units="1/dev"/>
          <inkml:channelProperty channel="Y" name="resolution" value="1" units="1/dev"/>
          <inkml:channelProperty channel="F" name="resolution" value="1" units="1/dev"/>
          <inkml:channelProperty channel="T" name="resolution" value="0" units="1/dev"/>
        </inkml:channelProperties>
      </inkml:inkSource>
      <inkml:timestamp xml:id="ts0" timeString="2025-05-30T02:50:32.54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antiAliased" value="0"/>
    </inkml:brush>
  </inkml:definitions>
  <inkml:trace contextRef="#ctx0" brushRef="#br0">22078 9358 72 0,'-24'-23'13'0,"-23"-1"-1"0,11 37 4 0,0 8-7 0,0-8-1 0,2 24-3 0,-3 10 1 0,13-12-2 0,0 13-2 0,0-12-1 0,13 11 0 0,-1-11-1 0,12 0 1 0,0-11 0 0,23-14 0 0,1-1 0 0,12-10 0 0,13 0 0 0,-15 0 0 0,62-34-1 0,-62 22-1 0,2-13 2 0,-23 2 0 0,23 12 0 0,-24-14-2 0,12-10 2 0,-13-1 0 0,-11 0-1 0,0-11 1 0,0 11 0 0,-11-12 0 0,-2 14-1 0,-10 21 0 0,10-24 1 0,-10 37-1 0,-1-11 1 0,-1 11-1 0,3 0-1 0,-2 0 1 0,12 24-1 0,-12 13 2 0,24 9-1 0,-12 2 0 0,12 0 0 0,12-1 1 0,0-10 0 0,12-3-1 0,-12-10 0 0,12 0-1 0,-14-12 1 0,3 12 1 0,-13-12-6 0,12 0-20 0,12 1-33 0,-12-2 6 0</inkml:trace>
  <inkml:trace contextRef="#ctx0" brushRef="#br0" timeOffset="1">22400 9799 83 0,'0'0'0'0,"0"11"3"0,0 14 3 0,0-13 9 0,-24 11-1 0,0 1-4 0,24-12-4 0,-12 13-2 0,0-14 0 0,12 1-1 0,12-1-2 0,0-11 0 0,12 12 0 0,10-12 0 0,2-12 0 0,-23 12-1 0,10-11 1 0,-10-25-1 0,-13 24 3 0,-13-24 1 0,2 24-1 0,-25-23-1 0,24 11-1 0,-23 1 0 0,23 10-10 0,0 13-25 0,12-12-65 0</inkml:trace>
  <inkml:trace contextRef="#ctx0" brushRef="#br0" timeOffset="2">22816 9632 78 0,'0'0'0'0,"-23"-24"9"0,11 24-8 0,-1 0 2 0,13 13 9 0,0-13 0 0,0 0-4 0,25 0-3 0,22 0-2 0,1 0-2 0,-2 0-1 0,3 0-3 0,-1 0-7 0,-24 0-8 0,0 0-5 0,-13 0-6 0,-11 0-10 0</inkml:trace>
  <inkml:trace contextRef="#ctx0" brushRef="#br0" timeOffset="3">22768 9823 45 0,'-11'0'8'0,"-12"12"4"0,10-12 5 0,13 0-3 0,0 0-2 0,13 0-7 0,-2 0-3 0,37-12-1 0,11-1 0 0,1 2-1 0,-13 11-3 0,-36-12 2 0,38 12-6 0,45-24-13 0,-45 12 9 0,34-13-3 0,-23 4 11 0,-1 8 3 0,-23-11 0 0,0 0 3 0,-36 12 7 0,11-12 4 0,-22 24-3 0,-1-12-1 0,-12 12-4 0,11 25-2 0,2-14-3 0,-1 25 0 0,24 1 0 0,-1-16-1 0,14 16 0 0,10-24 1 0,1 10-1 0,0-12 1 0,0-11-1 0,-25 0 1 0,25-23 1 0,-12-1 0 0,0-13-1 0,-12 16 0 0,-1-4 2 0,2-23 2 0,-13 24-3 0,-13 0 2 0,2 1-1 0,-1 12 0 0,-24-14-1 0,24 13 1 0,-24-1-2 0,25 13 0 0,-25 0-2 0,11 0 1 0,2 13 1 0,-1-1 0 0,-11 13-1 0,10-2-10 0,14 0-23 0,-1 13-59 0</inkml:trace>
  <inkml:trace contextRef="#ctx0" brushRef="#br0" timeOffset="4">18875 10239 78 0,'0'0'0'0,"-36"-35"8"0,12-1-3 0,35 0-4 0,2-10 0 0,23-15-1 0,-24 13-4 0,23 13-6 0,1-13-3 0,-12 12-4 0,12 1 6 0,-24-1 6 0,11 0 2 0,1 1-1 0,0-13-21 0</inkml:trace>
  <inkml:trace contextRef="#ctx0" brushRef="#br0" timeOffset="5">19243 9370 18 0,'0'-25'10'0,"-11"-9"-2"0,11-3-5 0,24 3-6 0,-12 9-26 0</inkml:trace>
  <inkml:trace contextRef="#ctx0" brushRef="#br0" timeOffset="6">19434 8918 20 0,'0'0'0'0,"12"-36"7"0,24 0-6 0,11 1-1 0,1-13-1 0,0 12 0 0,-12 13 1 0,-2-1-1 0,-21 0 1 0,10 12 2 0,-10 1 0 0,10-14-1 0,13 0-2 0,12-9-13 0,-36 34 1 0</inkml:trace>
  <inkml:trace contextRef="#ctx0" brushRef="#br0" timeOffset="7">20089 8418 11 0,'0'0'8'0,"0"0"-3"0,-11 0-4 0,34 0-1 0,1 0-2 0,24 0-8 0,-36 0-1 0</inkml:trace>
  <inkml:trace contextRef="#ctx0" brushRef="#br0" timeOffset="8">20387 8512 3 0,'0'0'0'0,"0"50"7"0,24 8-5 0,12 2-14 0</inkml:trace>
  <inkml:trace contextRef="#ctx0" brushRef="#br0" timeOffset="9">20804 9180 30 0,'0'0'0'0,"0"71"10"0,24 13-6 0,11-13-3 0,13 12-3 0,24 24-9 0,-13-35 6 0,-23-1 3 0,0 0 2 0,-1 0 0 0,-11-21 0 0,12 44-1 0,23 38-8 0,-35-98 0 0</inkml:trace>
  <inkml:trace contextRef="#ctx0" brushRef="#br0" timeOffset="10">21471 10478 4 0,'0'0'0'0,"34"35"6"0,-21-10-2 0,10 46 5 0,2 0 1 0,-25 13 1 0,11 11-8 0,2 12-3 0,23 1 0 0,11 10-1 0,0-35-1 0,-22-35 2 0,34 23 0 0,-35-23-1 0,-24-1 1 0,24 37 0 0,0-13-2 0,-1 25-6 0,13 0-5 0,0 9 4 0,-12-55 5 0,10 32 1 0,-21-70 5 0,-1-12 4 0,-24 0 6 0,12-12 0 0,-13 24-2 0,-9-12-4 0,22 11-6 0,0-11 0 0,0 13 0 0,0-26-15 0,12 2-4 0,-2-1 1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000" max="10000" units="dev"/>
          <inkml:channel name="Y" type="integer" min="-10000" max="10000" units="dev"/>
          <inkml:channel name="F" type="integer" max="255" units="dev"/>
          <inkml:channel name="T" type="integer" units="dev"/>
        </inkml:traceFormat>
        <inkml:channelProperties>
          <inkml:channelProperty channel="X" name="resolution" value="1" units="1/dev"/>
          <inkml:channelProperty channel="Y" name="resolution" value="1" units="1/dev"/>
          <inkml:channelProperty channel="F" name="resolution" value="1" units="1/dev"/>
          <inkml:channelProperty channel="T" name="resolution" value="0" units="1/dev"/>
        </inkml:channelProperties>
      </inkml:inkSource>
      <inkml:timestamp xml:id="ts0" timeString="2025-11-15T16:17:58.01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antiAliased" value="0"/>
    </inkml:brush>
  </inkml:definitions>
  <inkml:trace contextRef="#ctx0" brushRef="#br0">11563 9608 17 0,'0'0'9'0,"0"0"13"0,0 0-21 0,0-12 5 0,0 12-3 0,-12 0 2 0,12 0 0 0,0 0 4 0,0 0-7 0,0 0-1 0,0 12 6 0,0 1-3 0,0-13 1 0,0 0 1 0,12 0 0 0,-12 0-1 0,12 0-2 0,1 0 0 0,21 11 2 0,-21 1-3 0,22-12-1 0,49 0 2 0,-50-12-1 0,2 12-1 0,0 0 1 0,13 0-1 0,-14 0 1 0,-12 0 0 0,2 0-1 0,34-11 2 0,-23 11-1 0,0 0-1 0,95 0 4 0,-95 0-5 0,11 0 1 0,0 0 0 0,-11 0 0 0,12 0 0 0,0 0 0 0,-1 0 0 0,1 0 0 0,0 0 0 0,11-13 0 0,1 13-1 0,-13 0 1 0,13 0 0 0,-1-12-1 0,-11 12 1 0,0 0-1 0,11 0 0 0,-11 0 0 0,12 0 1 0,-1 0-1 0,60 0 2 0,-47 0-2 0,-1 12 1 0,12-12 0 0,-11 0-1 0,-1 0 0 0,97 13 2 0,-86-13-1 0,2 0 0 0,-1 0 1 0,0 0-1 0,0 0 0 0,73 0 1 0,-74 0-1 0,2 0-1 0,0 0 0 0,11 0 1 0,-12 0 1 0,13 0 0 0,-14 0-2 0,193-13-1 0,-192 13 2 0,1 0 0 0,70-12-1 0,-83 12 0 0,1 0 0 0,0 0 1 0,-1-12-1 0,12 12 0 0,-11 0 1 0,-1-11-1 0,1 11 0 0,11-12 0 0,-11 12-1 0,-1-11 2 0,1 11-1 0,-1 0 2 0,-12 0-3 0,1 0 1 0,10 0 0 0,205-13 0 0,-215 13 0 0,-1 0-1 0,1 0 1 0,-12 0 0 0,10 0 1 0,-9 0-3 0,-2 0 3 0,0 0 0 0,2 0-1 0,-2 0 1 0,-11 0-2 0,0 0 1 0,0 0 0 0,-2 0 1 0,2 0-1 0,1 0 0 0,10 0-1 0,-11 13 1 0,12-13 1 0,-13 0-1 0,1 11-1 0,-12-11 2 0,-1 12-2 0,-10-12 2 0,-1 0-2 0,11 11 1 0,-23-11 1 0,12 0-1 0,0 0 0 0,0 12-1 0,0-12 2 0,0 0-1 0,0 12 0 0,24-12 0 0,-26 0 0 0,3 0 0 0,-1 0 0 0,-1 13 0 0,2-13 0 0,-13 0 0 0,12 0 0 0,-1 0 0 0,2 0 1 0,-1 0-1 0,-1 0-1 0,2 0 2 0,-2 0-1 0,-11 0 0 0,13 0 0 0,-13 0 0 0,0-13 0 0,11 13 1 0,-11 0-1 0,0 0 0 0,0 0 0 0,0 0 0 0,0 0 0 0,12 0 1 0,-12-12-1 0,0 12 0 0,0 0-1 0,0 0 2 0,0-12-2 0,0 12 2 0,11 0-1 0,-11 0 0 0,0 0 0 0,0 0 0 0,0 0 0 0,0 0 0 0,0 0 0 0,0-11 0 0,0 11 0 0,-11 0 0 0,11 0 0 0,0 0-1 0,0 0 1 0,-12-12 0 0,12 12 0 0,0 0 0 0,0-11 0 0,0 11-1 0,0 0-2 0,0 0 2 0,0 0 1 0,12 0 0 0,-12 0 0 0,0 0 0 0,0 0 0 0,0 0-1 0,0-13 1 0,0 13 1 0,0 0-2 0,0 0 1 0,0 0 0 0,11 0 0 0,-11 0-1 0,0 0 1 0,0 0-1 0,0 0 1 0,13 0-1 0,-13 0 1 0,0 0 0 0,12 0 0 0,-12 0 0 0,0 0 0 0,0 0 0 0,11 0 0 0,-11 0 1 0,0 13-3 0,13-13-4 0,-13 0-7 0,12 11-17 0,-12 12-72 0</inkml:trace>
  <inkml:trace contextRef="#ctx0" brushRef="#br0" timeOffset="1">4013 9621 65 0,'-23'-13'9'0,"-1"13"1"0,11 0 0 0,13 0-3 0,0 0-4 0,13 0 0 0,-1 0-1 0,12 0 1 0,83 24 7 0,-60-24-6 0,2 0-1 0,10 0 0 0,-12 0 0 0,25 0 0 0,-1 0-1 0,1 12 0 0,-1-12-1 0,0 11 0 0,13-11-1 0,-14 13 1 0,15-13 1 0,-2 0-1 0,12 0 1 0,0-13-2 0,13 13 1 0,-1-11-1 0,119-1 4 0,-107 1-1 0,11 11-1 0,-21 0-2 0,21 0-1 0,1 0 2 0,-13 0 0 0,14 0-1 0,-1 0 0 0,0-13 0 0,-12 13-1 0,12 0 3 0,-13 0-2 0,3 0-1 0,9 13-1 0,192-2 2 0,-215-11 2 0,-23 0-2 0,11 0-1 0,-24 0 0 0,13-11 3 0,-25 11 0 0,-12 0 1 0,1 0 0 0,-12 0 0 0,0 0 0 0,-13-13 0 0,2 13 1 0,-14-12 0 0,1 12 0 0,-12-23-2 0,12 11 0 0,0 1-1 0,-12 11-1 0,0-13 0 0,0 13-19 0,0 0-119 0</inkml:trace>
  <inkml:trace contextRef="#ctx0" brushRef="#br0" timeOffset="2">16160 10228 73 0,'-36'-37'13'0,"0"26"1"0,36 11-10 0,0 0-1 0,-13-12 7 0,13 12-3 0,0 0 0 0,13 0 5 0,10 0-7 0,13-11 0 0,12-2-1 0,0 1 0 0,12 12-1 0,-1 0 0 0,-11 0-1 0,-2 0 0 0,-21 0-1 0,-1 12 0 0,-12-12-1 0,-1 0 1 0,-11-12 0 0,13 12-2 0,-13-12-7 0,0 12-10 0,0 0-7 0,0 0-80 0</inkml:trace>
  <inkml:trace contextRef="#ctx0" brushRef="#br0" timeOffset="3">15957 10204 82 0,'0'0'0'0,"-25"-13"21"0,25 2-15 0,0 11-4 0,0 11 4 0,13 2 5 0,-1-13-7 0,-1 24 3 0,2-13-4 0,10 12 2 0,-10-10-2 0,11 11 1 0,-1-11 0 0,13-2 0 0,0-11 0 0,11 12-1 0,-11-1-1 0,24 13 0 0,-36-11-2 0,-12-2 1 0,-1 1-1 0,1 12 1 0,-12-12-1 0,11 0 1 0,-11 12-1 0,-23 11 1 0,0-10-1 0,-13-2 1 0,12 13-1 0,-24-1 0 0,13 1 0 0,-1 0 0 0,0-13 0 0,23 14 0 0,-21-14 1 0,22 1 0 0,0-12-1 0,-1 0-1 0,13 12 2 0,0-14-1 0,25 3 1 0,-13-1-1 0,22 0-1 0,27-12 2 0,-2 0 0 0,13 0-1 0,10 0 2 0,-9 0-3 0,-3 0 1 0,-9 0 2 0,-26 13 0 0,-22-13-1 0,-2 0-1 0,-11 0 0 0,0 0 2 0,-11 0-8 0,11 0-14 0,-13-13-15 0,13-24-24 0,-11 27 10 0</inkml:trace>
  <inkml:trace contextRef="#ctx0" brushRef="#br0" timeOffset="4">16029 10239 84 0,'-12'0'3'0,"-12"-11"5"0,12 11-2 0,-1 0 0 0,13-12 2 0,13 12-2 0,23-12-1 0,0 12-1 0,22-13 2 0,3 2 0 0,23-1-1 0,9 12-1 0,-8-11-2 0,-14-2 1 0,-12 13-3 0,-22-12 1 0,-14 12-1 0,-23 0 1 0,11 0 0 0,-22 0-17 0,-1 12-1 0,-12-12-4 0,0 13-7 0,-12-2-10 0,25-11 9 0</inkml:trace>
  <inkml:trace contextRef="#ctx0" brushRef="#br0" timeOffset="5">15932 10216 66 0,'-10'-12'9'0,"-14"12"-2"0,12 0 4 0,0 12-2 0,0-12-1 0,12 0-2 0,12 12-1 0,0 11 0 0,12-12 0 0,11 2 0 0,1-1 0 0,12 0 0 0,-2 1-1 0,3-2-1 0,-13 1-1 0,-1-1-1 0,1 1 1 0,-24 0-1 0,1 12 1 0,-13-12 0 0,0-1-1 0,0 2 1 0,0 11-1 0,0 0 0 0,0-14 1 0,-13 15-1 0,-11 0 0 0,0-2 0 0,-11 1-1 0,11 11 0 0,-24 1 1 0,13 1-1 0,-1-14 1 0,-13 12-1 0,3 12 1 0,34-10 0 0,12-24-1 0,-12 21 0 0,36-22 0 0,-1-12 1 0,25 0 0 0,12 0 0 0,11 0-1 0,12-12 0 0,0-1 2 0,1 13 0 0,-2-10 0 0,-33 10 0 0,-26 0-1 0,-23 0 0 0,-11 0 2 0,-50 0-2 0,39 0-8 0,10-11-17 0,0 11-30 0,12-13-30 0</inkml:trace>
  <inkml:trace contextRef="#ctx0" brushRef="#br0" timeOffset="6">17957 10906 70 0,'0'0'0'0,"0"13"6"0,-11 21-4 0,11-21 0 0,-12 106 11 0,-1-72-6 0,-23 0-3 0,2-10-2 0,10-3-2 0,0 3-6 0,12-1-62 0</inkml:trace>
  <inkml:trace contextRef="#ctx0" brushRef="#br0" timeOffset="7">18958 10036 97 0,'11'-59'24'0,"14"13"-23"0,-25 80-2 0,11 14 1 0,2 12 1 0,-13-1-1 0,0 13 0 0,0-1-1 0,0 0-14 0,-13 0-36 0,2-46 11 0</inkml:trace>
  <inkml:trace contextRef="#ctx0" brushRef="#br0" timeOffset="8">18553 10835 93 0,'-12'-12'8'0,"-23"-36"-5"0,46 37-2 0,49-14 0 0,35 2 0 0,23 0 2 0,3-2 2 0,-2 0-1 0,-12 14-3 0,12 11 0 0,-25 0-1 0,-10 11-9 0,-23 2-27 0,-27 11-22 0</inkml:trace>
  <inkml:trace contextRef="#ctx0" brushRef="#br0" timeOffset="9">18887 11108 91 0,'0'0'0'0,"-12"-47"4"0,12 47-1 0,0 0-4 0,0 24 1 0,0-1 4 0,-13 14 3 0,13 10 1 0,-11-10 0 0,11-3-1 0,0 3-2 0,0-3-2 0,11 3-1 0,-11-14 0 0,13 1 4 0,-13-37 0 0,0-10-5 0,-13 12 0 0,13-26 0 0,13 3-1 0,10-3 0 0,-10 3 0 0,11-3 1 0,10 1-1 0,2 0 0 0,-11 13 0 0,-2 0 0 0,1 10 1 0,-12 26 0 0,12-2 0 0,-12 24 1 0,24 1 0 0,-26 0-1 0,3-12 0 0,-1 10-1 0,12-9 0 0,-1 11 1 0,-23 0-7 0,13 11-26 0,-13 1-76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000" max="10000" units="dev"/>
          <inkml:channel name="Y" type="integer" min="-10000" max="10000" units="dev"/>
          <inkml:channel name="F" type="integer" max="255" units="dev"/>
          <inkml:channel name="T" type="integer" units="dev"/>
        </inkml:traceFormat>
        <inkml:channelProperties>
          <inkml:channelProperty channel="X" name="resolution" value="1" units="1/dev"/>
          <inkml:channelProperty channel="Y" name="resolution" value="1" units="1/dev"/>
          <inkml:channelProperty channel="F" name="resolution" value="1" units="1/dev"/>
          <inkml:channelProperty channel="T" name="resolution" value="0" units="1/dev"/>
        </inkml:channelProperties>
      </inkml:inkSource>
      <inkml:timestamp xml:id="ts0" timeString="2025-11-15T16:17:58.02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antiAliased" value="0"/>
    </inkml:brush>
  </inkml:definitions>
  <inkml:trace contextRef="#ctx0" brushRef="#br0">22614 13205 14 0,'0'-13'7'0,"-12"1"-4"0,12-13-2 0,0 15 0 0,12-1 0 0,-12 11 0 0,0 0 1 0,-12 0 0 0,12 0 0 0,-13-13 0 0,13 13 1 0,0 0-1 0,-11 0-1 0,-1-12 0 0,12 12 1 0,-13 0-1 0,13-12 0 0,-11-1-1 0,11 13 2 0,-11 0-1 0,11-11 0 0,-12 11 0 0,0-12 0 0,-24 1 1 0,24 11-1 0,-1-13 1 0,2 13-2 0,-1 0 0 0,-1 0 1 0,-9 0 0 0,10 0 0 0,-12 13-1 0,12-13 1 0,0 11-1 0,-12 1 0 0,12-1 1 0,0 2-1 0,1-1 0 0,-1 0 0 0,12 12 0 0,-13-14 0 0,2 15 0 0,11 23 1 0,0-37-1 0,0-11 0 0,-12 25-1 0,12-2 2 0,0 13-1 0,12-24 1 0,-12 13-1 0,0-2 0 0,11-12 1 0,-11 26-1 0,13-26 1 0,-1 12-1 0,-1 2 0 0,-11-13 1 0,12 12 0 0,48 11 1 0,-48-23-1 0,0-12-1 0,0 0 1 0,0-12 0 0,11 12 0 0,-11 0-1 0,-1-12 1 0,2 12-1 0,10-13 0 0,26-21 0 0,-27 34 1 0,3-12-1 0,-1 12 0 0,-12-12 0 0,-1 12 0 0,14-13 0 0,-14 13 0 0,1-11 0 0,0 11 0 0,37-36 0 0,-49 24 1 0,11 0-1 0,1 1 0 0,-1-1 0 0,-11 12 0 0,0-11 1 0,13-2-1 0,-13 1 0 0,0 0 0 0,0-24 0 0,0 25 1 0,0-1-1 0,0-13 1 0,0 2 0 0,0 12-1 0,0-14 0 0,0 13 1 0,-13-1-1 0,2 3 1 0,11-1-1 0,-12-2 0 0,1 1 0 0,-2 0 1 0,1-1-1 0,0 2 0 0,0-1 1 0,0 1-1 0,-11-2 1 0,-2 13 0 0,14 0-1 0,-14 0 0 0,2 0 0 0,10 0 1 0,-9 0-1 0,10 0 0 0,0 0 0 0,0 0 0 0,-12 0 1 0,12 13-1 0,-1-2 0 0,-10-11 0 0,10 12 0 0,3-1 0 0,-2 2 0 0,0-1 0 0,0 0 0 0,0 1 0 0,0 8 0 0,12-8 0 0,-12 11 1 0,0-11-1 0,12 10-1 0,-12 1 0 0,12 0 1 0,0-1 1 0,0 13-2 0,36 60 0 0,-24-73 2 0,0 13-1 0,0-24 0 0,0 12 0 0,10-14-1 0,-9 15 1 0,10 0 1 0,2-25 0 0,-1 0-1 0,0 11 0 0,-1-11 0 0,1 0 0 0,12-11 2 0,-13-2-1 0,2 1-1 0,-2 0 0 0,1-11 1 0,0 12-1 0,0-14 0 0,-12 13 1 0,24-24-1 0,-25 25 0 0,1-26 0 0,-1 26 0 0,2-25 0 0,11-12 1 0,-24 25 0 0,0-1 1 0,0-12-3 0,0 12 2 0,-12 0 1 0,0 11-2 0,-1-21 1 0,2 22-1 0,-12 0 0 0,-2-12 0 0,-70-47 2 0,83 59-2 0,-24 1 1 0,25 11-1 0,-25 0 0 0,11 0 1 0,-9 0-1 0,10 11 0 0,-12 12 0 0,23-11 1 0,-45 36-1 0,46-37-1 0,-12 14 1 0,12 0 1 0,0-4-2 0,-12 4 2 0,12 23-1 0,0-12-1 0,12-1 0 0,-11 1 1 0,11 0 0 0,-12-1 0 0,12 1 0 0,12-13 0 0,-12 14 0 0,11-24 0 0,13 21-1 0,0-22 1 0,0 13 0 0,12-14 0 0,-14 1-1 0,3-1 1 0,11-11 0 0,0-11 0 0,-1-1 0 0,1 1 0 0,-12-14 0 0,-1 0 0 0,2 15 0 0,-14-14 0 0,13 12 0 0,0-24 0 0,1 24 0 0,-14-24 0 0,12 13 0 0,2-13-1 0,-14 24 1 0,1-24 0 0,-1 24 0 0,-11-47 2 0,0 36-2 0,-11-2 1 0,-1 13-1 0,1-11 1 0,-14-1-1 0,14 12 0 0,-12 0 1 0,-2-12-1 0,1 24 0 0,0-23 1 0,1-2-1 0,-1 13 0 0,12 12 0 0,-12-11 1 0,-1 11-1 0,-9 0 0 0,10 11 0 0,11-11 0 0,-23 24-9 0,13 12-32 0,-12-12-15 0</inkml:trace>
  <inkml:trace contextRef="#ctx0" brushRef="#br0" timeOffset="1">2299 14633 60 0,'-24'-12'19'0,"-1"-1"8"0,25 2-15 0,-11 11-2 0,11 0-3 0,0 0-5 0,0 0 1 0,0 11 0 0,24 2 0 0,12-1 0 0,11 0-2 0,1-12 0 0,23 0 0 0,1-12-1 0,-1 12 1 0,-12 0 0 0,-11 0 0 0,0 0-1 0,-24 0 1 0,-12 0 1 0,12 0-1 0,-12 0 0 0,-1-12 0 0,1 12-1 0,-12 0 0 0,12 0-7 0,-12 0-12 0,-12 12-42 0,0 0 17 0</inkml:trace>
  <inkml:trace contextRef="#ctx0" brushRef="#br0" timeOffset="2">2168 14740 47 0,'0'0'32'0,"-12"-11"-20"0,-1 11 3 0,13-13-2 0,0 13-2 0,0 0-5 0,-11 0-2 0,11 13-2 0,0-2 3 0,11 1-2 0,2-1-1 0,11 2 0 0,-1-1 0 0,24 0-1 0,2-12 1 0,-14 11-2 0,13 1 1 0,-12-1 0 0,-12 2 1 0,-1-1-1 0,0 13 0 0,2-14 1 0,-1 1-2 0,12-1 1 0,-14 1-1 0,3 0 0 0,-14 1 1 0,2-2-1 0,-13 1 1 0,0 12 1 0,0-12 0 0,0 12 0 0,-13 11 0 0,2-11 0 0,-14 12-2 0,14-12 1 0,0 0 0 0,-1 10-1 0,0 3 1 0,-24-1 0 0,11-1 0 0,2 1 0 0,10 0 0 0,-8-12 1 0,8-2-1 0,1 3 0 0,0 0 0 0,12-14 0 0,0 1-1 0,12-12 0 0,13 11 1 0,-4-11-1 0,28 0 1 0,-1 0-1 0,11-11 0 0,0 11 0 0,-11-12-1 0,-12 12 1 0,-13 0 1 0,-10 0-1 0,-1 0 0 0,-12 0 2 0,0-11-1 0,0 11-2 0,11-13-12 0,-11 1-21 0,0 12-65 0</inkml:trace>
  <inkml:trace contextRef="#ctx0" brushRef="#br0" timeOffset="3">1227 14800 97 0,'0'-12'3'0,"0"-36"7"0,0 24 7 0,0 12-3 0,-12 24-10 0,12 12-4 0,0 36 2 0,-13 11 0 0,13 0 2 0,13-11 1 0,-1 11-2 0,12-11-2 0,-12-12 0 0,12 11-9 0,-24-11-14 0,11-13 2 0,-11-22 7 0,0 10-47 0</inkml:trace>
  <inkml:trace contextRef="#ctx0" brushRef="#br0" timeOffset="4">929 15657 109 0,'0'0'0'0,"-36"-11"27"0,25-2-17 0,11 13-5 0,23-12-2 0,38-13 0 0,21-9-1 0,26-3-1 0,-13 3-1 0,-1 9 0 0,-45 13 0 0,34-1 0 0,-47 13-10 0,-23 0-14 0,-2 13-12 0,-1-1-13 0</inkml:trace>
  <inkml:trace contextRef="#ctx0" brushRef="#br0" timeOffset="5">1013 16002 98 0,'0'-12'1'0,"-13"-24"9"0,13 1 3 0,13 22 0 0,-1-10-6 0,-1 12-3 0,25 11-1 0,0 11 0 0,-12 12-1 0,0 2-1 0,11 34 0 0,-11-11 3 0,-1-1-2 0,-23 0 0 0,25-10 2 0,-14-3-1 0,-11 3-2 0,0-13 0 0,13-1-1 0,-13-10 2 0,0-13 1 0,0-13 1 0,0 2-4 0,0-25 0 0,0-11 2 0,0 11-1 0,11-23 0 0,2 11 0 0,10 12-1 0,1-1-1 0,12 3 1 0,-1 10 0 0,1 0 0 0,0 24-1 0,10 11 1 0,-10 14 0 0,-11-2 0 0,-14 25 0 0,-11-12 1 0,13-1 1 0,-13 1-1 0,0 12 0 0,0-36-1 0,12 12 1 0,-12-24 0 0,0 10 0 0,0-20 3 0,0-2-18 0,0-12-26 0,0 12-60 0</inkml:trace>
  <inkml:trace contextRef="#ctx0" brushRef="#br0" timeOffset="6">1358 16584 80 0,'-13'0'6'0,"2"-22"12"0,-1 10 3 0,1 0-7 0,11 12-5 0,0 0-6 0,11-12-1 0,25-1 0 0,12-10-1 0,11-13 0 0,23 1 1 0,-10-1-1 0,-12 24-2 0,-24-1-9 0,-25 13-10 0,-11 25-15 0,-11-13-32 0</inkml:trace>
  <inkml:trace contextRef="#ctx0" brushRef="#br0" timeOffset="7">1322 16609 84 0,'-24'0'14'0,"-11"0"1"0,23 0-3 0,-1 0-5 0,26 0-6 0,23-25 0 0,11 15 1 0,0-14-2 0,1 12 1 0,12-13 1 0,-12 2-1 0,-13 12 1 0,1-2-5 0,-25 13-5 0,2 0-3 0,-13 0-1 0,0 13-5 0,-24-2 2 0,12 12 9 0,-12-10-3 0,-1 11 1 0,-9 0 13 0,-14-1 5 0,-11 14-2 0,23-26 5 0,11 1 3 0,2-12-6 0,23 0-5 0,0 0-4 0,23-12 0 0,26-12-1 0,-14 12 2 0,13-13-1 0,12 3-1 0,-25 10 1 0,-11 0-1 0,-1 0 1 0,-10-1 0 0,-13 13-6 0,0 0-8 0,0 0-3 0,12 0-1 0,0 0 8 0,-12 0-35 0</inkml:trace>
  <inkml:trace contextRef="#ctx0" brushRef="#br0" timeOffset="8">774 17396 59 0,'0'-60'6'0,"0"12"24"0,-11 24-14 0,11 35-9 0,0 26-2 0,0 22 1 0,11 25-2 0,0-38 2 0,2 15 0 0,-1-1-8 0,-12-1 0 0,11-13 1 0,2 4-1 0,-13-27-7 0,0 13-9 0,12-24-5 0,-1-12-7 0,2 0-12 0</inkml:trace>
  <inkml:trace contextRef="#ctx0" brushRef="#br0" timeOffset="9">1084 17336 75 0,'0'0'0'0,"0"-36"15"0,0 24 2 0,-12-1-5 0,12 38-7 0,0 11-2 0,-13 11-1 0,38 13-2 0,-13-2-1 0,12-21 2 0,0-13 6 0,11-1-8 0,1 1 1 0,12 0 0 0,-13-24 0 0,-11 12 2 0,-1-24 3 0,-23-12 1 0,0-34-12 0,-11-15 8 0,-25 2 2 0,1 0 0 0,-1 23-2 0,0 24 1 0,1 24-1 0,-1 0-2 0,12 36-3 0,0 10-14 0,11-9-17 0,26-1-43 0</inkml:trace>
  <inkml:trace contextRef="#ctx0" brushRef="#br0" timeOffset="10">1632 17216 90 0,'0'-23'15'0,"-24"-25"-3"0,-1 48 3 0,14 0-6 0,-14 12-5 0,15 35-6 0,10 1 1 0,0 0 1 0,10-2 0 0,15-9-1 0,22-13 0 0,-10-1 1 0,10-23 1 0,-11 0 0 0,-24 0 2 0,-1-34 0 0,2 9 0 0,-13-22 0 0,-13-2 0 0,-10-10 0 0,-1 0 0 0,-12 35-2 0,13 0 0 0,-1 24-1 0,11-12-2 0,2 24-15 0,11 24-19 0,11-11-42 0</inkml:trace>
  <inkml:trace contextRef="#ctx0" brushRef="#br0" timeOffset="11">2049 17038 102 0,'0'0'0'0,"-12"-23"10"0,0 10 6 0,0-11 2 0,0 24-12 0,12 24-5 0,0 0 0 0,-12 12-1 0,12-12 0 0,12 10-1 0,12 3 0 0,0-1 0 0,-2-13 1 0,3-11 0 0,11 1 0 0,-25-13 1 0,2 0 0 0,-1 0 2 0,0-25-1 0,-12-10 1 0,0-13-1 0,-24-47 1 0,0 22-1 0,12 27-1 0,-59 10 0 0,35 60-1 0,12 0-5 0,12 23-16 0,0 1-14 0,12-12-40 0</inkml:trace>
  <inkml:trace contextRef="#ctx0" brushRef="#br0" timeOffset="12">2394 16907 97 0,'0'-13'14'0,"12"2"-1"0,-12-1-1 0,0 12-4 0,0 36-2 0,0 0-3 0,0-1-1 0,12 2 0 0,1-14-3 0,21-12 1 0,2 14 1 0,-12-25 2 0,0 0-1 0,0-12 0 0,-2-24 1 0,-22-12-1 0,0 1 0 0,0-1 1 0,-22 25 1 0,-14-25 3 0,0 36-5 0,12 1-3 0,-11 22 1 0,24 1-5 0,11-1-2 0,-37 37-31 0,37 12-59 0</inkml:trace>
  <inkml:trace contextRef="#ctx0" brushRef="#br0" timeOffset="13">1583 17656 28 0,'0'0'20'0,"0"-11"-13"0,-11-1 5 0,11 12 2 0,0 0-4 0,0 23-3 0,0 2-6 0,0 11-1 0,0 11-2 0,0 13-16 0,0-2-50 0</inkml:trace>
  <inkml:trace contextRef="#ctx0" brushRef="#br0" timeOffset="14">4584 14168 99 0,'-11'-23'5'0,"11"0"6"0,0 23-4 0,0 11 2 0,11 36-1 0,-11 0-5 0,13 24-2 0,10-10 0 0,13 46-3 0,-36-83-2 0,12 35-15 0,-24 0-12 0,-11-9-30 0</inkml:trace>
  <inkml:trace contextRef="#ctx0" brushRef="#br0" timeOffset="15">4205 15060 89 0,'-13'0'7'0,"-11"13"3"0,24-13 0 0,24-13-1 0,36-21-1 0,35-3-3 0,35 3-3 0,2-3 1 0,11 14 0 0,-12-13-3 0,-36 24 1 0,-24-12 0 0,-23 12 0 0,-24 12-3 0,-24-11-14 0,0 22-19 0,0 1-26 0</inkml:trace>
  <inkml:trace contextRef="#ctx0" brushRef="#br0" timeOffset="16">4323 15395 131 0,'-12'0'3'0,"-35"96"13"0,47-62-12 0,0-9-1 0,11 10-1 0,12 1-2 0,-23 0 2 0,0 11-8 0,13-23-6 0,-13 36-20 0,-13-36 10 0,13-14-33 0</inkml:trace>
  <inkml:trace contextRef="#ctx0" brushRef="#br0" timeOffset="17">4477 15514 92 0,'0'-12'11'0,"-11"12"-1"0,11 0-6 0,0 12 8 0,0 12-4 0,-12 0-1 0,12 10-4 0,23 3-1 0,2-24-1 0,10 10 0 0,12-35 0 0,2-24 1 0,-2 0 0 0,-11-11-1 0,-24 0 0 0,-12-13 1 0,-12 24 0 0,-71 0-1 0,34 47 0 0,15 2-1 0,-26 45-19 0,60-8-17 0,0-16-31 0</inkml:trace>
  <inkml:trace contextRef="#ctx0" brushRef="#br0" timeOffset="18">4895 15347 87 0,'0'0'0'0,"0"-36"20"0,0 24 0 0,0 1-5 0,0 11-9 0,-12 11-3 0,12 26 1 0,-12-3-1 0,12 3-2 0,24-3-1 0,10-21-1 0,-9 11 4 0,-1-11-2 0,12-2-1 0,-24-11 1 0,11 0 0 0,-23 0 1 0,12-11 0 0,-12-14 0 0,-12 13-1 0,0-11-1 0,1-1 0 0,-1 0 0 0,-1 0 1 0,2-12-1 0,-1 24 0 0,-1-23 0 0,2 24 0 0,-14-2 1 0,3 1-1 0,-2 12 0 0,24 0 0 0,-12 0 0 0,12 12 0 0,0-12-1 0,24 13 1 0,-1-13 0 0,24 0 0 0,-11-13 1 0,0 1-1 0,12-13 0 0,-12 14 0 0,-13-12 0 0,2 11 0 0,-14 0 0 0,1-1 0 0,0 13 0 0,-12 0 0 0,12 0 0 0,0 13 0 0,0-1 0 0,-12 0 1 0,12 11-1 0,-12-23 0 0,0 0 0 0,0 11 0 0,0 2 0 0,12-1 0 0,0 13 0 0,0-14 0 0,-12 1 0 0,35-1 1 0,-23-11 0 0,-1-11 0 0,2 11-1 0,-13-12 1 0,0 1-1 0,0-2 1 0,-13 1 0 0,2 0-1 0,-1-1 0 0,-35-21 0 0,35 22 0 0,0 0 1 0,12-1-1 0,0-10 0 0,107-13-1 0,-71 36 0 0,-12 12 0 0,-1 1 1 0,-12 10 0 0,14-12 0 0,-14-11 0 0,25 0 0 0,0-11 0 0,0-12 1 0,-12-2-1 0,-24 0 1 0,0 3-1 0,-83 22 0 0,23 12-6 0,1 23-19 0,22-10-75 0</inkml:trace>
  <inkml:trace contextRef="#ctx0" brushRef="#br0" timeOffset="19">5788 14014 100 0,'-24'-24'11'0,"0"1"9"0,11 10-7 0,26-11-2 0,11 1-4 0,0 12-3 0,22-2-1 0,3 1-2 0,10 12 0 0,1-12 0 0,-13 12 0 0,-11 0-2 0,-24 0-14 0,-12 24-11 0,-23-11-11 0,11 8-33 0</inkml:trace>
  <inkml:trace contextRef="#ctx0" brushRef="#br0" timeOffset="20">5752 13990 87 0,'0'0'3'0,"-36"0"10"0,24 11 1 0,12 14 0 0,0 10-6 0,12-11-3 0,24 13 0 0,0-3-2 0,-12-10 0 0,11 12 1 0,1 0-2 0,-36 0 1 0,12-1 2 0,-12-10 1 0,0 9-2 0,11-21-2 0,2-13 0 0,58-13 3 0,1-21-4 0,-13 21-7 0,13-24-26 0,-1 27-75 0</inkml:trace>
  <inkml:trace contextRef="#ctx0" brushRef="#br0" timeOffset="21">6562 14097 117 0,'-12'-12'11'0,"-24"-1"-9"0,36 13-3 0,0 0 0 0,12 0-15 0,24 0-61 0</inkml:trace>
  <inkml:trace contextRef="#ctx0" brushRef="#br0" timeOffset="22">6884 13978 78 0,'0'0'0'0,"-24"-11"24"0,11 11-23 0,13-13-1 0,0 13-13 0,13 0-52 0</inkml:trace>
  <inkml:trace contextRef="#ctx0" brushRef="#br0" timeOffset="23">7133 13907 91 0,'0'0'0'0,"12"-11"10"0,-12 11-7 0,24-13-14 0,-12 13-48 0</inkml:trace>
  <inkml:trace contextRef="#ctx0" brushRef="#br0" timeOffset="24">7503 13859 111 0,'0'0'5'0,"0"-13"-4"0,23 2-1 0,13-1-8 0,0 1-64 0</inkml:trace>
  <inkml:trace contextRef="#ctx0" brushRef="#br0" timeOffset="25">7895 13775 88 0,'0'-11'3'0,"0"11"3"0,12-12-5 0,24 12-11 0,-24 0-44 0</inkml:trace>
  <inkml:trace contextRef="#ctx0" brushRef="#br0" timeOffset="26">8181 13741 63 0,'12'-13'17'0,"35"1"-13"0,-11-13-8 0,-12 25-49 0</inkml:trace>
  <inkml:trace contextRef="#ctx0" brushRef="#br0" timeOffset="27">8527 13657 89 0,'0'-12'7'0,"22"-13"5"0,-9 2-5 0,23 12-13 0,-24 11-66 0</inkml:trace>
  <inkml:trace contextRef="#ctx0" brushRef="#br0" timeOffset="28">8860 13573 90 0,'0'0'0'0,"-24"0"26"0,12 0-18 0,12-12-6 0,0 12-7 0,12-25-19 0,12 15-39 0</inkml:trace>
  <inkml:trace contextRef="#ctx0" brushRef="#br0" timeOffset="29">5026 16609 101 0,'0'-83'31'0,"0"95"-12"0,0 34-7 0,11 27-2 0,-11 9-5 0,12 2-2 0,0-13-2 0,0-10 0 0,-12-14-1 0,12-11 0 0,0 0-4 0,12 10-100 0,-24-46 57 0</inkml:trace>
  <inkml:trace contextRef="#ctx0" brushRef="#br0" timeOffset="30">5359 16681 98 0,'-13'-24'21'0,"13"35"1"0,0 14-10 0,0 21-5 0,0-9-2 0,0 10-2 0,0-10-2 0,13-3 0 0,-1-9-1 0,12-13 1 0,0 12-1 0,10-24 0 0,-21 0 1 0,23 0 0 0,-24-24 0 0,12 12 1 0,-12-13-1 0,-12-9 0 0,0 9 0 0,0-10 1 0,-25-1-1 0,2 0 0 0,-1 1 0 0,-1 10 0 0,-9 14-1 0,10-12-1 0,-12 23 1 0,23 0 0 0,-23 47 3 0,36-35-3 0,25 0-1 0,11-12 1 0,12 0-1 0,11 0 0 0,1-37 2 0,-13 14-2 0,1-1-2 0,0 0 1 0,-13 1 2 0,-11 23-1 0,-12 0 1 0,0 23 0 0,0 14 0 0,0-14 2 0,12-12-2 0,-2 2 0 0,27-13 1 0,-13-36-1 0,24-12 0 0,-26 1 2 0,-9-1 2 0,-25 0 0 0,-12 13-1 0,-24-1-1 0,-12 36-1 0,-11 12 1 0,-12 24-6 0,-1 12-23 0,36-1-28 0,25-11-25 0</inkml:trace>
  <inkml:trace contextRef="#ctx0" brushRef="#br0" timeOffset="31">5144 17359 64 0,'-23'12'11'0,"-61"13"4"0,12-2 1 0,25 1 0 0,24-12-3 0,11-12-3 0,0-12-5 0,48-1-2 0,11-21 2 0,36-16-2 0,37 4-2 0,23-13 2 0,-1-1 1 0,13-12-2 0,-12 25-4 0,-13 11 2 0,-34 0 2 0,-24 1-1 0,-25 23-1 0,-11-12 2 0,-24 12 0 0,-12 12 1 0,0-13-6 0,0 13-11 0,-24 25-11 0,-11 11-7 0,-60 24-53 0</inkml:trace>
  <inkml:trace contextRef="#ctx0" brushRef="#br0" timeOffset="32">5061 17609 84 0,'0'0'0'0,"-24"0"11"0,-12 13 2 0,13-13 1 0,23-13-7 0,12-11-3 0,59-23-6 0,37-13 1 0,33-11 6 0,38 0 2 0,13-13-1 0,-3 2-2 0,-10 21-1 0,-47 14 0 0,-26 11 0 0,-46 12 2 0,-36 0 2 0,-12 1-2 0,-12 11-2 0,0 0-3 0,0 0-37 0,0 12-91 0</inkml:trace>
  <inkml:trace contextRef="#ctx0" brushRef="#br0" timeOffset="33">5834 17574 23 0,'0'0'14'0,"0"0"-8"0,0-12-2 0,0 1-1 0,0-2-1 0,0 13 6 0,0-12 2 0,0 12-3 0,0-12 0 0,0 12-1 0,0 0-1 0,0 0 1 0,0 24-6 0,0-24 6 0,0 13 1 0,0-2-8 0,0 1 1 0,0-1 0 0,0 1 1 0,0 0-1 0,0-12 2 0,0 0 5 0,0-12-7 0,0 12 0 0,0 0 1 0,0-12-2 0,0 12 1 0,0-11 1 0,-11 11 1 0,11-12-2 0,0 1 1 0,0 11-8 0,0 0 6 0,0 0 2 0,0 0 16 0,0 11-14 0,11 12 0 0,-11 25-3 0,13 0-1 0,-1 11 0 0,-1-11 0 0,14 71-7 0,-25-71 6 0,0-25 0 0,0 2 2 0,0-14-8 0,0 1-18 0,-12-1-7 0,12-11-7 0</inkml:trace>
  <inkml:trace contextRef="#ctx0" brushRef="#br0" timeOffset="34">6085 17645 44 0,'0'0'12'0,"0"-36"11"0,0 24-6 0,0 0-5 0,0 1-9 0,0 34 1 0,0 2-1 0,0 22 0 0,0 11-5 0,0-33 1 0,0 11-2 0,24-13 3 0,0 2-2 0,-12-13 2 0,24-1 0 0,-24-11 1 0,23 0 2 0,-23-11 0 0,12-1 0 0,-12-47 2 0,-1 34-3 0,-11-10 2 0,-11 11-2 0,-14-13 2 0,2 3-2 0,-12 9 0 0,11 2 0 0,0 11 0 0,0 12-2 0,12 0-1 0,0 12 1 0,0-1-2 0,12 1 0 0,12 0-1 0,12-12 2 0,12 13 2 0,-12-13-1 0,46-25 1 0,3-10-4 0,10-1-6 0,-35 11 11 0,-13 2-2 0,-23 23 2 0,0 12-2 0,-12-1 0 0,0 26 4 0,0-13 1 0,0-1-7 0,107 14 3 0,-59-62 4 0,0-34-12 0,-26 22 8 0,-22 14 2 0,-10-36 4 0,-14 47-7 0,-49 1-1 0,27 45-4 0,-1 3-16 0,22-14-20 0,25 1-29 0</inkml:trace>
  <inkml:trace contextRef="#ctx0" brushRef="#br0" timeOffset="35">6967 17430 43 0,'-13'-23'15'0,"13"-13"3"0,0 1 0 0,13-1-1 0,-1 24-3 0,-12-1-4 0,0 13-7 0,11 25 1 0,-11 11 0 0,0-13-2 0,12 37-4 0,-12-24 0 0,12-1 1 0,0-11-5 0,0 0-12 0,-12 0-34 0,-12-24 10 0,12 0 21 0</inkml:trace>
  <inkml:trace contextRef="#ctx0" brushRef="#br0" timeOffset="36">6918 17264 39 0,'0'0'4'0,"-11"-12"-5"0,11 12-11 0,11 0-10 0</inkml:trace>
  <inkml:trace contextRef="#ctx0" brushRef="#br0" timeOffset="37">7181 17026 60 0,'-12'-36'19'0,"-1"11"9"0,13 15-9 0,0 10-12 0,-11 47-1 0,11 13-1 0,0-2-5 0,11 3 0 0,14 46-7 0,-1-71-11 0,-12-14-14 0,-12-9-11 0,0-13 10 0</inkml:trace>
  <inkml:trace contextRef="#ctx0" brushRef="#br0" timeOffset="38">7145 17336 54 0,'-12'0'17'0,"-1"0"0"0,3-12-4 0,10 12-10 0,23 0-2 0,13-12-1 0,12-12 1 0,23 11 0 0,-11-10 0 0,-13-1 1 0,-23 0-1 0,1 1 0 0,-25-1 1 0,11 12-1 0,-11 0 1 0,-11 12 0 0,11-13 1 0,-13 2 0 0,13 11-1 0,-12 0-2 0,0 11 0 0,12 2-1 0,-12 11 1 0,0 0-1 0,0-1 0 0,12 1 0 0,0-11 1 0,0 10-1 0,12-12 1 0,0 2 0 0,0-13 0 0,12 0 1 0,0 0 0 0,-1 0 1 0,13-24-1 0,-13 1 1 0,2-2 0 0,-13-10-1 0,12 11 0 0,0 12 0 0,-12 12 1 0,-2 0-1 0,15 0-1 0,-14 12 1 0,2 1 0 0,-1-2-1 0,-1 1 2 0,2-35 0 0,10-2 1 0,1 13 1 0,0-24-1 0,-12 13 2 0,-12 11 3 0,0-1-5 0,0 13-2 0,0 0-13 0,11 13-16 0,-11-1-12 0,0 0-31 0</inkml:trace>
  <inkml:trace contextRef="#ctx0" brushRef="#br0" timeOffset="39">5834 18336 14 0,'0'0'5'0,"-11"0"5"0,-24 0 16 0,23 0-18 0,0-12-5 0,12-12 0 0,36 0 3 0,34-23-2 0,109-49-2 0,48 0 8 0,-1 14 0 0,11 9-4 0,-9 15-2 0,-39-2 0 0,-46 13 0 0,-35 11 0 0,-48 11-1 0,-36 14-1 0,-1-1 1 0,-23 1-2 0,0-2-3 0,0 1-10 0,0 12-9 0,-11 12-3 0,-1 1-7 0,-24 10 2 0</inkml:trace>
  <inkml:trace contextRef="#ctx0" brushRef="#br0" timeOffset="40">5954 18324 15 0,'0'0'0'0,"-12"12"2"0,-11-12 1 0,-1 11 3 0,-1 1-1 0,2 0-2 0,10-12 1 0,13 13-1 0,13-26 1 0,23 1-1 0,23-23 1 0,12-13 3 0,109-47-6 0,46 0 7 0,-36 23 1 0,-24 13-1 0,-23 11-1 0,-23 0-3 0,-38 37 0 0,-33-13 0 0,-13 11 0 0,0-10-1 0,-25 12 0 0,13-14 0 0,-1 13-1 0,2-1-1 0,-14 3 0 0,2-2 0 0,-1 0 1 0,-1 12-2 0,-11 0 1 0,0-12-1 0,12 12 0 0,-12 0 0 0,0 0 0 0,0 0 1 0,12 0-1 0,-12 0 0 0,0 0 1 0,12-12-1 0,0 12 1 0,-12 0-1 0,0 0 0 0,12 0 0 0,-12 0 0 0,0-13 1 0,0 13 0 0,0 0-1 0,0 0 0 0,13 0 0 0,-13 0 0 0,0 0 2 0,0 0-3 0,0 0 3 0,0 0-4 0,0 0 2 0,0 0 3 0,0-11-4 0,11 11 2 0,-11 0-2 0,0 0 1 0,0 0 1 0,0-12-1 0,0 12 0 0,0 0-1 0,0 0-13 0,0 0 5 0,0 0-18 0,0 0 11 0,-11 0-3 0,-2 0 0 0,13 12-9 0</inkml:trace>
  <inkml:trace contextRef="#ctx0" brushRef="#br0" timeOffset="41">4477 16383 80 0,'0'-12'9'0,"0"-1"-2"0,0 13 4 0,0-11-2 0,-11 11-5 0,11 0-2 0,-12 0 2 0,-1 11-1 0,-10 2 2 0,0-1-2 0,-1-12-1 0,0 25 1 0,12-25-2 0,-25 11 0 0,14 1 1 0,0 11 0 0,-1-11-1 0,12 1-1 0,12-2 1 0,-11 1 1 0,11 36-1 0,11-24-2 0,-11-1 4 0,36 48 1 0,-13-46-1 0,-23 10-2 0,12 13-1 0,-1-24 1 0,14 47 1 0,-13-23-1 0,0-2-1 0,12 15-1 0,0-13 1 0,-1-2 0 0,0 4 0 0,2-4-1 0,-1-10 1 0,-12 12-1 0,12-2-2 0,-24-9 1 0,24 47-2 0,-24-25 2 0,11-11 4 0,1-13-1 0,-1 12-6 0,14 24 1 0,-14-10 0 0,14-1-1 0,-14-37 2 0,1-12 1 0,12 39-2 0,-12-16 0 0,0 14 0 0,-12-25 2 0,12 2 0 0,-12 11 1 0,12 35-3 0,-12-35 1 0,12-1 1 0,-12 1 1 0,0-12-2 0,13 12 4 0,-2-25-2 0,-1 1 2 0,15 0 0 0,82 1-2 0,-71-13 1 0,0 0 0 0,-12 0 3 0,-1 0-4 0,1 0 2 0,-12-13 0 0,0 13 0 0,0 0 3 0,24 0 4 0,-36-12-6 0,0 12 0 0,11 0 1 0,-11-12-5 0,0 12-9 0,0-11-20 0,0-1-22 0,0 12 27 0</inkml:trace>
  <inkml:trace contextRef="#ctx0" brushRef="#br0" timeOffset="42">3155 17645 45 0,'0'0'0'0,"0"0"12"0,-11-12-4 0,11 1 3 0,0-2 4 0,0 1-2 0,0 0-3 0,0 12-5 0,0 0 13 0,11 12-11 0,2 24 0 0,35 119-2 0,-37-107-3 0,1-13-1 0,0-11 0 0,0 0 1 0,-12-11 0 0,12-2 0 0,-12 1-2 0,12-1 2 0,-12-11 0 0,0 0-28 0,-12 0-7 0,0-11-9 0,12-1-9 0</inkml:trace>
  <inkml:trace contextRef="#ctx0" brushRef="#br0" timeOffset="43">3132 17407 60 0,'0'-11'3'0,"-35"-2"7"0,11 1 2 0,-12 0 1 0,24-1-2 0,-24 13-3 0,23 0-3 0,13 0-3 0,-22 0 3 0,10 25 0 0,-24 0-1 0,24-2-2 0,-12 25 0 0,12-1-2 0,-11 1 6 0,23-25 4 0,-12 25-13 0,12 0 2 0,0 23 0 0,0-12-2 0,23 1 0 0,-11 1-1 0,24-15 1 0,0 2 1 0,-24-37 5 0,12 26-4 0,11-3 1 0,1-9-1 0,0 11-2 0,10 0 2 0,-10-24 2 0,13 0 1 0,-2-12-1 0,2 0 1 0,-2 0 1 0,-12-24-1 0,1 0 2 0,71-83-4 0,-83 70 4 0,-12 14 0 0,-1-13 1 0,2-10 0 0,-13-4-1 0,-13-92 8 0,2 95-8 0,-14-1-1 0,2 12-5 0,-24-11-6 0,23 11 12 0,-25-12 0 0,15 25-3 0,9-13 1 0,-9 13-1 0,-3 10 2 0,1 1-2 0,-11 12 1 0,-1 0-1 0,-11 12-1 0,-2-12 0 0,15 13 0 0,10-2 0 0,12-11-9 0,12 12-27 0,24-1-28 0,-12 2 8 0</inkml:trace>
  <inkml:trace contextRef="#ctx0" brushRef="#br0" timeOffset="44">6455 16276 74 0,'-12'0'9'0,"-12"-12"2"0,12 1 4 0,-1 11 2 0,13-13-9 0,0 1-2 0,13 12 0 0,10 0 0 0,13-12-5 0,0 12 2 0,12-13 3 0,11-9-2 0,1 10-1 0,0-12-2 0,-1 0 1 0,0 24-1 0,-22-12-1 0,-14 1 3 0,-12 11-1 0,-11 0 0 0,0 0-1 0,0 0-1 0,13-13-9 0,-13 1-9 0,0 12-2 0,0-12-6 0,-13-11-4 0,-10 12 9 0,12-14 11 0,-26 13-14 0,1-1 19 0,13-10 20 0,-36-12 17 0,35 11-17 0,0 1 3 0,12 10 1 0,0 1-7 0,60 12 2 0,-14 25-10 0,15-2-1 0,-1 1-1 0,0 11 1 0,-14 1 0 0,-9 1 0 0,-25-3-1 0,0 14 1 0,-12 0-2 0,-12-12-2 0,-12-1-14 0,12-10-19 0,1-2-66 0</inkml:trace>
  <inkml:trace contextRef="#ctx0" brushRef="#br0" timeOffset="45">7550 14989 109 0,'0'0'0'0,"-13"-47"10"0,13 35 0 0,13 37 4 0,11 22-5 0,0 24-3 0,22-11-3 0,-10 11-2 0,-11-10-1 0,-1-3-6 0,-12-11-16 0,-12 2-11 0,-12-14-16 0,-1-23 13 0</inkml:trace>
  <inkml:trace contextRef="#ctx0" brushRef="#br0" timeOffset="46">7491 15538 90 0,'-24'0'12'0,"-12"12"2"0,36-12 0 0,0 0-1 0,13 0-6 0,21-25-4 0,38-9 0 0,22-3-1 0,14 14-1 0,-1-13 0 0,-23 0 0 0,-12 24 0 0,-37 1 1 0,-11 11-2 0,-24-13-7 0,0 26-55 0,-24-2-7 0</inkml:trace>
  <inkml:trace contextRef="#ctx0" brushRef="#br0" timeOffset="47">7622 15704 113 0,'0'0'0'0,"-24"0"17"0,12 47-9 0,0 24 8 0,0 13-2 0,12-13-7 0,12 2-3 0,12-25-3 0,12-1 0 0,-13-23-7 0,0 10-16 0,2-34-11 0,-14 13-10 0,-11-26-13 0</inkml:trace>
  <inkml:trace contextRef="#ctx0" brushRef="#br0" timeOffset="48">7848 15764 109 0,'0'0'9'0,"-12"0"-2"0,12 0-2 0,0 12-2 0,0 12 7 0,0 11-3 0,12 13-2 0,-1-12-4 0,14-1 0 0,-2-12-1 0,-11 2 0 0,12-13 1 0,0 1 1 0,0-2-1 0,-11-11-1 0,-2-11 1 0,-1-2 1 0,3-11 1 0,-26 11-1 0,13-10 0 0,-21 12-2 0,-4-1-1 0,13-13 1 0,0 14 2 0,0-25-1 0,12 24-1 0,0-23-2 0,36-1 2 0,0 0 0 0,23 13 2 0,-47 23-2 0,12 23-3 0,-12 25 2 0,12-24 0 0,-2-1 0 0,27-11 3 0,-1-12 0 0,-13-25-2 0,1-9 1 0,-12-3 0 0,-24 3 6 0,-60-26-1 0,13 60-7 0,-13 0-3 0,24 12-31 0,36-1-74 0</inkml:trace>
  <inkml:trace contextRef="#ctx0" brushRef="#br0" timeOffset="49">8443 14834 48 0,'0'0'0'0,"-35"-23"18"0,10 12-6 0,14 11 1 0,11-12-2 0,0 12-6 0,11-12-2 0,37-12 1 0,12 12-2 0,11 1-1 0,1-2 0 0,-14 1 0 0,-22 12 0 0,0-12 1 0,-36 12-3 0,13 0-9 0,-26 12-32 0,-10 0 16 0,-1-12-15 0</inkml:trace>
  <inkml:trace contextRef="#ctx0" brushRef="#br0" timeOffset="50">8383 14800 34 0,'0'0'11'0,"-11"0"2"0,11 0 1 0,0 0 0 0,11 0-8 0,14 23 0 0,-2 1-1 0,13-12-1 0,0 13 0 0,0-2-3 0,-1 12 1 0,1 1 1 0,-25 12 1 0,2-1 1 0,-13 13 0 0,-13-12-1 0,2-1 0 0,-1-10 0 0,12-14-2 0,72 25 3 0,-37-48-4 0,1-13 1 0,0-11-3 0,-1 1-9 0,13-1-14 0,1-36-79 0</inkml:trace>
  <inkml:trace contextRef="#ctx0" brushRef="#br0" timeOffset="51">8979 14847 85 0,'0'0'0'0,"-13"-13"5"0,2 13-4 0,11 0-3 0,24 0-17 0,24-11-47 0</inkml:trace>
  <inkml:trace contextRef="#ctx0" brushRef="#br0" timeOffset="52">9372 14800 73 0,'0'0'0'0,"-36"-12"8"0,24 0-5 0,1 12-3 0,11-13-21 0,11 13-24 0</inkml:trace>
  <inkml:trace contextRef="#ctx0" brushRef="#br0" timeOffset="53">9622 14716 76 0,'0'0'0'0,"0"-24"20"0,0 11-12 0,0-8-5 0,0 8-3 0,11 13-13 0,-11 0-24 0,13 0-4 0</inkml:trace>
  <inkml:trace contextRef="#ctx0" brushRef="#br0" timeOffset="54">9765 14658 63 0,'0'0'0'0,"13"-25"25"0,-13 0-17 0,11 2-5 0,1 12-6 0,-1 11-27 0,-11 0-14 0</inkml:trace>
  <inkml:trace contextRef="#ctx0" brushRef="#br0" timeOffset="55">4526 16264 30 0,'0'-11'12'0,"24"-26"6"0,-24 37-12 0,0-13 7 0,0 13-8 0,0 0-2 0,-13 0 0 0,13 0-1 0,0 13 2 0,-11-13-3 0,-2 12 1 0,-10 0 0 0,-1 1 1 0,-12 10-2 0,1 1 0 0,-1-12 3 0,0 0-3 0,11-1 0 0,14 1 0 0,-12-1 0 0,11-11 1 0,12 13-1 0,-13-1-1 0,13-12 1 0,0 12 1 0,-11 35 1 0,11-35-2 0,0 13-1 0,11-2 2 0,-11 1 0 0,13 0-1 0,-13 10-2 0,12 3 1 0,11 10 3 0,-12-10 0 0,14-3-2 0,-1 62-2 0,-12-48 3 0,0-12-3 0,0 23 1 0,-12-11 1 0,12 0 1 0,-2-13-2 0,3 13 0 0,23 95 1 0,-24-107-1 0,-1-1-1 0,2 1-2 0,-1 0 1 0,-1 11-1 0,2-11 2 0,-2 0 7 0,-11-13-3 0,13 14-5 0,-2 10 0 0,-11-11 0 0,23 95-4 0,-10-96 4 0,-1 1 0 0,-12 0 0 0,11-13 0 0,-11 14 0 0,13 10-2 0,-1-23 2 0,-1-12 1 0,1 0 2 0,0-2 6 0,-12 3-8 0,12-1-1 0,-12 13 3 0,12-2 2 0,-12 1-4 0,12-12 1 0,-12 0-2 0,12-1 3 0,-12 12-3 0,12-10 1 0,-12-13 3 0,12 24-3 0,1-24 2 0,-13 13-2 0,11-2 1 0,-1-11 1 0,15 23-2 0,-14-23 2 0,-11 12-2 0,13-12 3 0,-1 0-2 0,-1 0 2 0,14-12-1 0,-13-11 1 0,35 12 1 0,-11-14-2 0,0 0 1 0,60-33-1 0,-62 34 1 0,2 12-3 0,-12 1 3 0,-12 11-3 0,24-13 3 0,-36 1-23 0,-12 0-14 0,0-1-11 0,12 3 16 0</inkml:trace>
  <inkml:trace contextRef="#ctx0" brushRef="#br0" timeOffset="56">3180 17633 17 0,'0'0'15'0,"0"0"-11"0,-12 0 1 0,12-11 0 0,0 11 2 0,-13-13 1 0,2 13-1 0,11-12 0 0,-12 12-1 0,-1 0-1 0,13 0-3 0,0 0-3 0,0 0 3 0,13 25-1 0,-1-2 2 0,24 49-2 0,-25-12-1 0,2-13 2 0,-1-12 0 0,-1-12-2 0,1 14 2 0,0 10 3 0,-12-47-3 0,0 0 1 0,0 0 1 0,0-23-1 0,0 12 0 0,0-14 0 0,0 0 0 0,0-9-2 0,-12 22 1 0,0-24 2 0,1 13-2 0,-1-14-1 0,12 2 3 0,-13-1-1 0,13 12-1 0,-11 1 0 0,11 10-2 0,0 13 1 0,0 0 0 0,0 0-2 0,11 47-3 0,2 2 0 0,-1 57 0 0,-1-58 3 0,-11-12 0 0,12-12 2 0,0 0-1 0,-12-12 1 0,0-1-1 0,12 1 0 0,-12-12 2 0,0 12 0 0,0-12-1 0,0 0 0 0,0 0 2 0,-12-12-1 0,12 0-1 0,-12 12 0 0,12-11 0 0,0 11-1 0,0-12 0 0,-12 12-1 0,12 0-4 0,0 0-4 0,0-11-62 0,0 11 30 0,0 0 21 0</inkml:trace>
  <inkml:trace contextRef="#ctx0" brushRef="#br0" timeOffset="57">3430 11991 39 0,'-12'-25'6'0,"-24"-11"12"0,24 24-8 0,12 12-2 0,-11 0-2 0,-1 0-2 0,-1 12-1 0,-10 24 1 0,-13 0-2 0,24 11 0 0,-12 0-1 0,12 13 0 0,12-12-1 0,0 11 0 0,36-11 0 0,-12 0 0 0,0-1 0 0,24 1-1 0,-14-25 2 0,-21-23-1 0,-1 0 1 0,12 0 0 0,12-11 0 0,-14-12 1 0,14-2 0 0,-23-10-1 0,10-1 1 0,2 0-1 0,-25-12 0 0,0 13 0 0,0-13 1 0,-12 1-1 0,-1-1 0 0,-10 0-1 0,-1 13 0 0,-1-13 0 0,-93-36 0 0,83 84-1 0,-1 24 0 0,12 12 1 0,0 0 0 0,0 10-1 0,24-9 1 0,12 10 0 0,37-10-1 0,10-14 1 0,12 1 0 0,-11 13-1 0,-1-26 1 0,24 24-1 0,-83-23 2 0,0 1-1 0,13-2-5 0,-13-11-8 0,11 12-10 0,12-12-12 0,-10 0 6 0</inkml:trace>
  <inkml:trace contextRef="#ctx0" brushRef="#br0" timeOffset="58">3906 12109 56 0,'0'0'5'0,"0"-13"13"0,0 13-11 0,0 25 3 0,0 21-2 0,11 4-2 0,-11 8-2 0,-11-11-2 0,11 3 2 0,0-29 0 0,0-8-2 0,11-1-2 0,-11 0 2 0,0-12 3 0,0-12-7 0,13 0-17 0,-13 24-75 0</inkml:trace>
  <inkml:trace contextRef="#ctx0" brushRef="#br0" timeOffset="59">3906 12192 50 0,'-12'0'8'0,"12"0"1"0,-13 12 1 0,3 12 0 0,-1 23-5 0,11 0-3 0,0 14 0 0,11-1-2 0,-1-26 1 0,26-9 0 0,-23-2 0 0,23-23 2 0,-12 0 1 0,-1-11 0 0,1-26-2 0,-1-10 1 0,2-61 1 0,-25 49-2 0,-25 13-1 0,2-4 1 0,-12 27 0 0,-1 12-3 0,12 11 1 0,-1 0 0 0,14 23-3 0,-14 25-12 0,15 23-21 0,10-11-24 0</inkml:trace>
  <inkml:trace contextRef="#ctx0" brushRef="#br0" timeOffset="60">3645 12918 61 0,'-25'-12'13'0,"2"1"-6"0,-2 22 0 0,14 25-2 0,-14 12-1 0,14 12-2 0,-1-1-1 0,35-23 0 0,2-1-1 0,11-10 1 0,-1-14 1 0,12-11 0 0,-11 0 0 0,-11-24 0 0,22-34 2 0,-35 8-3 0,0 3 1 0,-12-11-1 0,-12-3 0 0,0 14 0 0,-24 0 0 0,0 10-1 0,0 14 0 0,2 12 0 0,9 11-1 0,2 21 0 0,11 16 0 0,-1-1 0 0,13 12 1 0,25-14 0 0,10 3 0 0,1-13-1 0,47 23 2 0,-35-23-2 0,0-12-10 0,-1 12-13 0,-24 0-42 0</inkml:trace>
  <inkml:trace contextRef="#ctx0" brushRef="#br0" timeOffset="61">4085 12954 70 0,'0'-12'14'0,"-12"12"-8"0,12 12 0 0,0 13 1 0,0 9-2 0,0 3-3 0,0-3-1 0,12-9 0 0,-1 0 0 0,2 9 0 0,-1-22-9 0,-12 13-13 0,0-2-46 0</inkml:trace>
  <inkml:trace contextRef="#ctx0" brushRef="#br0" timeOffset="62">3775 13668 68 0,'-12'0'6'0,"-11"-11"4"0,11 11-5 0,-1 23 4 0,2-12-7 0,-1 26 1 0,12-1-3 0,12-1 1 0,-1-11-1 0,2-12 0 0,10 12 1 0,13-12 0 0,-24-12-1 0,24 0 1 0,-24 0 1 0,1-12-1 0,8-12 0 0,-8 1-1 0,-1-25 1 0,-12 12-2 0,0-12 1 0,-12 1 1 0,-1 0-1 0,-8 10-1 0,-16 14 0 0,1 23 2 0,12 0-1 0,-11 10 1 0,22 15-2 0,-10 71 1 0,35-49 0 0,-1-10 1 0,25-3-1 0,0-10 0 0,0 12 0 0,-12-25-5 0,46 39-61 0,-57-39 35 0</inkml:trace>
  <inkml:trace contextRef="#ctx0" brushRef="#br0" timeOffset="63">3990 13728 55 0,'0'-12'5'0,"0"-13"10"0,23-9-5 0,1 10-3 0,12 0-3 0,-13 24-1 0,13 0-2 0,-24 24 1 0,0 0 1 0,0-1 0 0,0 1 0 0,-12 13 1 0,-12-14 0 0,0 12-1 0,-12 1 0 0,13 0-1 0,-1-11 0 0,-1-4 0 0,2 4-1 0,-1-13 0 0,-1 12 1 0,13-12-1 0,0-1-1 0,13-11 0 0,-1 13 1 0,12-13 1 0,11-24-1 0,13 12-1 0,-1 1 1 0,-11 11-2 0,0-13 2 0,-24 13 0 0,0 0-1 0,-12 0 0 0,0 0 2 0,0-12-1 0,0 12-4 0,0 12-62 0,0 12-4 0</inkml:trace>
  <inkml:trace contextRef="#ctx0" brushRef="#br0" timeOffset="64">4561 12037 10 0,'-11'0'16'0,"-2"0"-1"0,13-12-13 0,-11 12 2 0,11 0-3 0,-13-13-1 0,13 13 1 0,-11 0 0 0,11 0-1 0,-12 0 2 0,24 0-2 0,-1-10 0 0,26 10 1 0,-3-11-1 0,2 11 0 0,48-37 0 0,-48 24 0 0,0 13 1 0,-13-11-2 0,-11 11 1 0,12-12 0 0,-12 12 2 0,12-11-2 0,-24 11 0 0,12 11-1 0,-12 1-18 0,12-12-6 0</inkml:trace>
  <inkml:trace contextRef="#ctx0" brushRef="#br0" timeOffset="65">5300 11752 28 0,'-12'0'8'0,"0"0"-4"0,12 0-1 0,24-12-1 0,-1 0-1 0,13-1 0 0,12-10-1 0,-2 12 0 0,15-14 0 0,58 0 1 0,-82 15-3 0,-26-1 3 0,12-2 1 0,0 13-2 0,-10 0 0 0,-13 13-1 0,0-2-36 0</inkml:trace>
  <inkml:trace contextRef="#ctx0" brushRef="#br0" timeOffset="66">13588 4250 55 0,'0'-11'3'0,"-11"-37"12"0,11 48 3 0,0 25-7 0,0 33 0 0,-13 14-5 0,13 11-2 0,0-11-1 0,0-1 0 0,13-12-1 0,-2-11-1 0,-1-12 0 0,3 1 0 0,-13-26 0 0,0-1-3 0,0 3-11 0,0-1-14 0,12 0-42 0</inkml:trace>
  <inkml:trace contextRef="#ctx0" brushRef="#br0" timeOffset="67">13516 4166 71 0,'0'0'0'0,"-24"-23"9"0,12 12 3 0,24-1-7 0,24 0-3 0,13-1 1 0,8 2 0 0,16 11-1 0,10-12 1 0,24 1 0 0,0-2 2 0,11 13-3 0,-10 0 0 0,12 0-1 0,-13 0 0 0,-12 0 0 0,-12 13-1 0,0-13 1 0,-11 0 2 0,-12 0 1 0,-13 0-1 0,1-13-1 0,-24 13 0 0,0-12 1 0,-12 12-1 0,0 0-1 0,-12 0-1 0,0 0 0 0,10 25 0 0,-10 22 1 0,0 11 0 0,0 15 0 0,0 9 0 0,36 181 4 0,-23-204-4 0,-1-11 0 0,-1 0 0 0,-11-24 0 0,13 11 0 0,-13-10-3 0,-13-14-9 0,13 1-7 0,-11-12-9 0,-14 11-10 0,14-11-5 0</inkml:trace>
  <inkml:trace contextRef="#ctx0" brushRef="#br0" timeOffset="68">13540 4798 51 0,'-12'0'5'0,"-12"-12"-1"0,12 12 2 0,0 0-2 0,12 0 3 0,0 12 1 0,0 0-3 0,0 1-2 0,12 10 3 0,0-12-3 0,24 2-1 0,1-1 1 0,-16-12-2 0,64 0 3 0,-27-12-2 0,74-1 3 0,-13 2-2 0,-35-1 0 0,59 1 1 0,-48 11-1 0,0-13 0 0,-11 1 0 0,-2 0 0 0,-11-1-1 0,-10 3 0 0,-2-1-1 0,-23-2 1 0,0 1-2 0,-24 12 1 0,-1 0-1 0,-11 0-4 0,0 0-8 0,-23 0-10 0,-25 12-15 0,24-12-22 0</inkml:trace>
  <inkml:trace contextRef="#ctx0" brushRef="#br0" timeOffset="69">14064 4321 79 0,'0'0'9'0,"-24"-11"2"0,12 47-5 0,12 0 0 0,0 24-3 0,0-13-2 0,12 0 0 0,0-11 0 0,-12 0 0 0,0-24-3 0,-12 11-12 0,0-11-11 0,12-12-35 0</inkml:trace>
  <inkml:trace contextRef="#ctx0" brushRef="#br0" timeOffset="70">14278 4405 64 0,'0'0'1'0,"0"-13"0"0,0 26 12 0,0-1-4 0,-11 0-3 0,11 1 0 0,0-2-3 0,0 1-1 0,0-1 0 0,11 14-1 0,12-13 0 0,-10-1-1 0,-1 1 1 0,-1-1 0 0,2 2 1 0,-1-13 0 0,-12 12 0 0,11-12 1 0,-11-12-1 0,12-1 0 0,-12-10-1 0,12 0 0 0,0-13-1 0,12 24 0 0,-12-12 0 0,0 12 0 0,0 0 0 0,-12-1 1 0,0 3 0 0,0-14 0 0,-12 24-1 0,0-12 1 0,0 12-1 0,0 0 1 0,0 0-1 0,12 0 0 0,-12 0-1 0,24 0 1 0,-12 0 1 0,36 0-1 0,1 0-1 0,-3 12 1 0,2-12 0 0,-13 13 0 0,2 8 0 0,-13-8 0 0,0-1 0 0,-1 0 0 0,0 1 0 0,25-50 4 0,-23 14-2 0,-26-1 1 0,2 0-1 0,-1 11-1 0,-12 13 0 0,1-11-1 0,11 11 0 0,0 0-4 0,12 0-8 0,0 11-4 0,0 2-29 0,0-1-9 0</inkml:trace>
  <inkml:trace contextRef="#ctx0" brushRef="#br0" timeOffset="71">15719 4143 61 0,'0'0'2'0,"0"-35"7"0,-24 22 0 0,24 2-1 0,0-1 0 0,0 12-3 0,0 0-3 0,0 36 5 0,-12 22 0 0,1 3-2 0,-2 10-2 0,2 2-1 0,-1-15 0 0,12 37 0 0,0-72-1 0,0-10 0 0,0-1-1 0,0 0-5 0,0 12-11 0,0-12-11 0,0-12-48 0</inkml:trace>
  <inkml:trace contextRef="#ctx0" brushRef="#br0" timeOffset="72">15636 4155 58 0,'0'0'0'0,"-13"0"5"0,2 0-1 0,11 0-1 0,11 0-2 0,2-12 0 0,10 12-2 0,-10-11 4 0,-2 11 3 0,13 0 0 0,-12-12 1 0,-12 12-3 0,11 0-2 0,14 0-2 0,-1 0 1 0,-1 0 0 0,25 0 0 0,-12 0-1 0,23 0 0 0,71 0 1 0,-69 0-1 0,10-12 1 0,-11 12-1 0,11 0 1 0,-11 0-1 0,-2 0 1 0,-9 0-1 0,-1 0 0 0,0 0 1 0,-14 0 1 0,2-13 0 0,0 13 0 0,0 0-1 0,-12-11 0 0,12 11-1 0,-2 0 0 0,-9 0 0 0,11 0 1 0,-25 0 0 0,-11 0 0 0,13 0 0 0,-13 11 0 0,0 14-1 0,0 10 0 0,12 13 0 0,-12 11 0 0,0 0 1 0,0-9 0 0,0 8 1 0,12-11-1 0,-12-10 1 0,0-14 0 0,0-12-1 0,0 14 1 0,12-13-2 0,-12 1 1 0,11-2-1 0,-11 1 1 0,11-1-2 0,-11 1-5 0,0 0-6 0,0-12-8 0,0 0-8 0,0 0-14 0</inkml:trace>
  <inkml:trace contextRef="#ctx0" brushRef="#br0" timeOffset="73">15517 4631 57 0,'0'0'0'0,"-12"0"9"0,12 0-3 0,0 0-4 0,0 0 0 0,0 12 3 0,0 0-1 0,12 24-1 0,-12-25-1 0,12 26 1 0,0-24-1 0,11-2 1 0,0-1 1 0,13 3-1 0,13-13 0 0,9 0-1 0,14 12-1 0,0-12 0 0,-1 0 0 0,25 0 1 0,-13-12-1 0,227-22 1 0,-239 21-1 0,1 1-1 0,-14 12 2 0,-9-12 1 0,-2-1 0 0,-11 13 0 0,-24-11-2 0,25 11 0 0,-26-12 0 0,12 12 0 0,-11-11 0 0,-1 11-1 0,2 0 0 0,-1-13 1 0,-12 13-2 0,11 0-1 0,-11 0-2 0,0 0-4 0,13 0-7 0,-13 13-9 0,0-13-35 0</inkml:trace>
  <inkml:trace contextRef="#ctx0" brushRef="#br0" timeOffset="74">15910 4346 72 0,'0'0'2'0,"-12"12"9"0,0 22 1 0,0 16-5 0,12-3-3 0,0 0-1 0,12-11-2 0,-12-11 1 0,12-2-1 0,0-12 0 0,-12 1-5 0,12 0-13 0,-12 1-11 0,10-13-21 0</inkml:trace>
  <inkml:trace contextRef="#ctx0" brushRef="#br0" timeOffset="75">16183 4392 71 0,'0'-10'7'0,"0"10"-2"0,0 0-1 0,0 23-1 0,0 1-2 0,0 12 1 0,0 0 0 0,-11-13 2 0,-1 13 0 0,12-12-1 0,0 0-2 0,47 11 2 0,-35-35-2 0,12 0-1 0,-11 0 1 0,-13-12 0 0,0 1 0 0,0-1-1 0,0 1 1 0,0-2-1 0,-13-11 0 0,1 11 1 0,12 2-1 0,-12-12 0 0,24-1 0 0,0 0-1 0,24 12 1 0,-12 1-1 0,-1 11 1 0,13 0-1 0,-12 23 0 0,0 13 0 0,0-24 1 0,-2 11 0 0,14-23 2 0,-11 0 1 0,-1-12 1 0,12-11 0 0,-25-13 1 0,2 0-2 0,-13 12-1 0,-13 1-2 0,2 23 0 0,-2-11-12 0,13 22-20 0,0-1-31 0</inkml:trace>
  <inkml:trace contextRef="#ctx0" brushRef="#br0" timeOffset="76">17279 4250 67 0,'0'0'11'0,"0"-11"4"0,0 22-6 0,0 37-2 0,0 0-3 0,0 23-1 0,0-12-2 0,-12 1 0 0,12-24 0 0,0 0 0 0,0-13-2 0,0-11-7 0,0-12-7 0,0 0-5 0,0 0-35 0</inkml:trace>
  <inkml:trace contextRef="#ctx0" brushRef="#br0" timeOffset="77">17291 4166 58 0,'0'0'0'0,"0"0"6"0,-12-11 2 0,24 11-6 0,12 0-1 0,12-12 0 0,10 12 0 0,15-11 2 0,21 11 3 0,2-12 0 0,13 12-3 0,-4 0-1 0,3-12 0 0,-13 12-1 0,-10 0 1 0,105-24 5 0,-143 1-3 0,-12 23-2 0,13-25 4 0,-36 25-5 0,13 0-1 0,-1 0-1 0,-1 25 2 0,-11 9-1 0,13 26 1 0,-13 12 0 0,11 11-1 0,2-1-1 0,-2 2 1 0,12-24 1 0,2 1-1 0,-25-27 0 0,0 3 1 0,0-26 0 0,0 12 0 0,-12 2-8 0,-1 0-10 0,-21-4-12 0,-3-21-25 0</inkml:trace>
  <inkml:trace contextRef="#ctx0" brushRef="#br0" timeOffset="78">17148 4773 64 0,'-12'0'5'0,"0"0"-1"0,24 0-2 0,36 0 0 0,11 0-1 0,25-10 2 0,22 10 6 0,1-11 0 0,25 11-1 0,-1-13-3 0,-13 13-2 0,-10 0-1 0,-12-12-1 0,-1 12 1 0,-13-12 0 0,-21-1-1 0,-26 13-1 0,-11 0 1 0,-12-11 0 0,-12 11-1 0,-23 0-10 0,-14 0-11 0,-10 11-18 0,22-11 1 0</inkml:trace>
  <inkml:trace contextRef="#ctx0" brushRef="#br0" timeOffset="79">17469 4465 51 0,'0'0'0'0,"-11"0"36"0,-1 24-22 0,-1 11-5 0,2 13-6 0,-1 0-1 0,12-13-1 0,12 1 0 0,-12-12-1 0,0-12-11 0,0 13-19 0,11-14-24 0</inkml:trace>
  <inkml:trace contextRef="#ctx0" brushRef="#br0" timeOffset="80">17684 4453 59 0,'0'0'0'0,"0"-11"3"0,12 11-3 0,-12 0 1 0,0 0 2 0,0 11 5 0,0 1 4 0,-24-1-3 0,0 14-4 0,24-2-3 0,0-11-1 0,0 12 0 0,0-12-1 0,24 0 0 0,0 1 1 0,-12-2-1 0,1-11 1 0,10 0 0 0,-12 0 0 0,1-11 0 0,-1-14 0 0,-11 0 0 0,13-9 0 0,-1 22-1 0,-1-13-1 0,14 25 1 0,-1 0 0 0,11 0-1 0,-12 13 1 0,-10-1 0 0,82 11 0 0,-83-23 1 0,0-11 1 0,1-13 3 0,-13 11-1 0,-13 2-1 0,1-1-2 0,12 12-2 0,25 0-48 0,-25 12 0 0</inkml:trace>
  <inkml:trace contextRef="#ctx0" brushRef="#br0" timeOffset="81">19041 4166 76 0,'0'0'2'0,"-11"25"6"0,-1 34 0 0,12 12-6 0,0 13 1 0,0 0-2 0,0-13 0 0,0-23 1 0,0-25-1 0,12-11-3 0,-1 0-12 0,-11-12-11 0,12 0-27 0</inkml:trace>
  <inkml:trace contextRef="#ctx0" brushRef="#br0" timeOffset="82">18958 4166 55 0,'0'0'5'0,"-12"-11"-2"0,24-1-4 0,35 1 1 0,1 11 2 0,12-12 1 0,23 0 1 0,13 12 2 0,11-13 0 0,0 13-2 0,12-11-3 0,-13 11 1 0,-10-12-1 0,-13 12 2 0,-11-11 0 0,-36 11 0 0,1-13 2 0,-26 13-3 0,-11 0 0 0,0 0-1 0,-11 24 1 0,-14-1-2 0,13 25 0 0,0 12 0 0,0 11 0 0,12 13 1 0,0 0-1 0,0-2-1 0,12-9 2 0,0-15-1 0,12-22 1 0,-24-12-1 0,13-12 1 0,-13 0 1 0,-13-12-1 0,-11 0-2 0,-12 0-6 0,0 0-1 0,-23 13-2 0,-12-13-4 0,-1 11 1 0,-23-11 5 0,0 0 6 0,-1 0 2 0,-12 0 0 0,14 0 1 0,22 0 1 0,13 0 4 0,23 0-1 0,24 0-1 0,12 0 0 0,12 0 2 0,24 10 2 0,10-10-1 0,39 0-2 0,9-10-2 0,14-1 1 0,11 11-3 0,-1-13 0 0,-21 13-1 0,-15 0 1 0,-10-12-1 0,-24 12 1 0,-12 0-1 0,-36 0-11 0,0 0-18 0,-24-12-24 0</inkml:trace>
  <inkml:trace contextRef="#ctx0" brushRef="#br0" timeOffset="83">19243 4250 71 0,'0'0'3'0,"-11"0"1"0,-1 24 3 0,12 23-4 0,0-10 0 0,0 10-1 0,0-10 0 0,0-3 0 0,-13-9-1 0,13-2-2 0,0 0-11 0,-11-10-8 0,11-1-9 0,0-12 3 0</inkml:trace>
  <inkml:trace contextRef="#ctx0" brushRef="#br0" timeOffset="84">19399 4429 0 0,'0'0'0'0,"23"0"1"0,13 0 10 0,-24 0 25 0,0-12-27 0,1 0-1 0,-13 12 1 0,0 0 2 0,0 12-8 0,-13 0-2 0,26 1 0 0,-2-13 1 0,12-13-2 0,13 1 0 0,-13 0-1 0,2-1 1 0,-25 3-2 0,0 20 0 0,-12 3 1 0,12-1-6 0,24 0-11 0,-12-12-21 0</inkml:trace>
  <inkml:trace contextRef="#ctx0" brushRef="#br0" timeOffset="85">20566 4203 80 0,'-12'0'4'0,"-12"0"6"0,0 36-4 0,0 23-4 0,12 14-1 0,12-15-1 0,0 2 0 0,12-13 1 0,-1-23-3 0,-11-12-3 0,0-12-7 0,13 0-3 0,-13 0-1 0,12-12-25 0</inkml:trace>
  <inkml:trace contextRef="#ctx0" brushRef="#br0" timeOffset="86">20590 4321 22 0,'0'0'0'0,"10"-11"19"0,3 11-48 0</inkml:trace>
  <inkml:trace contextRef="#ctx0" brushRef="#br0" timeOffset="87">20923 4287 58 0,'0'0'0'0,"0"-13"5"0,12 13-2 0,0 0-3 0,24 0-7 0,-13 0-1 0,13 0-14 0,0 0 6 0,-12-12 20 0,11 12 18 0,1-12-10 0,-13 12-10 0,13 0-2 0,12 0-16 0,-23 0-10 0</inkml:trace>
  <inkml:trace contextRef="#ctx0" brushRef="#br0" timeOffset="88">21684 4250 52 0,'49'0'8'0,"10"-11"2"0,-11 11-6 0,0 0-3 0,11 11-3 0,1 1-13 0,-25-12-28 0</inkml:trace>
  <inkml:trace contextRef="#ctx0" brushRef="#br0" timeOffset="89">22376 4310 35 0,'12'0'23'0,"23"0"-11"0,-23 0-7 0,24 0-5 0,12 0-4 0,-1 11-15 0,-11-11-25 0</inkml:trace>
  <inkml:trace contextRef="#ctx0" brushRef="#br0" timeOffset="90">22924 4392 40 0,'10'0'9'0,"98"-10"-2"0,-48 10-13 0,0 10-33 0</inkml:trace>
  <inkml:trace contextRef="#ctx0" brushRef="#br0" timeOffset="91">23578 4524 64 0,'0'0'4'0,"24"-23"6"0,13 23-9 0,10 0-58 0</inkml:trace>
  <inkml:trace contextRef="#ctx0" brushRef="#br0" timeOffset="92">23698 4108 59 0,'0'0'0'0,"0"-24"13"0,-36 95 6 0,24 1-14 0,1-1-3 0,-14-11 0 0,13-1-1 0,0-11 0 0,0 0 0 0,12-25-8 0,12-12-18 0,12 2-31 0</inkml:trace>
  <inkml:trace contextRef="#ctx0" brushRef="#br0" timeOffset="93">23732 4108 58 0,'0'-13'2'0,"-23"-34"1"0,12 23 0 0,-14 11 1 0,25 3 4 0,0 10-4 0,13 0-2 0,22 10-2 0,25-10 1 0,34 13 0 0,15-1 1 0,-3-12-2 0,14 0 1 0,-13 0-1 0,-36 0 0 0,-11 0 1 0,-37 0 0 0,1 12 0 0,-24-12 2 0,0 0 3 0,-11 0-4 0,-2 13-1 0,13 10-1 0,-11 25 1 0,-1 23-1 0,12 13 0 0,-13 0 0 0,2 10 0 0,11-12-1 0,0-21 1 0,-12-14 1 0,12-11 0 0,-13 0 0 0,-10-24 1 0,-12 1 0 0,-1-13-1 0,-24 0 1 0,-11 0 0 0,-13 0-1 0,1 0-1 0,0-13 1 0,11 1-3 0,1 0 3 0,22-1 0 0,15 2-1 0,9 11-4 0,25-12-5 0,-11 12-11 0,22 0-10 0,2 0-15 0</inkml:trace>
  <inkml:trace contextRef="#ctx0" brushRef="#br0" timeOffset="94">23960 4250 45 0,'0'0'0'0,"-13"0"7"0,2 12 4 0,-14 13 1 0,14 22-5 0,-1 1-3 0,-1-1-3 0,2 13 1 0,11-25-1 0,0 13-4 0,11-36-8 0,-11 1-11 0,0-2-13 0</inkml:trace>
  <inkml:trace contextRef="#ctx0" brushRef="#br0" timeOffset="95">24102 4334 46 0,'-12'0'4'0,"12"0"0"0,-11 0-3 0,-1 12-1 0,12 24 1 0,-13-26 1 0,2 15 2 0,11 0 0 0,11-14-1 0,2 1-1 0,-1-12-1 0,23 0 0 0,-23-12 1 0,0-12-1 0,-12 12 0 0,12 0 0 0,0-1-1 0,-12 3 0 0,12 10-1 0,13 0 1 0,-14 0 0 0,12-11 0 0,0 11 0 0,-10 0 0 0,-1 0 0 0,-12-13 4 0,0 13 1 0,0 0-2 0,0 0-1 0,11-12-1 0,14 12-1 0,-25 0-7 0,12 0-22 0,0-12-10 0</inkml:trace>
  <inkml:trace contextRef="#ctx0" brushRef="#br0" timeOffset="96">24269 4392 29 0,'0'-10'10'0,"0"-1"-9"0,12-2 0 0,-1 13 0 0,-11 0 2 0,0 0 9 0,-23 24-5 0,10-14-2 0,-10 40-3 0,23-16-1 0,12-21 0 0,12-13 0 0,-12 0 1 0,12-13-1 0,-12-10 1 0,-12-1 0 0,0 0 0 0,-12-23 6 0,-1 47-5 0,-10-12-2 0,10 12-1 0,13 0-1 0,0 0-9 0,13 12-31 0,-1 1 8 0</inkml:trace>
  <inkml:trace contextRef="#ctx0" brushRef="#br0" timeOffset="97">14171 3012 43 0,'0'-12'7'0,"12"-11"2"0,-1-13-1 0,2 24-3 0,-1-12-2 0,-1 0 1 0,2 11 3 0,-2 3 0 0,-11-14-2 0,13 12-3 0,-2 12 0 0,1-12 0 0,-1 12 0 0,-11 0-2 0,13 12 2 0,-1 0-1 0,12 12 0 0,-12 11 1 0,-12 1 1 0,11 12 1 0,-11 23-1 0,12 0 0 0,-12 13 0 0,12-1 1 0,0 12-1 0,12 60-1 0,-12-95 0 0,0-1-1 0,-12-11 2 0,0-12-1 0,0-24 0 0,-12 11-1 0,12-12-5 0,0-11-9 0,0 0-11 0,0 0-63 0</inkml:trace>
  <inkml:trace contextRef="#ctx0" brushRef="#br0" timeOffset="98">14243 3429 5 0,'-24'0'21'0,"-1"0"-3"0,-11 0-19 0,25 0 2 0,11 0 6 0,-12-12-2 0,12-1 2 0,0 13 2 0,0-11 4 0,0 11 0 0,0 0-7 0,23 0 0 0,-10 24-1 0,10-12-1 0,13 24-2 0,12-1 1 0,0 1-1 0,-1 12-1 0,-11-12 1 0,-12-1-1 0,-12 1 1 0,0-13-1 0,0-10 1 0,-12-1-1 0,0-12 0 0,0 0 1 0,13 0-1 0,-13-12-5 0,0-1-5 0,0 2-6 0,0-12-5 0,0 10-7 0,0 1-32 0</inkml:trace>
  <inkml:trace contextRef="#ctx0" brushRef="#br0" timeOffset="99">14600 3381 61 0,'0'-11'1'0,"-25"-13"4"0,25 11-2 0,0 2-2 0,0-1 0 0,13 12 1 0,-13-11 7 0,-13 11 5 0,2 11-3 0,-14 1-1 0,2 36-4 0,-11-1-2 0,9 13-2 0,1 11 0 0,12-23-1 0,0 11 0 0,0-11 0 0,0-24 1 0,12-12 1 0,-12 0 0 0,1-12-1 0,11 11 0 0,-12-22-4 0,12 11-15 0,0-12-11 0,12 0-44 0</inkml:trace>
  <inkml:trace contextRef="#ctx0" brushRef="#br0" timeOffset="100">13992 2001 45 0,'0'-13'1'0,"0"-11"4"0,12 1 1 0,-24 12 2 0,1-14 16 0,-1 25-15 0,-12 0-4 0,1 12-2 0,-2 1-2 0,13 21 1 0,-47 74 1 0,35-49-2 0,12 0 0 0,-1 1-1 0,2-12 1 0,-1-1-1 0,12-10 1 0,23-3-1 0,-23-21 1 0,13 11-1 0,10-24 1 0,2 0 0 0,10-12 0 0,1-24 1 0,-12 13 1 0,12-25-2 0,-13 0 0 0,0 0-1 0,-10 0 1 0,11 1 0 0,-24 0-1 0,0-1 0 0,0 12 0 0,0 0 0 0,0 1 0 0,-12 11 0 0,-13 0 1 0,14 11-2 0,-1 13 1 0,1 0 0 0,-14 0-1 0,2 13 0 0,-1-1-1 0,12 13 0 0,-12-2 2 0,12 12 0 0,12 1 0 0,12 0-1 0,24 10 2 0,-12-9 2 0,24 10-2 0,-14-10-2 0,15-3 1 0,-37-9 1 0,12 0 0 0,-12-14-1 0,-2 1 1 0,-10-12-1 0,0-12-3 0,0 1-14 0,0 11-17 0,13-13-20 0</inkml:trace>
  <inkml:trace contextRef="#ctx0" brushRef="#br0" timeOffset="101">14385 1798 50 0,'0'0'4'0,"0"-36"4"0,0 36-3 0,12-12-2 0,0 0-1 0,12-11 3 0,-12 23 0 0,-12-11 3 0,0 11 2 0,0 0-3 0,0-13-5 0,-12 13 0 0,0 0-1 0,0 0 1 0,-12 0-4 0,1 13 3 0,-2 8 1 0,2-8-1 0,10-1 0 0,-10 0 0 0,23 12 0 0,0 24-1 0,0-36 0 0,12-1 1 0,24 12-1 0,-12 2 0 0,-1 0 1 0,1-2-2 0,-12 0 0 0,0 2 2 0,-12-2 0 0,-12-12 0 0,-12 2 2 0,1-1 1 0,-13-12 2 0,11 0-1 0,2 0-2 0,12 0-1 0,11-12-1 0,0 12-1 0,0 0 0 0,0-13 0 0,0 13-5 0,0-11-9 0,23 35-105 0</inkml:trace>
  <inkml:trace contextRef="#ctx0" brushRef="#br0" timeOffset="102">13707 4905 38 0,'-24'-11'4'0,"-71"-37"17"0,47 36-14 0,36 12-1 0,-12-11-1 0,12 11 0 0,36 0-2 0,12 0-1 0,0 0 0 0,23 0-1 0,13 0 0 0,213 0 1 0,-177 0-1 0,-1 0 0 0,0 0-1 0,-12 0 1 0,-11 0 0 0,-1 0 0 0,83-13 2 0,-118 13-1 0,-36-12 0 0,1 12 1 0,-2 0 1 0,-11-12-1 0,-11 12-2 0,11-13 0 0,-13 13 0 0,-23-10-1 0,-118 10 0 0,69 10 0 0,3 3 0 0,-2-1 0 0,-11 0 0 0,0 1 1 0,0-2-2 0,-1 12 0 0,13 2 1 0,0-2 0 0,23 0 0 0,1-10 0 0,22-1 0 0,14-12 1 0,10 0-2 0,13 0-1 0,13 0 1 0,35 0 1 0,11-25-1 0,13 14 1 0,11 11 0 0,12-12 0 0,1 12 1 0,-2-11-1 0,2-1 0 0,-1 0 1 0,191-12-1 0,-214 12 0 0,-25 12 1 0,1 0-1 0,-12 0 0 0,-1 0 0 0,-23 0 1 0,0 0 0 0,0-11 0 0,-12 11 0 0,0 0 2 0,0 0-1 0,0 0-1 0,0 0 4 0,-12 0-5 0,12-13 1 0,0 13-1 0,0 0 1 0,0 0 0 0,0 0-1 0,0 0 1 0,0-12-1 0,0 12 0 0,12 0 1 0,-12 0 1 0,0 0-1 0,0-12-1 0,-12 12 1 0,12 12-1 0,0-12 0 0,0 0-1 0,0 0-10 0,0-12-65 0,0-1 33 0</inkml:trace>
  <inkml:trace contextRef="#ctx0" brushRef="#br0" timeOffset="103">14445 1654 55 0,'-12'-11'4'0,"0"11"5"0,0-12-2 0,0 12 0 0,0-11-2 0,12 11 0 0,0-13 1 0,0 1 1 0,0-11-2 0,0 11-2 0,0-12-3 0,12 0 0 0,24 0 0 0,0 1 0 0,11-14-1 0,25 14 0 0,-1-1 0 0,1-13 3 0,-1 16-1 0,1-4 0 0,-1 25-2 0,-11-12 0 0,-25-1 0 0,49 13 1 0,-13 0 0 0,96 37 0 0,-108 10 2 0,1-10-1 0,-12 22 2 0,-1-13 1 0,-11 15-2 0,0 22-2 0,46 96 5 0,-69-155-1 0,-1-1-4 0,-1-12 3 0,-11 2-2 0,13-1-1 0,-13 0-10 0,0 1-10 0,0-13-9 0,0 11-28 0</inkml:trace>
  <inkml:trace contextRef="#ctx0" brushRef="#br0" timeOffset="104">15826 1607 62 0,'0'0'2'0,"-12"-24"11"0,12 1-3 0,-12 12-5 0,12 11-5 0,0 0 2 0,12 23 4 0,-12 25-1 0,12 36-1 0,0 21 6 0,0-68-7 0,0-14 0 0,0-12 0 0,-12 2 1 0,-12-1-1 0,0-12-1 0,0 12 0 0,-24 1-10 0,25 10-17 0,-25 12-12 0,24-11-14 0</inkml:trace>
  <inkml:trace contextRef="#ctx0" brushRef="#br0" timeOffset="105">16017 2106 24 0,'0'0'0'0,"-13"-34"20"0,13 10-16 0,-11 0 2 0,-1 12 3 0,12 12 2 0,-13 0-3 0,13 12-1 0,-11 24-1 0,-1 10-1 0,12 4-3 0,0-3-1 0,0-12 0 0,12 13 0 0,-1-12-1 0,2-1-8 0,-1-10-7 0,-12-2-6 0,11-12-25 0</inkml:trace>
  <inkml:trace contextRef="#ctx0" brushRef="#br0" timeOffset="106">16004 1964 40 0,'-23'-34'7'0,"-1"21"0"0,12 1 0 0,-1-13-2 0,13 25 0 0,0 0-1 0,25 0-1 0,11-11-3 0,0 11 1 0,10 11-1 0,3-11 1 0,-13 13 0 0,11-1 0 0,-11 0 1 0,0 1-1 0,-12 10 0 0,-1-12 1 0,-11 26 0 0,-1-14-1 0,-11 25 2 0,0-14-1 0,0 16 0 0,0-16 0 0,0 14-1 0,0-12 0 0,-11-12 1 0,-1 0 0 0,1-1 1 0,-14-11 0 0,-9 0-1 0,-3-12 1 0,1 0 0 0,13-12-1 0,-13 0 0 0,12 1-1 0,-1 11-2 0,3-12 0 0,10 12-5 0,-12 0-30 0,36 12 7 0,0-12-6 0</inkml:trace>
  <inkml:trace contextRef="#ctx0" brushRef="#br0" timeOffset="107">24256 2524 35 0,'0'-37'5'0,"13"-21"1"0,-13 22 0 0,12 12 3 0,12 12 9 0,-24 37-11 0,0 46 0 0,-24 13-2 0,-12 10 0 0,24-10-2 0,1-2-1 0,-1-21 0 0,12-26-1 0,-11-10 0 0,11-2 0 0,0-23-6 0,0 0-4 0,11-12-8 0,1-12-11 0,-12-23-17 0</inkml:trace>
  <inkml:trace contextRef="#ctx0" brushRef="#br0" timeOffset="108">24222 2250 36 0,'-23'-12'5'0,"-14"1"2"0,25 11-2 0,12 0-2 0,0 0-1 0,24 0 2 0,12 0-2 0,10 0-1 0,27 0 0 0,10 0-1 0,0 0 0 0,0 0 1 0,1 0 0 0,-12 0 5 0,-26 0 1 0,-10 0-3 0,0 0 0 0,-12-12 0 0,-11 12 0 0,-2-12-1 0,1-12-1 0,-1 12 0 0,2 12-1 0,-1 0 1 0,-12-11-2 0,0 11 1 0,0 23 0 0,-12 13 2 0,-1 10-1 0,-10 38 0 0,12 0 1 0,-13 24-1 0,11-3-1 0,2-9 0 0,-1-12 0 0,-1-13 0 0,13-12-1 0,-11-22 1 0,-1-3 0 0,12-9-6 0,0-13-32 0,0-12 9 0,-13-12-15 0</inkml:trace>
  <inkml:trace contextRef="#ctx0" brushRef="#br0" timeOffset="109">24281 3048 32 0,'-25'0'4'0,"-32"-12"9"0,20 12-1 0,13-13 0 0,12 13-2 0,12-11-5 0,12 11-3 0,36 0 1 0,11-12-1 0,13 1 0 0,23 11-1 0,-12-12 0 0,-11 12-1 0,-13 0 0 0,-35 0 0 0,0 0 1 0,-12 12-4 0,-12-24-47 0,-12 12 11 0</inkml:trace>
  <inkml:trace contextRef="#ctx0" brushRef="#br0" timeOffset="110">24816 1654 50 0,'-11'-23'10'0,"-1"-1"1"0,-24-11-6 0,13 35-7 0,-1 0 3 0,0 0 2 0,-12 35 1 0,-23 49-1 0,12-25 2 0,22 13-1 0,1-14-2 0,24-8-1 0,0 8-1 0,24-11 2 0,-12-10-1 0,24-13-1 0,0-24 2 0,-1 10-1 0,1-10 0 0,0-21 1 0,11 8 4 0,-24-24-5 0,13 3-2 0,-11-14 1 0,-14 12 0 0,2-12 0 0,-13 13 1 0,11-13-1 0,-11 12 0 0,0 1 0 0,0-1 1 0,0 0 0 0,-11 13-4 0,-2-14 3 0,-10 26 1 0,-1-12-3 0,-12 10 0 0,1 1 0 0,11 0 1 0,0 12 1 0,0 12-1 0,0-12 2 0,12 25 0 0,0 9 1 0,1 3-2 0,11 10-3 0,11 1 3 0,1-1 1 0,0-11-1 0,12 12 1 0,0-14-1 0,-24-9 0 0,12 0 1 0,0-14 0 0,0 1 3 0,0 11 2 0,-12-11-2 0,10-12-2 0,-10 13 0 0,13-13 0 0,-13 0-1 0,-13 0 1 0,13 0-17 0,-10 0-8 0,10 0-11 0,10 0-21 0</inkml:trace>
  <inkml:trace contextRef="#ctx0" brushRef="#br0" timeOffset="111">13278 2466 49 0,'0'-13'2'0,"0"1"0"0,0-36 8 0,0 37 0 0,11-14 2 0,-11 25-5 0,-11 0-4 0,-1 12-2 0,-24 12 0 0,-273 60 13 0,237-74-10 0,25 3-1 0,10-1-2 0,1 0 1 0,13 1-2 0,10-2 1 0,3 1-1 0,-2 12 1 0,0-24-1 0,24 47 2 0,0-23-2 0,-2 13 1 0,3-3 0 0,-1 14 0 0,-1 12 0 0,-11 83 1 0,0-60-1 0,0 1 0 0,0 189 4 0,0-190-3 0,0 13-1 0,0-1 0 0,13-1 1 0,-13-10-1 0,12 12-1 0,-12-13 2 0,0 12 0 0,0 1-1 0,0-14-1 0,0 14 0 0,0 0 1 0,0-12-1 0,-12 142 2 0,-1-144-2 0,2 2 2 0,-1-1 0 0,-1-1-1 0,3-9 0 0,-2-2 0 0,0 1-1 0,24 72 1 0,0-98 0 0,-2-10-1 0,15 0 0 0,-1-12 1 0,12-1-2 0,11-12 1 0,13-11 0 0,-1-11 1 0,14-1-1 0,-14 1 0 0,36-1 1 0,-59 0 0 0,-13 12-1 0,0-13 1 0,-10 13-3 0,10-105-146 0</inkml:trace>
  <inkml:trace contextRef="#ctx0" brushRef="#br0" timeOffset="112">10313 3073 84 0,'-12'-13'19'0,"-24"-11"-12"0,12 48 1 0,1 47-2 0,11 37 0 0,12-1 1 0,0 1-2 0,0-14-2 0,0-22 1 0,-13-1-1 0,2-35-1 0,-1-1-2 0,12-23-2 0,0-1-16 0,0 2-19 0,12-13-51 0</inkml:trace>
  <inkml:trace contextRef="#ctx0" brushRef="#br0" timeOffset="113">10944 2692 82 0,'-12'-37'3'0,"-24"-22"9"0,36 71-9 0,-13 22 3 0,3 27 3 0,-14 10-3 0,12 23-1 0,12 3-2 0,0-14-1 0,0 0 0 0,12-23-1 0,12-2 0 0,-14-21 0 0,26-13 0 0,-23-12 2 0,10-12-1 0,2 0-1 0,10-12-3 0,1-12-3 0,-12-13-5 0,24-68-49 0,-48 105 12 0</inkml:trace>
  <inkml:trace contextRef="#ctx0" brushRef="#br0" timeOffset="114">10563 3228 37 0,'0'-25'17'0,"0"13"-13"0,11-1-1 0,-11-21 2 0,0 9-2 0,13 2 0 0,-13 11 1 0,0 1 3 0,0 11 2 0,0-13-3 0,12 26 2 0,-12-2-4 0,11 1-2 0,-11 11 0 0,0 13 2 0,12 12-2 0,-12-2 0 0,0 4-1 0,0-3 2 0,0-12-1 0,0-12 1 0,12-10-2 0,-12-1-1 0,12-12-1 0,0-12-5 0,13-1-10 0,-14-10-12 0,1-12-31 0</inkml:trace>
  <inkml:trace contextRef="#ctx0" brushRef="#br0" timeOffset="115">10670 2786 75 0,'0'0'0'0,"-24"-23"4"0,12 23-2 0,12 11-7 0,0 1-7 0,12-1-31 0</inkml:trace>
  <inkml:trace contextRef="#ctx0" brushRef="#br0" timeOffset="116">10980 3060 52 0,'0'0'2'0,"-36"0"1"0,36 0 0 0,0 0 0 0,0-12 1 0,11-13 2 0,2 14 5 0,-1-12 1 0,-1-1-6 0,13 11-3 0,0-10-2 0,12-1-1 0,0 24 0 0,-1-24-2 0,-23 11-7 0,24-8-6 0,-24 21-4 0,-12 0-29 0</inkml:trace>
  <inkml:trace contextRef="#ctx0" brushRef="#br0" timeOffset="117">11218 3073 66 0,'-12'0'2'0,"0"0"-1"0,12 0 0 0,24-25-2 0,12 13 1 0,-13-24 0 0,-11 25 1 0,-1-13 0 0,-11 0 1 0,13 24 0 0,-13-12-1 0,0 1-1 0,12-2 1 0,-12 1-1 0,-12-13 1 0,-1 4-1 0,2 8 1 0,-1 1 3 0,-11 12 2 0,12 0-3 0,-14 12 0 0,13 22 0 0,0 3-1 0,12-1 0 0,0 0-1 0,0 10 0 0,0-9 0 0,24 10 0 0,-12-23-1 0,12 0 1 0,-1-12 0 0,13-1 0 0,-13-11 0 0,2 0 0 0,-1-23 0 0,11-1 0 0,-23-11-1 0,12 12 0 0,-12-14 0 0,-1-10 0 0,14 10 0 0,-2 14 0 0,13-13 0 0,12 24 0 0,-12 36 0 0,-25 12 1 0,1 0-1 0,0-13 0 0,-12 13 0 0,0-12 1 0,0-11 4 0,0-13-1 0,0-13 6 0,0-35-6 0,0 25-3 0,0-25 1 0,0-12 0 0,12 26 1 0,0 9-2 0,0-11 0 0,12 13 0 0,0 10-1 0,-12-11 0 0,11 13-1 0,-11-1 0 0,-12 1-8 0,0 34-26 0,-12 12 11 0,-1 25-13 0,13-36 7 0</inkml:trace>
  <inkml:trace contextRef="#ctx0" brushRef="#br0" timeOffset="118">11313 3846 58 0,'0'0'0'0,"-36"0"14"0,25 0-1 0,-1 0-5 0,1 23-4 0,22 14-2 0,1-3 0 0,22-9-1 0,-9-13 0 0,-1 1 1 0,12-13-1 0,-25-13 1 0,0-11-1 0,2 0 1 0,-13 1-1 0,-13-14 1 0,-9 14-1 0,-2-13 0 0,-1 0 0 0,25-11-1 0,0 0 0 0,37-3 0 0,10 16-1 0,1 22-1 0,11 12 0 0,-11 59 1 0,-1 12 0 0,-11 37 1 0,-12-1 0 0,0 0 0 0,-12-11 0 0,-12-25 3 0,0-35-1 0,0-13 7 0,-12-23 2 0,0-23-5 0,0-25-2 0,-12-11-4 0,13-12 1 0,-1-13-1 0,12 0 1 0,23 13-2 0,-11 23-6 0,36 25-15 0,-12-1-21 0,-12 11 1 0</inkml:trace>
  <inkml:trace contextRef="#ctx0" brushRef="#br0" timeOffset="119">11300 4978 36 0,'0'-25'6'0,"0"-11"-1"0,-11 13-1 0,11-1-3 0,0 0 1 0,0 12 3 0,-12 12-1 0,1 12 2 0,-25 12 1 0,0 23-1 0,0 14-2 0,1-15-1 0,10 13-3 0,2-9 1 0,23-16-1 0,0 3 1 0,0-14-1 0,23-12 0 0,13-11 0 0,0 0 0 0,0-11 1 0,1-25-2 0,-3-11 0 0,2-1 1 0,-24-12-1 0,12-23 0 0,-24 0-1 0,0-24 0 0,0 12 2 0,-13 11 0 0,2 24 1 0,-1 25 0 0,-1 35 0 0,2 0 0 0,-1 47-1 0,1 25 1 0,11 11 0 0,11-1 0 0,1 15 0 0,-1-26 0 0,25 0 1 0,-23-23-2 0,11-12 0 0,-12-12 2 0,-1-11-4 0,-11-2-11 0,0-11-13 0,0 0-20 0</inkml:trace>
  <inkml:trace contextRef="#ctx0" brushRef="#br0" timeOffset="120">11801 4620 44 0,'0'0'0'0,"-23"-12"5"0,-13 12-2 0,0 12 4 0,0 11 3 0,13 2-1 0,-13-2-3 0,0 13-2 0,24-11-3 0,12 9 0 0,25-10-1 0,22 0 0 0,0 12-1 0,1-1 1 0,0-12 0 0,-13 2 1 0,1 34 1 0,-61-35 1 0,2 0 2 0,-12-1 0 0,-13 2-4 0,12-25 1 0,1 12 0 0,-1-24-4 0,0 0-11 0,0 12-9 0,12-13-22 0,13 13 19 0</inkml:trace>
  <inkml:trace contextRef="#ctx0" brushRef="#br0" timeOffset="121">11123 5667 52 0,'-12'0'14'0,"-12"-11"-6"0,24-1-5 0,24-13-2 0,23-9 0 0,25-3 0 0,23 3-1 0,0-3 3 0,0-10-1 0,1 10 1 0,-13-10-1 0,1-1 0 0,-2 13 0 0,-22 10-1 0,-13 14-1 0,-22-1 1 0,-14 12-1 0,2 0-3 0,-13 0-9 0,0 0-12 0,0 12-25 0</inkml:trace>
  <inkml:trace contextRef="#ctx0" brushRef="#br0" timeOffset="122">11075 5786 29 0,'0'0'3'0,"-24"0"5"0,12-12-3 0,48-11-1 0,23-13 2 0,13-12-1 0,35 0-1 0,0-11 0 0,12 13-1 0,12-4 0 0,-13 3-1 0,3 0 0 0,-38 11-1 0,-24 11 1 0,-11 14-1 0,-24-1 0 0,-24 12 0 0,12 0-1 0,-12 0-11 0,-12 0-13 0,12 0-21 0</inkml:trace>
  <inkml:trace contextRef="#ctx0" brushRef="#br0" timeOffset="123">11373 6000 67 0,'-12'-11'18'0,"12"-1"-11"0,-12 24-5 0,-1 24 0 0,13 10 2 0,13 4 1 0,-13 8-2 0,0 2 0 0,12-12 0 0,-12-13-2 0,0 1 0 0,12-24 0 0,-12-1-2 0,0 2-9 0,0-1-8 0,0-12-12 0,0 0-26 0</inkml:trace>
  <inkml:trace contextRef="#ctx0" brushRef="#br0" timeOffset="124">11539 6013 62 0,'0'0'5'0,"-12"-24"1"0,0 35-2 0,12 2-2 0,0 22-1 0,0 13 1 0,0 0 1 0,-11 0 4 0,-1-1-1 0,12-23-3 0,0 0-2 0,23-1 0 0,-11-11 0 0,24 0-1 0,-11-12 0 0,9 0 1 0,-9-12 0 0,-2 0-1 0,1-59 3 0,-24 24-1 0,-12-1-1 0,-12 0-1 0,-12 0-1 0,13 25 2 0,-1 11 0 0,0 12-1 0,0-13-1 0,1 13-1 0,11 0-6 0,-1 13-13 0,13-13-9 0,0 12-1 0</inkml:trace>
  <inkml:trace contextRef="#ctx0" brushRef="#br0" timeOffset="125">11813 5941 32 0,'0'0'4'0,"-12"-12"5"0,-1 12-4 0,3 0 0 0,-14 12 18 0,24 13-20 0,12-14-1 0,0 25 0 0,-2-24-2 0,15 23 0 0,-14-11 0 0,14-12 1 0,-1 0 0 0,-12 1-1 0,12-13 1 0,-13 0 1 0,0-25-1 0,2 13 0 0,10-24 0 0,-23 13 0 0,0-2-1 0,0-9 0 0,-11 9 0 0,-14-10 1 0,3-1 1 0,-2-12-3 0,-60 0 0 0,71 48 0 0,-9 24 1 0,10 0 2 0,0 12-2 0,0-12 0 0,12 0-1 0,12-14 1 0,0 15 0 0,22-25 0 0,-9 0 0 0,22-12 0 0,-11-1 0 0,-1-8-1 0,-10-4 2 0,35-34-2 0,-37 34 0 0,1 2 1 0,12 0 0 0,-12 10 0 0,1 1 0 0,-14 12 0 0,1 12 0 0,-12 1 1 0,0 10 0 0,0 0 0 0,0 2 1 0,0 9-1 0,0-21-1 0,11-1 0 0,1-12 1 0,-1 12-1 0,-11-12 1 0,13-12 0 0,-13-13 0 0,-13 14-1 0,2-12 0 0,-1-2-2 0,1 13 3 0,11 1-1 0,0-12 0 0,0 10-1 0,23-11 1 0,1 11 0 0,-12 2-1 0,12 11 1 0,-12 11 0 0,0 14 0 0,0-13 0 0,0-12-1 0,11 0 1 0,0-12 1 0,13-13-1 0,-11-9 0 0,-2-3 0 0,-11 14 0 0,1 12 0 0,-13 11 0 0,-13 0 0 0,13 0 0 0,-12 0 0 0,0-13 1 0,12 1-1 0,0 0 0 0,12-1 0 0,0 3-1 0,1-1 1 0,-13 11-2 0,0 11-4 0,-13-1-5 0,1 15-4 0,0-13-7 0,12-12-19 0</inkml:trace>
  <inkml:trace contextRef="#ctx0" brushRef="#br0" timeOffset="126">13147 2429 51 0,'12'0'12'0,"24"-36"-2"0,-24 12-2 0,-2 0 2 0,-10 24 2 0,-10-11-3 0,10 11-6 0,-12-12-1 0,0 12-2 0,0 12 1 0,-12-12 0 0,-106 11 7 0,57-11-4 0,1 0-1 0,2 0-1 0,-3 0 0 0,27 0-1 0,22 0 0 0,12 0-1 0,0 12 0 0,12 0-2 0,-12 1 2 0,12-2 0 0,0 12-1 0,0 2 1 0,0 0 0 0,0-4 0 0,0 16 1 0,0-1 0 0,0 0-1 0,0-1 1 0,0 13 0 0,-12-12 0 0,12 12 0 0,0-1 0 0,-12 1 0 0,12-1 0 0,0 0 0 0,0-10 0 0,0 10 0 0,0 1 0 0,0-1 0 0,0 0 0 0,0 3 1 0,12-4-1 0,-12 2 1 0,12 0 1 0,-12 11-2 0,0-23 2 0,0 11-1 0,0 0-1 0,-12 14 1 0,0-26-2 0,12 13 1 0,0 0-1 0,0 11 1 0,0-34-1 0,12 33 0 0,-12-11 1 0,0 3-1 0,0-29 1 0,-12 52 1 0,0-25-2 0,0-1 2 0,12 1-3 0,-12-1 1 0,12 0 0 0,0 3 0 0,-11-16 0 0,11 50 0 0,0-49 0 0,-12 13 0 0,12 0 0 0,0-13 0 0,0 12 1 0,0-10-1 0,0-3 0 0,0 16 0 0,12-16 0 0,-12 14 0 0,0 0 1 0,0-12 0 0,11 11 0 0,-11 0 1 0,0 3-2 0,0-16 0 0,0 3 0 0,-11-3 2 0,11 14-2 0,-12-12 1 0,12 12-1 0,0-13 0 0,0 1 1 0,0 0-1 0,0-12 0 0,0 0 1 0,12 11-1 0,-1 49 1 0,-11-72 0 0,0-1 0 0,0 1-1 0,0-12 1 0,0 11 0 0,12-11 0 0,0 0 1 0,12 0-2 0,0 0 0 0,24 0-1 0,-13-11 2 0,1 11 0 0,0-12 0 0,-1 12-2 0,1-11 2 0,0-1 0 0,-36 12-1 0,11 0 0 0,2-12 3 0,-13 12 0 0,0 0-1 0,-13 0-1 0,13 0 3 0,0-13-3 0,-11 13-1 0,11 0-2 0,0 0-10 0,24 0-76 0,-12 0 27 0</inkml:trace>
  <inkml:trace contextRef="#ctx0" brushRef="#br0" timeOffset="127">18208 5585 77 0,'0'-25'5'0,"0"-34"2"0,12 22 4 0,0 3 9 0,-12 21-4 0,12 1-10 0,0 37 0 0,-12 9 0 0,0 27-2 0,10 10 0 0,-10-11-2 0,13-13 1 0,-13 13-1 0,0-12-1 0,12-14 1 0,-12 3-1 0,11-3-2 0,2-9-9 0,-1 11-11 0,-1-36-15 0,14 12-33 0</inkml:trace>
  <inkml:trace contextRef="#ctx0" brushRef="#br0" timeOffset="128">18577 5596 93 0,'0'0'0'0,"12"-36"7"0,-12 24 0 0,12-1-2 0,-12 26-1 0,12-1 0 0,-12 13 3 0,-12 9 0 0,-12 3-1 0,0 10-2 0,0-10-1 0,12 9-1 0,1-10-1 0,11 0-1 0,23-12 1 0,1 10 0 0,0-21 1 0,0-1 0 0,12-12-1 0,-24 0 0 0,11-12 0 0,-23-11 0 0,0-1 0 0,0-13 0 0,-12 3-1 0,1-3 1 0,-12 3-1 0,10-3 0 0,-11 1 1 0,12 13-1 0,0-2 0 0,0 14 0 0,0-1 0 0,0 12 0 0,12 0 0 0,-12 12 0 0,12-1 0 0,12-11 0 0,12 13 0 0,12-13 1 0,12 0-1 0,11 0 0 0,13-13-1 0,-14 13 0 0,14 0 1 0,-24-11-1 0,0 11 2 0,-12-12 1 0,-13 12-1 0,-11 0-1 0,-12 0 1 0,0 12 0 0,-12-12 0 0,-23 48 0 0,22-25-1 0,2 13 0 0,-1-11 0 0,12-14 0 0,23 12 0 0,-10-11 1 0,22 0 0 0,-11-12 0 0,12 0 0 0,0 0 0 0,-14 0-1 0,3-12 0 0,-14 12 0 0,-11-12 2 0,0-11-1 0,0-1-1 0,-11-13 1 0,-14 3 0 0,3-3 0 0,10 14-1 0,12-1 0 0,0 12 0 0,24 12 0 0,11 0-1 0,12 0 1 0,2 0 0 0,9 12-1 0,-22-12 2 0,12 0-1 0,-24-12 1 0,-71-59-1 0,-1 46 2 0,-35 2-1 0,10 23-2 0,37 12-14 0,36 12-25 0,25 0-42 0</inkml:trace>
  <inkml:trace contextRef="#ctx0" brushRef="#br0" timeOffset="129">19280 5632 79 0,'0'-24'5'0,"12"-59"12"0,-12 47-7 0,0 24 2 0,-12-1-4 0,0 13 0 0,-13 0-1 0,2 0 0 0,-13 0-2 0,1 13-2 0,-1 11 0 0,0 23-2 0,-11 1 0 0,11 23 0 0,11-11-1 0,25-13 1 0,0 13-1 0,13-24 0 0,23 0 0 0,-1-13 1 0,13 1 0 0,0-11 0 0,-1-13 0 0,0 0 1 0,-10-25-1 0,-3 0 1 0,-9-21 0 0,-14-2-1 0,-11 0 0 0,0-11 0 0,0 0 0 0,-11 22 0 0,-1 3-1 0,-1-3 0 0,-9 37 1 0,10 0-2 0,-12 12 1 0,-12 24 0 0,0 0-1 0,13 22 1 0,23-8-1 0,0-4 1 0,10-10 0 0,26-13 0 0,0-10 0 0,1-13 1 0,-3-13 0 0,2-21 0 0,-11-3 1 0,-14-22-1 0,2-12 0 0,-13-1 2 0,-24 25-3 0,-24 11-1 0,1 11 2 0,-1 14 1 0,12 11-2 0,1 24-9 0,23 0-11 0,0 35-13 0,0 0-65 0</inkml:trace>
  <inkml:trace contextRef="#ctx0" brushRef="#br0" timeOffset="130">19220 5608 84 0,'0'-12'3'0,"-24"-24"7"0,12 24-5 0,-1-1-1 0,13 13 3 0,-10 25 1 0,-26 0-1 0,-12 9-1 0,12 14 0 0,-11 12-1 0,11-1-4 0,0 13 0 0,12-14 3 0,13 3-3 0,11-25 0 0,0-1-1 0,11-23 0 0,26-1 2 0,22-11 0 0,0-11 1 0,1-12-1 0,11-14-1 0,-12-10 1 0,1-11 1 0,-36 8 0 0,-12-21-1 0,-12 12 1 0,-36 0-2 0,-11 11 0 0,11 12-1 0,12 12 0 0,12 24-5 0,-1 0-14 0,13 48-16 0,-10-25-38 0</inkml:trace>
  <inkml:trace contextRef="#ctx0" brushRef="#br0" timeOffset="131">18256 5560 52 0,'0'-25'38'0,"-12"-9"-26"0,12-3 0 0,0 14 2 0,0 12-3 0,0-2-2 0,0 13-4 0,0 13-4 0,0 34 4 0,-12 24 0 0,-12 37-2 0,12-1 1 0,12-12 0 0,0-12-1 0,0-24 0 0,0-22 0 0,0-14 0 0,0-12-2 0,12 2 1 0,0-13-4 0,-12 0-16 0,12 0-20 0,0-24-41 0</inkml:trace>
  <inkml:trace contextRef="#ctx0" brushRef="#br0" timeOffset="132">18626 5619 100 0,'-13'-34'13'0,"-11"9"3"0,12 25-4 0,0-12-3 0,0 12-7 0,0 24 1 0,0 0-2 0,-23 36 0 0,22-1 0 0,13 0 0 0,0-11-1 0,13 0 0 0,-1-12 1 0,-1-13 0 0,1-11 1 0,12 0 1 0,-12-24-1 0,12 0-1 0,0-22 1 0,0-16-1 0,-1-9 0 0,0 0-1 0,-10-36 2 0,-13 71-2 0,-13 12 1 0,2 1 0 0,-12 11 0 0,0 0-1 0,-14 11 0 0,1 12 1 0,12 14-1 0,-11-3 0 0,11 16 0 0,24 8 0 0,-12-11 0 0,24 14-1 0,12-14 3 0,11-11 0 0,1-12-1 0,-12-12 0 0,0 0 0 0,0-24 2 0,-12-13 1 0,11-22-3 0,-12 0-2 0,2-25 1 0,-13 12 0 0,0 26 2 0,-13-3-1 0,-10 13 0 0,12 24-2 0,-1 11-1 0,1 14 1 0,-2-13 2 0,1 12 0 0,12-12-2 0,0-1 0 0,0-11 3 0,12-11-1 0,1 11-19 0,-2 11-89 0,-11 1 57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000" max="10000" units="dev"/>
          <inkml:channel name="Y" type="integer" min="-10000" max="10000" units="dev"/>
          <inkml:channel name="F" type="integer" max="255" units="dev"/>
          <inkml:channel name="T" type="integer" units="dev"/>
        </inkml:traceFormat>
        <inkml:channelProperties>
          <inkml:channelProperty channel="X" name="resolution" value="1" units="1/dev"/>
          <inkml:channelProperty channel="Y" name="resolution" value="1" units="1/dev"/>
          <inkml:channelProperty channel="F" name="resolution" value="1" units="1/dev"/>
          <inkml:channelProperty channel="T" name="resolution" value="0" units="1/dev"/>
        </inkml:channelProperties>
      </inkml:inkSource>
      <inkml:timestamp xml:id="ts0" timeString="2025-11-15T16:17:58.16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antiAliased" value="0"/>
    </inkml:brush>
  </inkml:definitions>
  <inkml:trace contextRef="#ctx0" brushRef="#br0">9015 5036 37 0,'-24'-24'3'0,"-12"-23"8"0,24 47-7 0,12-12-1 0,0 24-1 0,12 12 4 0,-12 23 1 0,11 0 1 0,-11 24 1 0,0-10-1 0,0-1-2 0,0-1 0 0,-11 0-3 0,11-22-1 0,0-3 0 0,11-21-1 0,-11 11-1 0,13-11-2 0,-1-2-6 0,0-11-29 0,-12 0-19 0</inkml:trace>
  <inkml:trace contextRef="#ctx0" brushRef="#br0" timeOffset="1">9039 4620 33 0,'-24'-12'12'0,"-36"1"-10"0,1 11 0 0,11 11-1 0,-11 24 1 0,-2 1 1 0,14 0 1 0,0 22 0 0,11 3-1 0,-35 117 3 0,35-70-4 0,24-1-1 0,12 0 0 0,0 0 0 0,0-23-1 0,24-13 1 0,12-11 1 0,95 70 1 0,-73-105-2 0,-22-14 0 0,-11 1-1 0,34-12 1 0,13 0 0 0,-13-23 0 0,1-25 0 0,-13 0 1 0,1-11 0 0,-12-25 0 0,-1 1 1 0,-22-13-1 0,-2-11 0 0,-11 0-1 0,0-12 1 0,0 37-1 0,0 9 0 0,0 14 2 0,0-1 0 0,-11 26-1 0,11 9-1 0,-25-11 1 0,-10 24 0 0,-1-12 0 0,0 12 0 0,-23 0-1 0,-132 96 2 0,119-13-8 0,0 13-88 0</inkml:trace>
  <inkml:trace contextRef="#ctx0" brushRef="#br0" timeOffset="2">1596 15800 48 0,'0'0'0'0,"-24"0"4"0,12 0 1 0,12 12 0 0,0-12 10 0,12 0-10 0,-1 0 0 0,2 0-2 0,10 0 2 0,14 0-3 0,-3 10 0 0,15-10 0 0,-1 0 0 0,11 0-2 0,25 0 1 0,-1-10 2 0,11-2-1 0,13 0-2 0,13 0-1 0,11-13 3 0,-1 14 1 0,49 11-4 0,-35 0 2 0,11-12 1 0,-1 1-3 0,1-2 0 0,-1 1 0 0,25 0 2 0,358-11 3 0,-359 12-4 0,25-2 1 0,178 1-2 0,-191 0 2 0,1-1-1 0,-1 2-1 0,1 11-2 0,-1-12 3 0,13 1 2 0,-1 11-3 0,-11-12-2 0,11 0 2 0,1-1 2 0,-1 13-1 0,0 0 0 0,-23 0-1 0,12 0 2 0,344 0-1 0,-368 0 1 0,11 0 0 0,1-11 0 0,0 11-1 0,-13 0 1 0,2 0 0 0,-14 0 0 0,12 0-2 0,2 11-1 0,-13 2 2 0,-12-13 0 0,11 12 1 0,156 11-1 0,-167-23-2 0,-12 12 2 0,-24-1 1 0,11 2-1 0,-10-1 0 0,-12 0 1 0,-1 1 0 0,-24-2-1 0,-11 1 0 0,83-1 6 0,-120-11-3 0,1 0 0 0,0 12 0 0,-12-12 0 0,12-12 0 0,-12 12 0 0,-12 0 0 0,12 0-3 0,-12-11-12 0,0 22-57 0,0-11 20 0</inkml:trace>
  <inkml:trace contextRef="#ctx0" brushRef="#br0" timeOffset="3">14505 15919 21 0,'-12'-24'15'0,"12"1"-41"0</inkml:trace>
  <inkml:trace contextRef="#ctx0" brushRef="#br0" timeOffset="4">14445 15800 38 0,'0'0'0'0,"-36"-12"5"0,12 12-3 0,1 0-1 0,-2-12 0 0,14 0 1 0,-1 12 3 0,-1-13 2 0,2 2 1 0,-1 11-1 0,1 0-1 0,11 0-1 0,0-12 0 0,0 12 0 0,0 0-4 0,0 0 0 0,23 0-1 0,1-11 1 0,12 11 0 0,11 0 0 0,13-13 0 0,-12 13 0 0,11 0 0 0,12 0-1 0,12 0 0 0,13 0 0 0,-1-12 2 0,13 12-1 0,10-12 0 0,25 1 0 0,0-1 0 0,12 12-1 0,-1-11 0 0,-10-2 1 0,-1 13-1 0,0-12 1 0,0 12-1 0,0 0-1 0,-1 0 2 0,1 0 1 0,12 12-1 0,-12-12-1 0,12 0 0 0,0 13 0 0,46-13 2 0,-45 0-2 0,-49 0 0 0,-59 0 0 0,94 0 2 0,13 0-1 0,-12 0-1 0,0 0 1 0,0 0 1 0,-12 0-2 0,0 0 1 0,-1 11-2 0,-10-11 3 0,-13 0-1 0,0 0-2 0,1 0 1 0,-1 0 2 0,12 0-1 0,-12 0-2 0,12-11 2 0,-12 11 0 0,-11 0 1 0,11 0-3 0,-12 11 0 0,0-11 2 0,-11 0-1 0,-1 0-2 0,0 0 0 0,1 0 3 0,70 0 0 0,-82 12-1 0,11-12 0 0,1 0 1 0,-14 11-2 0,-21-11 1 0,-37 0 0 0,47 0 0 0,0 0 3 0,-11 12-1 0,-12-12 0 0,12 0 0 0,-1 0 1 0,72 12 1 0,-83-12-2 0,-25 0-1 0,25 0 0 0,-36 0-1 0,25 0 1 0,-2-12-3 0,-11 12-3 0,12 0-24 0,12 0-59 0</inkml:trace>
  <inkml:trace contextRef="#ctx0" brushRef="#br0" timeOffset="5">5514 16538 35 0,'0'-12'8'0,"0"-35"20"0,0 22-15 0,0 13-3 0,0 12-3 0,0-11-1 0,0 11-2 0,0 0-2 0,0 23 1 0,0 2 1 0,11 9-1 0,-11 3 0 0,0-3 0 0,0 3-2 0,13-13 1 0,-1 12-2 0,-1-1 0 0,13-12 2 0,0-10-2 0,0-1 1 0,0-12-2 0,12 0 1 0,-2-12 0 0,3-12 1 0,-13 1 2 0,11-14-3 0,-11 14-1 0,-1-1-1 0,-10 0 2 0,-1 1 1 0,-1-1 2 0,-11 0-2 0,13 0-1 0,-13 12 0 0,0-24 2 0,0 24-3 0,0 1 2 0,0-1 1 0,0 12-2 0,0-11-2 0,0 11 3 0,0 11 0 0,0 12-1 0,0-11-1 0,0 24 1 0,0-13-1 0,0 14 1 0,0-3-1 0,0 16 2 0,0-16 0 0,0 14-1 0,0 12-1 0,12-13 1 0,-24 61 0 0,12-61 0 0,0 1 1 0,0 46-2 0,0-33 0 0,0-26 1 0,0 13-1 0,-13-12 0 0,13 0 1 0,0-26-1 0,-11 27 0 0,11-13-1 0,-12 12 1 0,12-12 0 0,-13-1 1 0,2 1 0 0,-1-12-1 0,-1 0 2 0,2-12 8 0,-12 0-7 0,11 0-7 0,0 0 6 0,0-12 0 0,0 0 0 0,0-12 1 0,-1 1-1 0,2 11 0 0,-1-24 1 0,1 13-1 0,11-14 1 0,0 14-1 0,11-13 0 0,-11 0 0 0,23 0 0 0,2 12-1 0,-1-23 1 0,12 10-1 0,-1-9 1 0,13 21-1 0,-12-9 1 0,12-16-1 0,-25 40 0 0,-12-2 1 0,2 0-1 0,-13 0 0 0,0 12 0 0,-13 0-38 0,2 24-13 0,11-12-9 0</inkml:trace>
  <inkml:trace contextRef="#ctx0" brushRef="#br0" timeOffset="6">5704 15859 48 0,'0'0'0'0,"0"-37"28"0,0 37-13 0,0 0-6 0,0 0-3 0,-11 13-3 0,-1 11 2 0,-12 23-1 0,0-10 2 0,0 10-1 0,0-10-2 0,12-3 0 0,-11 3 0 0,-2-14 2 0,14 1-1 0,-1-12-3 0,-1 0 0 0,2 0 1 0,11-12-1 0,-12 0 0 0,12 0 2 0,0 0-1 0,0-12-3 0,0 0 2 0,12 0 1 0,-1-12 0 0,-11 12-3 0,13-12 0 0,10 0 1 0,-10 1 1 0,-1-1-1 0,11 0-1 0,1-12 1 0,0 25 0 0,0-26-1 0,-12 26-1 0,1-25 4 0,-2 36 0 0,12-47-1 0,-23 47 1 0,0-12-2 0,12 12 0 0,-12-12 1 0,0 12 1 0,0 0 0 0,11-12-1 0,-11 24-1 0,13-12 0 0,-1 24 1 0,12 11-1 0,0 1 1 0,-1-13-1 0,1 14 0 0,12-3 1 0,-24 3-1 0,-1-1 2 0,14-13-2 0,-14 2 1 0,1-14 0 0,0 1 0 0,-12-12 1 0,13-12 3 0,-13 1-4 0,0-14-6 0,-13 25-29 0,13 25-63 0,-12-14 56 0</inkml:trace>
  <inkml:trace contextRef="#ctx0" brushRef="#br0" timeOffset="7">7288 16038 80 0,'-12'0'2'0,"-72"23"-1"0,12 48 3 0,-34 73 5 0,59-62-6 0,-60 86 0 0,83-85-2 0,-1 24 2 0,25-23-1 0,49-13-1 0,22 1-1 0,-12-37 0 0,25-23-2 0,-2 0-14 0,25-12-28 0,-82-12 7 0</inkml:trace>
  <inkml:trace contextRef="#ctx0" brushRef="#br0" timeOffset="8">7562 16621 75 0,'0'0'0'0,"0"-12"0"0,0 24 4 0,24 48 2 0,-12 23 1 0,0 24 1 0,0 0-3 0,-12-23-3 0,0-1-1 0,0-12 2 0,0-23 1 0,-12-24 2 0,12-12 2 0,-12-60-2 0,0-11-3 0,0-48 0 0,0-24 2 0,0-48-2 0,24 24-3 0,24 47 1 0,0 61-1 0,-13 23-2 0,0 36 0 0,13 24-1 0,-11 24 0 0,-25-1 4 0,0-11 0 0,-36 0-2 0,0-1 2 0,-23-10 0 0,11-14-2 0,0-12-12 0,25 1-23 0,23-12-14 0,0 0 15 0</inkml:trace>
  <inkml:trace contextRef="#ctx0" brushRef="#br0" timeOffset="9">7872 17049 67 0,'0'0'0'0,"-13"-23"9"0,2-1-3 0,11 0 3 0,24-11 0 0,-12-25-2 0,23 12-4 0,1-11 0 0,0 11-1 0,-12 1 0 0,-1 0-1 0,-11 10-2 0,-1-10 3 0,-11 10 0 0,0-10 0 0,0 12 1 0,-11 12-2 0,11 10 1 0,-12 1 1 0,12 12-2 0,-13 0 0 0,3 12-1 0,-1 1 0 0,-2 10-1 0,1 0 1 0,12-11 0 0,0 1 0 0,12-2 1 0,35 25-2 0,-11-12 1 0,-13 10-1 0,2 3 2 0,-13-1 0 0,-12 12-2 0,0-25 1 0,0 1 0 0,0-12 0 0,12 0 0 0,23-12 0 0,1 0 1 0,23 0-1 0,48-37 0 0,-59 26-2 0,-12-24 2 0,0 10 1 0,-24-9-1 0,12-110 3 0,-36 133-1 0,0 11-1 0,-12 0 1 0,-12 34-2 0,12 3 0 0,12 10-1 0,1-10 3 0,11-3-2 0,35 3 0 0,1-14 0 0,12 1-1 0,10-12-6 0,3 0-4 0,-15-12-4 0,3 13 0 0,10-26 3 0,-11 1 5 0,24-36 3 0,-13 13 3 0,1-1 1 0,-13-12 0 0,-11 13 4 0,-13-1 9 0,-23 12 0 0,0 24-2 0,-36 0-3 0,13 0-2 0,-12 24-2 0,-25 12-3 0,24-1 0 0,1 13 2 0,11 12-4 0,37-37 1 0,-2-12 0 0,24 2-1 0,-11-26 0 0,12-10 0 0,35-59-1 0,-59 22 0 0,12-12 3 0,-1-22 0 0,2-2 0 0,-14 37-1 0,-11 34 1 0,0 13 1 0,0-1 1 0,-11 13-2 0,-1 13-1 0,-1 11-1 0,2 23 1 0,-1 1 0 0,-1 0 0 0,13 11-2 0,13-11 1 0,-1-12 0 0,12 0 1 0,-1-14 0 0,14-9 0 0,46-48 2 0,-36-1-2 0,13-11 1 0,-14 22-1 0,-21 13 0 0,-14 24 0 0,-11 13 3 0,0 22 1 0,0 1-2 0,-11-1 0 0,-1-23 0 0,-1-1-2 0,13-10-8 0,0-13-7 0,13 0-10 0,-13-24-16 0,23 1-4 0</inkml:trace>
  <inkml:trace contextRef="#ctx0" brushRef="#br0" timeOffset="10">9575 16193 89 0,'-12'-12'3'0,"-12"0"2"0,24 12-2 0,24 12-39 0,-24-12-10 0</inkml:trace>
  <inkml:trace contextRef="#ctx0" brushRef="#br0" timeOffset="11">10003 16358 64 0,'0'-11'7'0,"0"-24"-3"0,0 23 6 0,0 12 3 0,-25-13-4 0,3 26-4 0,-14 22-1 0,0 13 0 0,-11 11-1 0,22 1-1 0,14 0-2 0,11-25 2 0,11 2-1 0,25-14-2 0,0 1 0 0,24-12 1 0,-1-12 3 0,13-25-3 0,-1-9-1 0,1-16 1 0,-13-8 0 0,2-14 2 0,-15-11-1 0,-10-12-2 0,-12 12 2 0,-12 11 0 0,-24 24-1 0,-1 13 1 0,-10 11-1 0,-1 12 0 0,-1 24 1 0,4 24-1 0,-4 23-1 0,1 13 1 0,12-13 0 0,12 13-1 0,0-1 0 0,24 0 0 0,13-23 0 0,-3-12 1 0,2 0 0 0,24-36 0 0,-13 0 0 0,1-12 1 0,11-24-1 0,-11 12 0 0,-1-12 1 0,-22 1-1 0,-2 12 1 0,-12-2 0 0,2 13 0 0,-13-1 2 0,-13 13 0 0,13-11-1 0,-11 22-2 0,-1 14 0 0,1 0 0 0,11-14-1 0,23 24 1 0,1-10-2 0,24-14-1 0,11 1-2 0,13-12-3 0,-1 0-1 0,1-12 2 0,-13-12 2 0,1 0 3 0,-13 1 1 0,1 12 1 0,-24-26 0 0,-24 13 3 0,12 12 1 0,-24 1 2 0,-12 11-3 0,-12 0-1 0,-10 34-1 0,9 3-1 0,13-1 0 0,12-1-1 0,12-11 1 0,24-24 0 0,12 0-1 0,0-24-2 0,11-11 0 0,-24-13 2 0,-10-11 2 0,11-133 3 0,-36 181 2 0,-13 11-1 0,-11 36-3 0,2 23 0 0,-2 12-2 0,24 13 0 0,12-1-1 0,12-24 0 0,12-10 0 0,-12-27-3 0,-12-9-10 0,0-1-8 0,0-24-17 0,0-1-3 0</inkml:trace>
  <inkml:trace contextRef="#ctx0" brushRef="#br0" timeOffset="12">10157 16193 93 0,'-23'-24'9'0,"-1"0"-2"0,37 11-1 0,34-10 1 0,24 23-1 0,1-11-3 0,23 11-3 0,12 0-5 0,0 11-34 0,-35 12-31 0</inkml:trace>
  <inkml:trace contextRef="#ctx0" brushRef="#br0" timeOffset="13">11694 15895 107 0,'0'-12'21'0,"0"60"-24"0,48 59 1 0,11 12 3 0,-23 0 3 0,-36 13-5 0,-49 22 0 0,-45 0 2 0,-25-10-6 0,-24-2-17 0,-12-24-34 0,96-68 19 0</inkml:trace>
  <inkml:trace contextRef="#ctx0" brushRef="#br0" timeOffset="14">11325 16395 22 0,'0'0'9'0,"0"-37"-3"0,24 37 1 0,-12-11 3 0,0-12 1 0,0 11-3 0,-12 0 1 0,0-1-5 0,0 2 1 0,0 11-1 0,-12-12-1 0,-12 1 0 0,11 11 1 0,-10 0 2 0,10 0 0 0,-21 11-4 0,-2 12 1 0,12 2-2 0,-12 10 0 0,12-11 0 0,-24 47-2 0,37-47 1 0,-1 0 0 0,12 12 0 0,0-24-1 0,23 12-1 0,-10-12 2 0,10-2 0 0,13-10 1 0,0-22 0 0,-12-14 1 0,12 0-1 0,-13-12-1 0,61-130 3 0,-61 117-2 0,-12 15 0 0,2-2-1 0,-13 12 1 0,0 13-1 0,12 0 1 0,-24 10 0 0,12 13-1 0,0 36 1 0,-13 35-1 0,2 11 1 0,0 2 0 0,11 12-1 0,0-13 0 0,0-23-1 0,11-2 0 0,-11-21 3 0,11-24 2 0,-11-2-1 0,0-11 1 0,0 0 0 0,0-24-6 0,0 0-4 0,0-11-33 0,0 23-59 0</inkml:trace>
  <inkml:trace contextRef="#ctx0" brushRef="#br0" timeOffset="15">1905 14574 79 0,'-11'0'1'0,"11"0"-1"0,11 0 1 0,14 11 1 0,10-11 1 0,1-11-1 0,12-14 0 0,-1 2-1 0,13-13 0 0,-13-1 0 0,-23 14 1 0,12-25 4 0,-36 25-3 0,-13-1 0 0,-23 0-1 0,14 11 0 0,-14 13-1 0,0-10 1 0,0 10 0 0,-11 35-1 0,23 1-1 0,12 12 1 0,12-13-1 0,0 13 0 0,12-12 0 0,24-1 0 0,-1-11 0 0,13-12 0 0,0-1 0 0,11 2 0 0,13-13 0 0,-13-13 0 0,13 2 0 0,-1-1 0 0,0-12 1 0,-24 12-2 0,2-23 2 0,-2 24-1 0,-11-14 0 0,-12 0 0 0,-12 2 1 0,-12 0-1 0,0-13 1 0,0 24 0 0,0-12-1 0,-12 12 0 0,-12 0 1 0,1-1-1 0,10 13 1 0,1-10-1 0,0-1 0 0,-11-2 1 0,10 13-1 0,2 0 0 0,-1 0 0 0,-1 13 0 0,13-13 0 0,-11 0 0 0,-1 11 0 0,12-11 1 0,0 0-2 0,0 0 3 0,0 0-2 0,0 0 0 0,12 10 0 0,-12 40 1 0,0-3 1 0,0 107 3 0,0-118-3 0,11-24-1 0,-11 12 0 0,0-24 1 0,0 0 1 0,0 0 0 0,13-24-2 0,-1 12 0 0,-12-12-1 0,11 12 1 0,-11 0-1 0,13 1 0 0,-13-1 0 0,12 1 0 0,-12-14 0 0,0 13 1 0,0-12-1 0,11 12 0 0,1-11 0 0,-12 11 1 0,0-1-1 0,12 2 0 0,-12-1 0 0,0 1 1 0,13-2-2 0,-13 1 1 0,-13 0 1 0,1-1-1 0,-59 13 0 0,47 13 0 0,12-1 0 0,-12 13 0 0,13 9-1 0,-1 3 0 0,0-3 1 0,12 16 0 0,0-39 0 0,24 12-1 0,-13-11 1 0,13-12 1 0,-1-12-1 0,2 1 1 0,-1-12-1 0,-1-2 0 0,-11 0 0 0,0 14 1 0,-12-1-1 0,0 12 0 0,0 0-1 0,0 23 1 0,0 14 0 0,0-13-1 0,-12 23 1 0,24 0 0 0,-12 3 0 0,13 8 0 0,-13 14 0 0,11-13 0 0,-11 1 1 0,12-1-1 0,-1 1 0 0,2-26 1 0,-1-21 1 0,-12-1-1 0,0 0 2 0,0-24 0 0,0-13 1 0,11-21-4 0,2-13 0 0,10-1 1 0,1 12-1 0,12 1 0 0,-12-1 0 0,58-119 0 0,-82 156-10 0,13 11-16 0,-13 0-20 0,0 0-29 0</inkml:trace>
  <inkml:trace contextRef="#ctx0" brushRef="#br0" timeOffset="16">3048 13871 73 0,'0'0'8'0,"-23"-12"2"0,23 12-3 0,-13 37 0 0,2-3-1 0,11 26-1 0,0-12-1 0,0-25-1 0,11 1 1 0,-11-24 2 0,0 12 1 0,13-37-1 0,-1-9-3 0,12-14-2 0,-12 0 0 0,0 2-1 0,22 21 1 0,-21 25-1 0,-1 12 0 0,12 22 0 0,-12 16 0 0,12 9 1 0,-1-24-1 0,-11 1-1 0,12-11 2 0,-12-14-4 0,0-11-10 0,-12 0-8 0,0 12-88 0</inkml:trace>
  <inkml:trace contextRef="#ctx0" brushRef="#br0" timeOffset="17">1905 14955 50 0,'0'0'0'0,"-34"0"14"0,9 0-4 0,13 0 0 0,0 11-1 0,0-11 0 0,12-11-1 0,12 11-7 0,37-37 0 0,45 3-1 0,37-16-1 0,48 4-1 0,-2-2 1 0,2 24 0 0,-23-13 1 0,-61 27 0 0,-23-1 0 0,-14-2 0 0,-22 1-3 0,1 0-4 0,-3-1-3 0,-21 2-2 0,-13 11-6 0,0-12-25 0</inkml:trace>
  <inkml:trace contextRef="#ctx0" brushRef="#br0" timeOffset="18">1941 15038 47 0,'-23'0'11'0,"-61"35"-5"0,37 2 1 0,11-26 0 0,24 1-2 0,24-1 0 0,12-22 1 0,35-12-3 0,48-14-1 0,23-22-2 0,217-48 2 0,-157 59-2 0,-24 0 1 0,-34 25 0 0,-37-13 0 0,-35 24 1 0,-13 1 1 0,-23-2 1 0,-12 1-1 0,-1 0-1 0,2 12-1 0,-13-13 0 0,0 3-3 0,-13-1-19 0,-23-2-55 0</inkml:trace>
  <inkml:trace contextRef="#ctx0" brushRef="#br0" timeOffset="19">7086 17669 21 0,'-12'-24'7'0,"12"12"7"0,0 12-9 0,-12 36 0 0,12 0-2 0,0 11 0 0,24 1-1 0,-11-24-2 0,21 0 2 0,2-13 0 0,47-22 4 0,-36-13-3 0,2-12 1 0,-14-12 0 0,1-11 0 0,-11 11-1 0,-2 0 5 0,-23 25-1 0,0 23-1 0,0 0-4 0,-12 12-2 0,12 119-4 0,0-48 1 0,12 0-4 0,-12 12-3 0,0-35 9 0,0 12-6 0,-12-1-2 0,1 12 2 0,11 1 2 0,-13-2 0 0,-35 98 3 0,25-145 5 0,-2-24 0 0,2-11 3 0,-13-23 0 0,1-25-1 0,11 1 3 0,-1 0 0 0,14-14-2 0,-1 2-2 0,24 13 1 0,36-50-7 0,22 0-21 0,26 12-28 0,-72 61 27 0</inkml:trace>
  <inkml:trace contextRef="#ctx0" brushRef="#br0" timeOffset="20">7979 18003 5 0,'-12'-13'1'0,"0"1"1"0,0 0 1 0,12 1 3 0,0-12 1 0,0-2 1 0,0 0-1 0,0 14-1 0,0-1 0 0,0 1-2 0,-12-1 1 0,12 0-1 0,-12 12-1 0,0-13 0 0,-11 13 0 0,11 0 0 0,-12 0 0 0,12 13-1 0,-1-1-1 0,-10 0 0 0,-1 22-2 0,13 3-2 0,-13 10-2 0,12 1 1 0,-1-12 0 0,2 0 2 0,11-24 5 0,11-12-5 0,14 10 5 0,-1-20 2 0,0-14 0 0,-1 0-1 0,49-12-2 0,-61 48-3 0,1-1-1 0,0 14 1 0,0-13-1 0,0 0 1 0,12-12-7 0,-12 0-10 0,13 0-6 0,-4 0 3 0,4-12 15 0</inkml:trace>
  <inkml:trace contextRef="#ctx0" brushRef="#br0" timeOffset="21">8253 17919 6 0,'0'0'0'0,"0"-12"5"0,12 0 7 0,-1-1 5 0,-11 2 1 0,0-1-6 0,0 12-4 0,-23 12-4 0,10 12-3 0,-10 13-3 0,-1-3-2 0,12 14 1 0,12-25-1 0,0 14 2 0,36-25 1 0,-24 0 9 0,12-2-8 0,23-10-4 0,13 0 4 0,-1-22 2 0,-11-14 4 0,-12 0-1 0,0-23 3 0,-1-14 1 0,-11 2-2 0,-1 0-1 0,-10 0 0 0,-1-1-1 0,-12 13-13 0,11 22 8 0,-11 37 2 0,0 13-2 0,0 11 6 0,-11 12-3 0,-1 23-8 0,-1 25 0 0,2-1-3 0,-1-12 0 0,12-10-2 0,0 10-8 0,0-24-12 0,0-23-2 0,0-12 20 0</inkml:trace>
  <inkml:trace contextRef="#ctx0" brushRef="#br0" timeOffset="22">8479 17871 16 0,'0'0'2'0,"-24"0"5"0,12-12 4 0,0 1-1 0,12-1-4 0,0 12-1 0,36-12-2 0,0-1-1 0,10 2 0 0,15 11 0 0,-1-12 0 0,-2 1-1 0,-22 11 1 0,-11 0 2 0,-2 0 0 0,-23 0-1 0,12 0 0 0,-12 11-2 0,0 1 0 0,0 12-1 0,0 0 0 0,0-1-2 0,-12 13 0 0,12-11 0 0,0 9 1 0,0-10-1 0,12-11 1 0,-12-2 1 0,24 1 0 0,-12-1 1 0,12-11 1 0,-12-11 0 0,12-1 2 0,-1-12-1 0,13 0 0 0,-24 1 0 0,12-13 1 0,0 11 1 0,-12-9-1 0,-12 22-2 0,12-13 0 0,-12 14-2 0,0 11 0 0,0 11-2 0,0 14 2 0,0-13-2 0,0 11-3 0,0 1 1 0,0 0 2 0,10 0 1 0,3-1-1 0,10-11 0 0,13-12 3 0,12 12 0 0,0-12-1 0,12 0 0 0,-13-12 1 0,13 12 1 0,-14-12-1 0,-21 1-1 0,-1-1 0 0,-1-12 3 0,-23 0 1 0,13 0-2 0,-13 12 1 0,12 1-1 0,-12-1 0 0,0 0-1 0,0-1 0 0,0 2 1 0,0-1-2 0,-12 12-1 0,-1 0 0 0,2 0 1 0,-1 0 1 0,12 0-3 0,-13 0 2 0,13 12 1 0,-11-1-3 0,11 2 1 0,-12-13 0 0,-1 12 1 0,13 0-1 0,-10-1-1 0,-14 1-1 0,12-1 1 0,0 14 0 0,0-13 1 0,0 12 0 0,12-12 0 0,-12-1 0 0,12 1 1 0,12-12 1 0,0 0 1 0,12-12 1 0,0 12-1 0,-2-11-2 0,-9-1-2 0,-1 24 0 0,-1-1 0 0,-11 13 0 0,25-11 2 0,-1-2 0 0,12-11 1 0,-1 0 1 0,13-36 2 0,-1 13 1 0,-11-25 0 0,1 0 1 0,-3 0-1 0,-9-23 3 0,-14-13-3 0,1 25-2 0,-12 36-2 0,0 11-2 0,-12 35-2 0,-11 25-2 0,-1 36-2 0,-12 10-4 0,12 14-1 0,12-24 5 0,12-25 8 0,0-13-5 0,24 4 1 0,1-3 3 0,-2-23 3 0,1-13 1 0,-1-11-2 0,13-35-9 0,-24-37-15 0,-12 25-25 0,0 47 25 0</inkml:trace>
  <inkml:trace contextRef="#ctx0" brushRef="#br0" timeOffset="23">5407 16823 31 0,'0'0'1'0,"0"-34"9"0,-12 34-2 0,12-13 1 0,-13 1-2 0,2 12-1 0,-1-12 1 0,-1 12 0 0,2 12-3 0,-14-12-1 0,15 12 0 0,-14 12 0 0,0-12-1 0,-12 11 1 0,12 13-1 0,-11 0-1 0,-1 12 0 0,0-1 1 0,12 0 0 0,-23 1-1 0,-60 119-1 0,83-119 0 0,-1 11-1 0,14-11-3 0,11-12 2 0,0-1 1 0,-12-11 3 0,12 0 2 0,0 0-4 0,-13-1-1 0,13 14-1 0,0-26 0 0,0 12 1 0,0-10 0 0,0-1 3 0,0-12 0 0,13 0 0 0,-13-12-1 0,0-1 1 0,0 13 1 0,-13-11-1 0,13-1-2 0,-11 12-1 0,11 0 1 0,0 0-1 0,0 0-3 0,0 0-22 0,0 12-43 0</inkml:trace>
  <inkml:trace contextRef="#ctx0" brushRef="#br0" timeOffset="24">5240 16919 30 0,'0'0'0'0,"-12"-25"5"0,-12 25-4 0,12-11 2 0,-11 11 1 0,-2 0 0 0,2 11-1 0,-13 14 0 0,12-1 1 0,-11 11 1 0,-1-11-1 0,0 12 0 0,0 0-1 0,1-1-1 0,10 13-1 0,-11 11 0 0,13-11 1 0,0 24 0 0,-13-12-3 0,12 22 0 0,12-22 5 0,-12-13 1 0,12 13-5 0,0 35 1 0,12-47-1 0,0 12-1 0,12-13-1 0,36 24 0 0,-12-34 1 0,11-3 0 0,-11-9 1 0,12-13 3 0,-13 12-1 0,1-1-4 0,11 1 0 0,-11-11 1 0,37 21-1 0,-14-9 0 0,0-13 2 0,-11 11-1 0,-1-12 1 0,1 2-1 0,-24-1 1 0,0 0 0 0,-1 1 0 0,1-2 0 0,-12-11 0 0,-12 12-4 0,11-12-4 0,2 0-16 0,-13 0-1 0,0-12 10 0</inkml:trace>
  <inkml:trace contextRef="#ctx0" brushRef="#br0" timeOffset="25">5453 18074 8 0,'0'0'2'0,"-11"-12"4"0,0-13 16 0,11 14-13 0,-12 11-4 0,12-12 0 0,12 24 0 0,10-12-1 0,-9 24-3 0,10 0 0 0,2-12 10 0,-25 10-6 0,24 3-1 0,-12 11-1 0,-1-24 2 0,1 24 0 0,-12-13-2 0,0 13-2 0,-23-12-1 0,-13 12-2 0,-12-1-1 0,1 1-3 0,10 0-7 0,-10-12-22 0,22-2-11 0</inkml:trace>
  <inkml:trace contextRef="#ctx0" brushRef="#br0" timeOffset="26">4883 16800 44 0,'0'0'0'0,"-25"-11"5"0,2 11 1 0,10-13 7 0,2 1 1 0,-1 12-3 0,-1 0-2 0,13 0-3 0,13 0-1 0,10 0-2 0,13 0 2 0,13 0 0 0,9 0-4 0,26 0 1 0,-23-12 0 0,9 12 0 0,-22 0 0 0,-12 0-1 0,-12 12 3 0,-12 0 2 0,-12 24 1 0,0-13 0 0,-12-11-6 0,-24 72 6 0,12-37-5 0,0 1-1 0,0 0-1 0,1-13-1 0,10 13-5 0,2 23-26 0,11 1-80 0</inkml:trace>
  <inkml:trace contextRef="#ctx0" brushRef="#br0" timeOffset="27">5252 17228 21 0,'-12'-12'11'0,"12"12"-5"0,0-12 1 0,12 12-3 0,12 0 1 0,0 0-1 0,22 0 1 0,27-11 1 0,10 11 0 0,-24-12-2 0,-35 12-3 0,61 0 1 0,-3 0-1 0,-22 0 1 0,11-11-1 0,-23 11 0 0,-25 0 0 0,-11 0 0 0,1 0 0 0,-13 0 0 0,0-13 0 0,0 13 0 0,0 13-3 0,0-13-30 0,11 11-20 0</inkml:trace>
  <inkml:trace contextRef="#ctx0" brushRef="#br0" timeOffset="28">7348 17170 18 0,'0'-13'2'0,"-13"-11"0"0,2 24 1 0,11 0 1 0,0 0 0 0,11 0 6 0,2 0-6 0,10 0 1 0,25 24-1 0,-12-11 0 0,12-13-1 0,23 11-1 0,96-11 4 0,-60 0-2 0,12 0-1 0,24 0 1 0,12 0 0 0,11 0 0 0,13 0-1 0,23-24-1 0,-11 12 1 0,24 0-1 0,-85 12-2 0,144-13 1 0,-71 13-2 0,-14 0 0 0,-10 0 0 0,0 0 0 0,0 0 0 0,0 0-1 0,-13 0 2 0,13 0-1 0,-11 0 0 0,-15 0 0 0,-10-11-1 0,-12 11 3 0,-23 0-1 0,-26 0 2 0,-11 0 1 0,-35 0 1 0,-11 11 1 0,-25-11 2 0,0-11 4 0,-12-1-10 0,12 1 0 0,-13 11-20 0,2-12-54 0</inkml:trace>
  <inkml:trace contextRef="#ctx0" brushRef="#br0" timeOffset="29">7800 18489 0 0,'0'0'0'0,"0"0"6"0,0-10-4 0,0 10 0 0,0-12 0 0,0 12-1 0,12 0 0 0,-12-12 1 0,24 12 0 0,12 0 1 0,-1 0 1 0,25-12 0 0,11 12 1 0,13 0 0 0,23 12-1 0,13 0-2 0,10 0 0 0,12-2-2 0,-10 3 1 0,-1-1 0 0,0 0-1 0,-12 1 0 0,-12-13 0 0,-12 11 1 0,-11 1-1 0,-25-12 1 0,-12 11-1 0,-22-11 2 0,-1 0 1 0,-13 0-2 0,0 0-1 0,-11-11-6 0,0-1-8 0,-11 12 0 0,-24 0-1 0,-1 0 7 0,24 0 8 0</inkml:trace>
  <inkml:trace contextRef="#ctx0" brushRef="#br0" timeOffset="30">7955 18502 0 0,'0'0'0'0,"-12"0"0"0,0 0 0 0,-12-13 1 0,12 3 2 0,1 10-1 0,-1-12 0 0,-1 12-3 0,13 0 1 0,-11 0 0 0,22 0 1 0,-11 0 1 0,25 12 0 0,10-12 3 0,13 10 0 0,10-10 1 0,27 0 2 0,22 0-1 0,12-10-3 0,12 10-3 0,12 0 0 0,-12 0 1 0,12 0-2 0,-12 0 0 0,-12 0 1 0,-24 0 0 0,0 10-1 0,-23-10 1 0,-14 13 1 0,-9-13-1 0,-26 0-1 0,2 0 1 0,-13-13-1 0,0 13 2 0,-12-10-12 0,0-2-6 0,-12 0-2 0,-12 0 3 0,11 0 14 0</inkml:trace>
  <inkml:trace contextRef="#ctx0" brushRef="#br0" timeOffset="31">7705 18418 0 0,'0'0'0'0,"0"-11"0"0,0 11 2 0,0 0 0 0,11 0-1 0,2 0 1 0,10 0-1 0,1 0 0 0,23-12 1 0,2 12 1 0,10 0 1 0,25 0 0 0,11-11 0 0,12 11 1 0,0-13-1 0,12 13-1 0,0 0-1 0,0 0-1 0,0 0 0 0,-23 0 0 0,-1 0 0 0,-23 0 0 0,-13 0 1 0,0 0-1 0,-11 0 1 0,0 0-1 0,-12 0 0 0,-1 0 1 0,-23 0-1 0,24 0 0 0,-24-12 1 0,0 12-1 0,12 0 1 0,-24 0 0 0,10 0-1 0,3 0 1 0,-1 0 0 0,-12-12-1 0,0 12 0 0,11 0 0 0,-11 0 0 0,0 0-1 0,0-11 1 0,0 11-1 0,0 0 1 0,13 0-2 0,-13 0 1 0,0 0 0 0,0 0 0 0,12 0 1 0,-12 0-1 0,0 0 0 0,0 0 1 0,11 0 0 0,-11 0 0 0,0-12-1 0,0 12 0 0,13 0 1 0,-13 0-1 0,0 0 0 0,0 0 1 0,0-11-2 0,0 11 1 0,0 0 0 0,0 0 0 0,0 0 1 0,12 0-1 0,-12 0-1 0,0-13 1 0,0 13 0 0,0 0 0 0,12 13-1 0,-12-13 1 0,0 0 1 0,0 0-2 0,0 0 1 0,0 0 0 0,0 0 0 0,0 0 0 0,12 0 0 0,-12 0 1 0,0 0-1 0,0 0 1 0,0-13 0 0,0 13-2 0,0 0 1 0,0 0 1 0,0 0-1 0,0-12 0 0,0 12 1 0,0 0-2 0,0 0 3 0,0-12-3 0,0 12 2 0,0 0-1 0,0 0 0 0,0 0 1 0,0-13-1 0,0 13 0 0,0 0-2 0,0 0-37 0,0 0 10 0,0 0 16 0</inkml:trace>
  <inkml:trace contextRef="#ctx0" brushRef="#br0" timeOffset="32">13242 6441 48 0,'-25'0'5'0,"15"0"3"0,20 0 44 0,-10 0-48 0,0 0-1 0,13 0 0 0,-1-12 0 0,12 12-1 0,12 0-3 0,0 0 1 0,11 0 2 0,25-11 2 0,23 11-4 0,0 0 1 0,-59 0 0 0,166 0 3 0,-59 0-3 0,-13 11 1 0,-10-11 1 0,-1 12-1 0,-11-1-4 0,-25 2 0 0,11-13 3 0,-22 0 3 0,12 12-2 0,-25-12-2 0,-11 0 2 0,0 0-1 0,-24 0 0 0,-1-12 0 0,-11 12 1 0,-12 0-2 0,11-13 2 0,2 13-9 0,-1 0-11 0,-1 0-14 0,-11 0-45 0</inkml:trace>
  <inkml:trace contextRef="#ctx0" brushRef="#br0" timeOffset="33">13099 6560 23 0,'0'0'0'0,"-12"0"31"0,12 0-27 0,-11 0 4 0,11 0 1 0,-12 0 2 0,12 0-4 0,0 0-2 0,12 0 2 0,47 0 0 0,-11-12-6 0,-14 12 0 0,27 0-1 0,-1-12 2 0,11 1-1 0,0 11 0 0,26 0-1 0,-15 0 1 0,13 0-1 0,0 0 1 0,1 0-2 0,189 0 2 0,-214 0 0 0,13 0-1 0,-24 0 1 0,0 0-1 0,-13 0 1 0,1 0-1 0,-13 0 1 0,1 0 0 0,0 0 0 0,-12-12 1 0,-1 12-1 0,1 0 1 0,0-11-1 0,1 11 0 0,9-13 1 0,-21 13-1 0,-13 0 0 0,0 0 0 0,12 0-1 0,-12 0 2 0,0-12-2 0,0 12 1 0,0 0 0 0,0-12 1 0,11 12-1 0,-11 0 0 0,0 0 0 0,0 0 0 0,0-13 0 0,0 13-1 0,0 0 1 0,0 0-1 0,0-11 0 0,0 11 0 0,0 0 0 0,0 0-13 0,0 0-28 0,-36 11-30 0</inkml:trace>
  <inkml:trace contextRef="#ctx0" brushRef="#br0" timeOffset="34">13278 6465 10 0,'0'0'24'0,"0"-13"-11"0,-12 13-9 0,-1-11-1 0,2 11 2 0,-1 0 1 0,-1 0-1 0,13 0 2 0,-10 0-1 0,10 0-4 0,0 0 5 0,0 11-4 0,10-11-1 0,3 0 2 0,-13 13-2 0,23-13 0 0,2 0-1 0,11 0 1 0,12 0-1 0,-1-13-1 0,12 13 1 0,1 0 0 0,0 0 0 0,-1 0 1 0,13 0-1 0,-14 0-1 0,3 0 1 0,10 13 0 0,-11-13-1 0,11 0 1 0,-11 0 1 0,94 24-1 0,-118-24 0 0,11 0 1 0,-11-12-2 0,-12 12 2 0,24-12-1 0,-24 12 0 0,0 0-1 0,-1 0 0 0,-11 0 0 0,-1 0 1 0,2 0 1 0,10 12 0 0,-10-12 0 0,11 0 0 0,-1 0-1 0,1 0 0 0,12 0 0 0,0 0-1 0,-13 0 1 0,1 0-1 0,0 12 1 0,-12-12 0 0,12 0 1 0,-24 0 0 0,12 0-1 0,-12 0 1 0,0 0 3 0,11 0-5 0,-11 0 1 0,0 0-1 0,13 0 0 0,-1 0 1 0,-1 0-1 0,-11-12-5 0,0 12-35 0,-36 0-3 0,13 0-4 0</inkml:trace>
  <inkml:trace contextRef="#ctx0" brushRef="#br0" timeOffset="35">11588 6560 19 0,'0'0'23'0,"0"-12"-13"0,0 12-5 0,0 0 0 0,-13 0-1 0,13-12-1 0,-12 12 1 0,0 0 1 0,0 0-1 0,12 0 1 0,-12 0-2 0,12 0 0 0,0 0-1 0,0 0 5 0,0 0-5 0,12 0 0 0,-12 0-1 0,12 0 1 0,-12 0-1 0,12 0 0 0,36 0 1 0,-24 0 0 0,11 0 0 0,1-11-1 0,0-1 0 0,71 1 4 0,-83-2-4 0,12 13 0 0,-36 0 0 0,11 0-1 0,-11 0 2 0,0-12-1 0,0 12-1 0,0 0-4 0,0 12-27 0,0 1 1 0,11-2-24 0</inkml:trace>
  <inkml:trace contextRef="#ctx0" brushRef="#br0" timeOffset="36">11479 6620 24 0,'0'0'10'0,"0"0"1"0,-11 12-7 0,11-12-2 0,0 0 3 0,-12 0 1 0,12 12 1 0,-13-12 0 0,13 0 0 0,0 0-3 0,-11 0-1 0,11 0-1 0,-12 0 0 0,12 0-1 0,0 13 1 0,0-13 0 0,12-13 0 0,12 13 1 0,-12-12 0 0,12 0-1 0,11 12 1 0,-11-13-1 0,13 13-1 0,-3-11-1 0,2 11 0 0,0 0 1 0,-24 0 0 0,12 0 0 0,-12 0-1 0,-12 0-1 0,0 0 6 0,0 0-3 0,0 0 0 0,0 0-3 0,12 0 0 0,-12 0 1 0,12 0 1 0,-12 11-1 0,0-11 0 0,12 0 1 0,-2 0-1 0,-10 0 0 0,13 0-1 0,-13 0 2 0,0 0 0 0,0-11-2 0,0 11 1 0,0 0 0 0,0 0 0 0,0 0 0 0,0 0 0 0,0 0 1 0,0 0-2 0,0 11 0 0,0-11 0 0,0 0 2 0,0 0 0 0,0 0-1 0,0-11 1 0,0 11-2 0,0 0 0 0,0 0 0 0,-13 0 0 0,13 0 2 0,0 0-1 0,0 11 0 0,0-11-1 0,0 0 2 0,0 0-1 0,0 0 0 0,0-11 0 0,0 11 0 0,0 0 0 0,0 0 0 0,0 0 0 0,0-12 0 0,0 12 0 0,0 0 0 0,0 0 0 0,0 0-1 0,0 0 2 0,13 0-2 0,-13 12 2 0,0-12-2 0,12 0 1 0,-12 0 0 0,0 0-5 0,0 0 5 0,0 0-1 0,0 0 1 0,0 0 0 0,0 0 0 0,0 0 0 0,11 0 0 0,-11 0 0 0,-11 0 0 0,11 0 0 0,0 0 0 0,0 11 0 0,-12-11 0 0,12 0-1 0,0 13 1 0,-13-13 0 0,13 0 1 0,0 0-2 0,0 0 1 0,0 12 0 0,0-12 0 0,0 0-1 0,-10 0 1 0,10 12 0 0,0-12 0 0,0 0 0 0,0 0 0 0,0 0 0 0,0 13 0 0,-12-13 0 0,12 0 0 0,0 0 0 0,0 0 0 0,0 0 0 0,0 0 0 0,0 0 0 0,0 0 0 0,0 0 0 0,-12 0 1 0,12 0-2 0,0 0 1 0,0 0 0 0,12 0 0 0,-12 0 0 0,0 0 0 0,0 0 0 0,0 0 0 0,0 0 0 0,0 0 1 0,0-13-3 0,0 13 2 0,0 0 0 0,-12 0 2 0,12 0-1 0,0 0-3 0,0 0 2 0,0 0 1 0,0 0-1 0,0 0-2 0,-12 0 3 0,12 0-2 0,0 0 2 0,0 0 0 0,0 0 0 0,0 0-1 0,0 0 0 0,0 0 0 0,-12 0-1 0,12 0 0 0,12 0 0 0,-12 0 2 0,0 0 1 0,0 0-2 0,0 0 0 0,0 0-1 0,0 0 0 0,0 0 1 0,0-12 0 0,0 12 2 0,0 0-4 0,0 0 2 0,0 12 2 0,-12-12-3 0,12 0 2 0,0 0-1 0,0 0-2 0,0 0 3 0,0 0-1 0,0-12 0 0,0 12 0 0,-12 0 0 0,12 0 1 0,12 0 0 0,-12 0-2 0,0 0 1 0,0 0 0 0,0 0 0 0,0-12 1 0,0 12-2 0,0 0 2 0,0 0-1 0,0 12-1 0,0-12 1 0,0 0 0 0,0 0-1 0,0 0 1 0,0 0 0 0,0 0 0 0,0 0 0 0,0 0 0 0,0 0 0 0,0 0 1 0,0 0-2 0,0 0 1 0,-12 0 0 0,12 0 0 0,0 0 0 0,0 12 0 0,0-12 0 0,0 0 0 0,0 0 0 0,0 0 0 0,0 0 0 0,0 0 0 0,0 0-1 0,0 0 1 0,0 0 0 0,0 13 0 0,0-13-5 0,12 0 3 0,-12 0 0 0,0 0-1 0,0 11-3 0,0-11-3 0,0 10-8 0,0 3-37 0</inkml:trace>
  <inkml:trace contextRef="#ctx0" brushRef="#br0" timeOffset="37">8909 7894 35 0,'0'-12'17'0,"0"1"-10"0,0-2 1 0,0 1 3 0,11 0 0 0,-11-1-4 0,12 3 0 0,-1-1-2 0,12-2-2 0,-10 1-1 0,106 0 4 0,-108 12-5 0,25 12 1 0,-23 0-1 0,-13 12 1 0,12-1 0 0,-12-11 0 0,0 13-1 0,0-2 0 0,-12-12 0 0,12 26 0 0,0-26 0 0,-13 25-1 0,2-24 2 0,-1 24-1 0,-12-24-1 0,12 23 1 0,-23-22-1 0,11-2 1 0,0 1-1 0,0 12 1 0,11-24 0 0,-10 0 0 0,0 0-1 0,12 0 1 0,11 0-1 0,-13 0 1 0,13 12-2 0,0-12 2 0,0 0-1 0,-12 0 0 0,12-12 0 0,0 12 0 0,12-13 0 0,1 2 0 0,-2-1 0 0,1 1 0 0,-1 11 1 0,12-13-1 0,2 13-1 0,-13 13 0 0,24-13 3 0,-12 0 0 0,-1 0-3 0,-11-13 2 0,-1 13-1 0,-11 0-1 0,36 0 2 0,-11 0 0 0,10 0-1 0,-22 0-1 0,-2 13 0 0,12-2-8 0,2 1-21 0,-14-12 11 0,2-12-5 0,-1-36-28 0</inkml:trace>
  <inkml:trace contextRef="#ctx0" brushRef="#br0" timeOffset="38">9086 7513 56 0,'-35'-23'6'0,"-25"10"5"0,12-11-1 0,1 24 0 0,-1-13-3 0,0 13-2 0,1 13-2 0,-1-1 1 0,0 13-1 0,12 9-1 0,0 26-1 0,0 1 0 0,2 21 0 0,-2 12 0 0,24-10-1 0,12 0 0 0,12-13 2 0,12 0-1 0,12 0 1 0,10-10-1 0,15-13 1 0,-2-13-2 0,13 1-1 0,-1-24 1 0,13 1 1 0,-1-2-1 0,0-22 0 0,0 11 1 0,-12-25-1 0,-10-11 1 0,10 1 1 0,-11-1-2 0,-25-12 1 0,12-11 0 0,-22-1 0 0,10 1 0 0,-24-1 0 0,2 1 0 0,-13 0 0 0,0-1 0 0,-13-24 0 0,-9 13-1 0,-14-1 2 0,0 25 1 0,-13-13 1 0,-9 13-2 0,-14 11 0 0,13 0-1 0,-13 13-1 0,1 23 1 0,0 0-3 0,-14 34-9 0,-9 37-14 0,-25 26-17 0,83-50-8 0</inkml:trace>
  <inkml:trace contextRef="#ctx0" brushRef="#br0" timeOffset="39">7884 10358 20 0,'-12'-12'35'0,"12"1"-31"0,-13 11 3 0,13-12 0 0,0 12 1 0,0-11-2 0,0 11 4 0,0 0 13 0,13-13-20 0,10 1-1 0,-11 0 0 0,0 12-1 0,12 12 0 0,-12 13-2 0,0-2 3 0,0-12-1 0,-12 37 1 0,0-25-1 0,0-10-1 0,-12-1 1 0,0 13-1 0,12-14 1 0,0 24-1 0,24-10 0 0,-12-2 1 0,1 13-1 0,-2-13 0 0,-11-11 1 0,-11 12 1 0,-26-12 0 0,-23-12 1 0,12 12-2 0,-11-12-1 0,24 0 0 0,11 0-3 0,12 13-15 0,12-2-10 0,0 1-4 0,12-12-10 0</inkml:trace>
  <inkml:trace contextRef="#ctx0" brushRef="#br0" timeOffset="40">7872 10036 72 0,'-36'-23'9'0,"-35"12"1"0,-1 11-4 0,13 0-1 0,-1 34-1 0,12 16-1 0,-11 21-1 0,23 11 1 0,12 25 0 0,0 14-1 0,24-3 1 0,12 1-1 0,24-12-2 0,11-24 1 0,12-11-1 0,26-14 0 0,-2-21 1 0,12-24 0 0,0-13 0 0,1-13-1 0,-13-35 1 0,0-23-1 0,-11-12 2 0,-25-25-1 0,-11-11 0 0,-36-25 0 0,-12 14 1 0,-35-24-1 0,-25 47 2 0,-12 23 4 0,-9 36-5 0,-16 37-2 0,3 11 0 0,-14 35-7 0,-12 49-25 0,39-13-44 0</inkml:trace>
  <inkml:trace contextRef="#ctx0" brushRef="#br0" timeOffset="41">9145 13073 35 0,'0'0'5'0,"0"-23"1"0,13 10-1 0,-1 1-1 0,-12 0-1 0,0 1 1 0,11 11 1 0,-11-12-1 0,0 1 0 0,0 11 0 0,0-13 1 0,0 13-3 0,0 13 0 0,0-2 2 0,0 12 0 0,0 1-1 0,0 12 0 0,0-12-2 0,0 13 1 0,0-16-1 0,0 4 1 0,0 0 0 0,-11-2-1 0,11 1 0 0,-12 11 0 0,-1-12 1 0,2 2-1 0,-1 11 0 0,-1-13 0 0,13-11 0 0,-11 0 0 0,11 1-1 0,-12-2 0 0,12-11 0 0,0 12 1 0,0-12-1 0,-13 0 1 0,26 0 1 0,-13-12-2 0,23 1 1 0,2-2-1 0,-14 1 0 0,2 12 0 0,10-12 0 0,1 12 0 0,0 0 0 0,-12-11 0 0,24 11 0 0,-25-12 0 0,14 12 0 0,-14 0 0 0,1 0-1 0,0 0 1 0,0 0 0 0,0 0 0 0,0-11 0 0,-12 11 0 0,12 0 0 0,0-13 0 0,0 1 1 0,0 0-1 0,-12-1 0 0,0 2 0 0,0-1 0 0,0-11 1 0,0 11-1 0,12-1 1 0,-12 13-1 0,0 0 0 0,0 37 1 0,0-3 2 0,0 3-1 0,-12 10 1 0,12-10-1 0,0-14 0 0,0 1-1 0,0 0 0 0,0-11-1 0,0-2 0 0,0-1-9 0,0 3-11 0,0-13-12 0,-12 0-40 0</inkml:trace>
  <inkml:trace contextRef="#ctx0" brushRef="#br0" timeOffset="42">9288 12598 55 0,'-23'-13'1'0,"-37"1"1"0,13 12 0 0,-13 0 0 0,-11 12 1 0,-1 24 4 0,13-13-2 0,-1 25-1 0,24 13-2 0,-11 10 0 0,22 11 0 0,-11 2-1 0,25 10 0 0,0 14-1 0,-2-1 0 0,26 0 2 0,9-23-1 0,14 12 1 0,0-14 0 0,12-9-1 0,12-2 0 0,0-12 0 0,-1-13-1 0,13-9 0 0,-1-13 1 0,0-24 1 0,-11 0-1 0,11-11 2 0,1-14-3 0,-13-10 1 0,0-13 0 0,1 12 0 0,0-12-1 0,-12 1 0 0,-1-1 0 0,-10-12 1 0,-3-11-1 0,-9 0 0 0,-2 11 1 0,-12-11 1 0,2 11-2 0,-13 1 1 0,-13-1 1 0,2 1-1 0,-12 0-1 0,-2-1 1 0,2-1 0 0,-1 15 0 0,0-2 0 0,-12 0 0 0,0 1 2 0,0 10 1 0,0 14-1 0,-10-13-1 0,-2 24-1 0,-1 1 1 0,-21 11-1 0,10-12-2 0,1 12 2 0,-1 0-1 0,0 12 0 0,13 11 0 0,0 13-3 0,-13 12-16 0,12 11-73 0</inkml:trace>
  <inkml:trace contextRef="#ctx0" brushRef="#br0" timeOffset="43">17254 12942 62 0,'0'-59'14'0,"0"23"-4"0,0 13-3 0,0 23-1 0,0 0-1 0,0 23 0 0,0 36 0 0,-11 14-1 0,11 21-2 0,0-12 0 0,0-9-1 0,0-14 1 0,0-23 0 0,0 1 1 0,-12-14 0 0,12-12-1 0,-11 1 0 0,11-12 2 0,-12-12-2 0,12-22 0 0,-13-16-1 0,2 4-1 0,11-2 1 0,-12 0-1 0,12-11 1 0,0 11-1 0,0 0 0 0,23-118 2 0,2 106-2 0,-14 1 0 0,12 11 1 0,2 24-1 0,11 12-1 0,0 0 1 0,-13 24-1 0,13 24 1 0,-24-13 0 0,-1-10 0 0,2 45 0 0,-13-8-1 0,-24-16 2 0,-12 3-1 0,-23-3 0 0,-14-21 0 0,14-1 1 0,25-12-1 0,21 0 1 0,13 0-1 0,13 25-1 0,10 9 1 0,13 26-1 0,-2 1 1 0,3-15 1 0,33 50-1 0,-45-62 0 0,11-9-1 0,-12 0-10 0,12-14-15 0,-1 12-10 0,-12-23-22 0</inkml:trace>
  <inkml:trace contextRef="#ctx0" brushRef="#br0" timeOffset="44">17851 13168 100 0,'0'0'3'0,"-24"-13"2"0,24 13-3 0,0 0 5 0,36 0-1 0,-1-10-3 0,1-1-3 0,12 11 0 0,-13-13-7 0,1 13-21 0,-12 0-47 0</inkml:trace>
  <inkml:trace contextRef="#ctx0" brushRef="#br0" timeOffset="45">18577 12979 50 0,'0'0'0'0,"0"-25"10"0,12 13 0 0,12-12 0 0,-11 24 0 0,10-23 0 0,-23 23-2 0,0 0-1 0,0-12-4 0,-12 12-1 0,-36 12 1 0,0-1-1 0,-12 1 0 0,13 12-2 0,35 0 2 0,12 12-3 0,23-1 0 0,13 1 1 0,12 12 1 0,-12-14-1 0,-24-9 0 0,12 0-2 0,-24-2 4 0,-24-23 1 0,-12 11-2 0,-11 2 0 0,11-1-1 0,12 0 1 0,24-12-12 0,0 0-5 0,24 0-7 0,24-12-15 0,-37 0 4 0</inkml:trace>
  <inkml:trace contextRef="#ctx0" brushRef="#br0" timeOffset="46">19053 13050 41 0,'0'0'0'0,"0"-37"10"0,0 14-4 0,0-1 1 0,-12 0 4 0,12 0 1 0,-11 12-6 0,-1-11-1 0,12 23 0 0,-13-12 0 0,2-1-4 0,-14 2 0 0,2 11 1 0,12 0-1 0,-13 11 0 0,11-11 0 0,-10 13 1 0,10-13-1 0,-10 12 1 0,-1 0-1 0,12 11 0 0,-11-12 0 0,11 26 0 0,0-13 0 0,-12-1-1 0,12 14 0 0,0-14 0 0,0 1 1 0,12 13-1 0,0-26 0 0,0-1 1 0,12-10 0 0,12 0 0 0,0-10 0 0,0-14 0 0,11 0 0 0,-11-12-1 0,-1 25 1 0,13-2-1 0,-23 1-2 0,-2 12 2 0,2 0 0 0,-2 25 1 0,1 9 0 0,-12 16 1 0,0-4 1 0,0 13 0 0,0 1 1 0,0-12-1 0,-12 11-1 0,12-23 0 0,0 0-1 0,0 1-1 0,0-16 1 0,12 16 0 0,-12-24-6 0,0 10-10 0,0-23-5 0,0 0-6 0,11-23-44 0</inkml:trace>
  <inkml:trace contextRef="#ctx0" brushRef="#br0" timeOffset="47">19243 13013 56 0,'13'-34'10'0,"11"-16"1"0,-12 27 0 0,-1 12-1 0,-11-1-2 0,0 12-6 0,0 35 1 0,-11 13 0 0,-13 23 0 0,24-11-2 0,-12-2 0 0,24-21 1 0,-12-1 0 0,12-25 1 0,0 2 0 0,-1-13 0 0,25-13-1 0,-25-21 0 0,14-3-1 0,-1-10 1 0,-12-13-2 0,-1 24 1 0,1 13-1 0,-12 23 0 0,0 0 0 0,0 11-1 0,0 13 1 0,0 12 0 0,12 0 0 0,-12 0 0 0,24-13 0 0,-12 1 0 0,24 0 0 0,11-12 0 0,-11-12 0 0,12 11 0 0,-12-11 1 0,10 0-1 0,3-23 0 0,-2 12 0 0,-11-14 1 0,0 0-1 0,0 4 0 0,-25-16 0 0,13 1 0 0,-12-12-1 0,0 14 1 0,-12-3 0 0,0 1 0 0,-12 25-1 0,0-13 1 0,-12 11 1 0,13 2-1 0,-14 11-1 0,14 0 1 0,-1 0 0 0,-1 11 0 0,-10 14-1 0,12-2 0 0,-13 0 1 0,0 14 0 0,-1-1 0 0,2-1-1 0,10 1 2 0,2 0-1 0,-1-11 0 0,12-4 1 0,0-8 0 0,12-13-2 0,-1 0 1 0,25-13 1 0,0 3 0 0,-12-1-1 0,-24-2 0 0,24 1 0 0,-1 12 0 0,-23 0 0 0,13 12 0 0,-1 12 0 0,-12-1-1 0,11-11 2 0,14 13-1 0,-2-25-1 0,1 11 0 0,0-11 1 0,12-11 2 0,-12-14-2 0,11 0 0 0,-24 4 0 0,14-16 2 0,-1 1-1 0,0-12-1 0,-1 1 0 0,1 10 1 0,-1 14-1 0,-10-12-2 0,-1 22 1 0,-12-10 2 0,0 12-1 0,0-2-1 0,-12 13 1 0,12-12 1 0,-13 12 0 0,13 0-2 0,-11-12 1 0,11 12 1 0,0 0-1 0,-12 0-1 0,12-13 0 0,-13 13 2 0,2 0-1 0,0 0 1 0,-1 0-1 0,0 0 1 0,0 0-1 0,-1 13 0 0,2-13 0 0,11 12 1 0,0 0-1 0,0 12-1 0,11-12 1 0,26 12 0 0,-14 0 0 0,1-13 0 0,-1 25-1 0,-10-12 2 0,-13 0-1 0,0 11-1 0,12-35 1 0,-1 12 0 0,2 1 1 0,10-13-1 0,13 0 0 0,1 0 0 0,-26 0 0 0,60-13-1 0,-35 1 1 0,46-34-2 0,-46 21 2 0,-11 0 0 0,-1-9 0 0,-12-3 0 0,-1 14 1 0,-11 12-1 0,0-2 0 0,0 1 0 0,-23 12-1 0,-1 0 1 0,-1 25-1 0,-11-2 1 0,26 1-1 0,10 11 1 0,0-12 0 0,10 14 0 0,26-13 0 0,-11-1 0 0,59 14 0 0,-37-37-1 0,1 0 0 0,11 0-2 0,2-13-1 0,9-11 0 0,-10 1 1 0,-13 12 3 0,1-14-1 0,-24 0 1 0,-12 14 0 0,-1-12 0 0,-11-1 1 0,-11 11-1 0,-14 2 2 0,2 11-1 0,-1 0 0 0,-11 11-1 0,11 14 0 0,0 10 0 0,11-11 0 0,13 0 0 0,0-11 0 0,25-2 0 0,-13 1 0 0,12-12 1 0,22-23-2 0,-21-14 0 0,-1 1 0 0,-12-23 0 0,-1-1 1 0,1 26 1 0,-24-3 2 0,1 37-1 0,-14 24-1 0,2 23 1 0,-1 1 0 0,12 12-1 0,12 11 0 0,0 0 0 0,12-11 0 0,-1-12-1 0,-11-25 1 0,0 14-1 0,0-26-2 0,-11 1-20 0,-14-12-70 0</inkml:trace>
  <inkml:trace contextRef="#ctx0" brushRef="#br0" timeOffset="48">21256 12858 19 0,'0'0'0'0,"24"-11"19"0,-12 11-15 0,35-12 36 0,-47 1-32 0,0-2-2 0,0-11-2 0,-11 1 0 0,-1 12 0 0,-12-14-2 0,0 25-1 0,-12 0 1 0,-11 36 2 0,-1-1-1 0,13-10-2 0,-1 22 1 0,12 0 1 0,12 1-2 0,-1-12-1 0,13 12-1 0,13-25 2 0,10 1 2 0,2-12-3 0,11-12 0 0,-1-12 2 0,-11-12 0 0,-1-12-1 0,25-22 1 0,13-86 0 0,-27 49-1 0,-9-1-1 0,-14 13 1 0,-11 12 0 0,0 24-1 0,-11-3 1 0,-1 40-1 0,12 10-1 0,-13 10 1 0,2 27-2 0,-1 35 1 0,1 24 2 0,-2 9-3 0,13-9 1 0,36 0 1 0,-12-25 1 0,11-12-1 0,-11-23 1 0,12 0-1 0,-12-24 2 0,0-12 0 0,-14 0 0 0,3-12 0 0,-1-1-1 0,-12-10 0 0,0 12-1 0,11-2-4 0,-11 13-14 0,0 0-19 0,13 0-28 0</inkml:trace>
  <inkml:trace contextRef="#ctx0" brushRef="#br0" timeOffset="49">22423 12609 27 0,'-13'0'12'0,"13"0"-9"0,0 0 4 0,-10 0 3 0,10 12 1 0,-12-12-3 0,0 0-2 0,12 0 1 0,-12 11-2 0,0 1 1 0,12-12-1 0,-12 12-1 0,12-12 0 0,0 0-1 0,12 0-1 0,12 0-1 0,23 0 0 0,1 13 1 0,-12-13-2 0,-12 11 1 0,11 1 1 0,-23-12 0 0,-1 0-1 0,2-12 1 0,-13 12 2 0,0 0 0 0,0 0-3 0,-13 0 0 0,2-11 0 0,11 11 0 0,-12 0-1 0,12 0-1 0,0 0-4 0,12 23-13 0,-12-12-13 0,11 26-42 0</inkml:trace>
  <inkml:trace contextRef="#ctx0" brushRef="#br0" timeOffset="50">19708 13633 42 0,'0'0'0'0,"0"-36"9"0,12 12-1 0,-1-13 2 0,-11 27-1 0,0-1-2 0,0-2 0 0,0 13-3 0,-11 0-1 0,-1 0 1 0,-11 13 0 0,-1 21-1 0,0 3-1 0,12-3-1 0,-12 14 1 0,0 0-1 0,12 11-1 0,1-11-1 0,-1 12 2 0,12-13-2 0,0-10 1 0,12-3 1 0,11-9 0 0,1-2-1 0,12-11 1 0,0-12-1 0,-1 0 1 0,1-23-2 0,0-1 1 0,11 0 1 0,-23-12-1 0,12-1 0 0,-24 16 0 0,-1 8 1 0,2 1 0 0,-13 12-1 0,0 25-2 0,0-14 3 0,0 24 0 0,0-23-2 0,12 24 0 0,-1-25 2 0,1 14-1 0,12-13 0 0,0-12 0 0,12 11 1 0,0-11 0 0,-2 0-1 0,2-11 1 0,-11-13-1 0,-1 24 1 0,-13-24-1 0,0 12 0 0,-11 1 0 0,0-2 1 0,0 1 0 0,0 0-2 0,13-1 1 0,-13 3 1 0,0-1-1 0,0-14 0 0,-13 25 0 0,13-12 0 0,-11-1 1 0,-12-10-1 0,-14 23 0 0,1-11 0 0,13 11 1 0,-11 0-1 0,9 11-1 0,1 1 1 0,0 12 0 0,12 0 0 0,0 0 0 0,0-1-1 0,12 14-6 0,12-14-9 0,12 1-6 0,12 0-7 0,-12-13-14 0</inkml:trace>
  <inkml:trace contextRef="#ctx0" brushRef="#br0" timeOffset="51">20493 13846 77 0,'0'0'3'0,"-11"0"2"0,-1 13-1 0,1-13 3 0,11 0-2 0,0 0-4 0,23 0 0 0,1 0-1 0,12-13 1 0,0 13-2 0,-24-23 1 0,11 12 1 0,-23-14 0 0,0 13-1 0,-23 1 1 0,-1 11 0 0,-12 0 0 0,-1 23-1 0,26 13 0 0,-1 0-1 0,1 1 1 0,22-16 0 0,12 16 0 0,14-24 0 0,-25-13 0 0,59 11 0 0,-23-35 1 0,-1 12 0 0,1-23 0 0,-12-13-1 0,-13 12 1 0,2-23 0 0,-14-1-1 0,1 1 0 0,0 11 1 0,-12 12-1 0,0 24 0 0,-12 12-1 0,12 12 1 0,-12 24-1 0,1 12 2 0,-1 23 0 0,-1 12 0 0,2 25 0 0,11-1-1 0,0 1-1 0,11-14 1 0,14-22 0 0,-2-25 0 0,13-11 1 0,0-25 1 0,0-11 0 0,-13-34 0 0,-11-3 0 0,-12-22-1 0,-12-13-1 0,-35 14-1 0,-13 8 1 0,1 39-1 0,10 11 1 0,2 0 0 0,36 0-1 0,11 0 0 0,11 0 0 0,36 0 0 0,2-23 0 0,10 11 0 0,1-24 1 0,-13 0 0 0,1-22 0 0,-12-3 0 0,-12-10 1 0,-2 23-1 0,-22 23 1 0,13 25 0 0,-13-11-1 0,0 47-1 0,0 12 1 0,0 34 0 0,0 14-1 0,0 23 0 0,23-24 1 0,2-24-1 0,-1-21 1 0,-12-39 2 0,-1-1 3 0,-11-20 0 0,0-38-3 0,0 1-1 0,0-13-1 0,-11-1-7 0,11 27-12 0,23 10-23 0,-11 24-13 0</inkml:trace>
  <inkml:trace contextRef="#ctx0" brushRef="#br0" timeOffset="52">22114 13668 84 0,'0'0'0'0,"-24"-11"30"0,12 22-23 0,-1 25-3 0,13 1 2 0,0-26-4 0,0 36 3 0,13-23-3 0,23-12 1 0,0-12 0 0,-1-12-1 0,-10-24-2 0,-2 13 2 0,-12-13 0 0,-11-12 0 0,-23 13-2 0,-1 10 2 0,-23 14-1 0,-13 11 0 0,12 24-2 0,1-12 1 0,35 11 0 0,12-11 0 0,12-12-1 0,12 0 1 0,22-12 0 0,26-11 1 0,-12-13-2 0,-13 0 1 0,13-11 2 0,-24 23-2 0,0 0 0 0,-24 11-2 0,-12 38 2 0,12 21 0 0,-2 38-1 0,3 24-1 0,10 23 0 0,-23 36 1 0,13 11-4 0,-13-23-2 0,12-48 4 0,-12-59 4 0,0-36 6 0,-25-12 3 0,2-36-3 0,-12-24-1 0,-1-22-1 0,12-14-3 0,24 12 0 0,12 25-2 0,24 11-1 0,11 1-3 0,37 34-18 0,23-21-34 0,-71 21 0 0</inkml:trace>
  <inkml:trace contextRef="#ctx0" brushRef="#br0" timeOffset="53">23233 13704 60 0,'0'-13'14'0,"0"2"-6"0,0 11 2 0,0-12-1 0,12 1 0 0,-12-1-4 0,12 0-3 0,-12-1-1 0,0 2 0 0,0-25 1 0,0 12-1 0,0-10 0 0,-12 21 2 0,-12 1 0 0,12 12-2 0,-23 0 0 0,-13 12 0 0,12 12 0 0,1-14 0 0,11 40 0 0,-12-16 0 0,0 62-2 0,36-60 1 0,0-24 0 0,11 11 0 0,2-11 0 0,10 1 1 0,-10-13 0 0,10 0-1 0,1-25 0 0,12 2 1 0,0-13 0 0,-12-12 0 0,11 1 0 0,-23-13-1 0,12 2 0 0,-12 8 0 0,0 16-1 0,-12-3 0 0,0-10 1 0,0-1 0 0,12 25-1 0,-12-1 2 0,0 0 1 0,0 24-2 0,0 0-4 0,-12 11 1 0,0 26 1 0,0 10 4 0,0 13-2 0,0 130 2 0,12-143-1 0,12 1 1 0,0-12-1 0,-12-24 0 0,12 0-1 0,0-12 0 0,-12 13-2 0,24-13-12 0,-11-13-22 0,10 1-28 0</inkml:trace>
  <inkml:trace contextRef="#ctx0" brushRef="#br0" timeOffset="54">23436 13633 47 0,'0'-13'26'0,"-12"13"-18"0,12 0-3 0,12 0 0 0,10 0-1 0,3 0-2 0,11-11-1 0,-12 11 0 0,-1-23-1 0,-11-14 1 0,0 14 1 0,-12-1 0 0,0 12 1 0,-12 0 1 0,0-1-2 0,-11 13 0 0,-13 13 1 0,23 11-2 0,-10 0 1 0,10-1-2 0,2 1 0 0,11 12 0 0,0-12 1 0,11-12 0 0,14 11-1 0,-1-11 1 0,-12-1 0 0,24-11 0 0,-25 0 0 0,62-23 2 0,-50-12-2 0,13-1 0 0,-2-12-1 0,3-11 1 0,-1-13-2 0,-2 14 0 0,-9-3 1 0,-14 14-1 0,-11 23 1 0,0 1-1 0,-11 10 1 0,-1 13 0 0,-1 0 0 0,-9 0 0 0,10 36 1 0,-12 0-2 0,12 10 2 0,0 15-1 0,12-1 0 0,0-1 1 0,0-13 0 0,12 4 0 0,-12-3-1 0,12-35 1 0,12 11 1 0,-12-11-1 0,23-12-2 0,1 0-8 0,-13-35-14 0,2 10-21 0,-1 14 3 0</inkml:trace>
  <inkml:trace contextRef="#ctx0" brushRef="#br0" timeOffset="55">23686 13335 57 0,'0'0'0'0,"-13"-12"14"0,2 12 1 0,22-13-5 0,2 2-4 0,22-1-2 0,13 12-4 0,0-11 0 0,10 11-4 0,3-12-30 0,-50 12-11 0</inkml:trace>
  <inkml:trace contextRef="#ctx0" brushRef="#br0" timeOffset="56">24054 13536 62 0,'0'0'0'0,"0"0"10"0,0-10 1 0,0 10-2 0,13-11-2 0,10 11-3 0,13-13-2 0,-24 13-1 0,24-12-1 0,-24-13 1 0,12 2 0 0,-12 12 0 0,-1-14 0 0,-11 2 0 0,0 0-1 0,0-2 1 0,-11 25-1 0,-12 0 1 0,-2 0 0 0,13 25 0 0,-12-14 1 0,12 24-1 0,0-23 0 0,0 24-1 0,12 0 1 0,0-11-1 0,0-4 0 0,12 4 1 0,0 0-1 0,0-14 0 0,12 1 0 0,0-1 1 0,0-11 0 0,-1 0 0 0,0-11 0 0,13-1 0 0,-11 1-1 0,11-14 1 0,-26-10 0 0,15 11-1 0,-14 0 0 0,14-12 1 0,-14 0-1 0,-11 1 0 0,0 24 0 0,0-26 0 0,0 24 1 0,0 2-2 0,0 11 1 0,0 0 0 0,-11 0-1 0,-1-12 1 0,-1 12 0 0,13 0 0 0,-11 0-1 0,11 12 1 0,-12-12 0 0,12 11 1 0,12 2-1 0,12-1-1 0,-1 13 1 0,-10-2-1 0,-1 0 0 0,-1 2 0 0,-11 9 0 0,0-9 1 0,13-13 0 0,-13 1 0 0,35-2 1 0,-10-11 1 0,9 0-2 0,2 0 0 0,-12-11 0 0,0-2-4 0,-12 1-10 0,0 0-19 0,-12-1-22 0</inkml:trace>
  <inkml:trace contextRef="#ctx0" brushRef="#br0" timeOffset="57">22816 14382 44 0,'0'-11'7'0,"0"-25"3"0,11 12 2 0,-11 11 4 0,0 13-3 0,0 13-3 0,13 11-6 0,-13 0 0 0,0 12-1 0,12-1-1 0,-12 1 0 0,0-12-1 0,0 0 0 0,12-12 1 0,-12-12-1 0,0 11 1 0,0-11 2 0,0-23-1 0,12-13-2 0,0 0 0 0,-12 1 0 0,24-13-2 0,-12 24 1 0,-2 0 0 0,3 1 0 0,-1-1 0 0,-1 24 0 0,14-12 0 0,-25 12 0 0,11 0 0 0,2 0 0 0,-13 25-1 0,12-4 1 0,-12-8 0 0,0 24 0 0,0-26 0 0,0 12-1 0,11-10 1 0,-11 11 0 0,13-13 1 0,-13-11-1 0,0 0 1 0,11 0 0 0,2-11 0 0,10-13 0 0,-12 11-1 0,14-10 1 0,-1-1-1 0,-12 0 0 0,-1 11 1 0,1-8-1 0,-12 8 0 0,12 1 1 0,-12 0-1 0,0 12 0 0,12 0 0 0,-12 0-1 0,0 0 1 0,0 12-1 0,0 13 1 0,0-14 0 0,12 24-1 0,-12-23 1 0,0 24 0 0,12-25 0 0,-12 26-1 0,12-26 1 0,0 1 0 0,13-12 0 0,-14 11-1 0,12-22 1 0,0-1 0 0,2-11 0 0,-1-2 0 0,0 2 0 0,-12-1 1 0,10 0-1 0,-9 1 0 0,-1 12 1 0,-12-2-1 0,0 1 0 0,0 12-1 0,0 0 1 0,-12 12-1 0,12 1 1 0,-13-2 0 0,13-1-1 0,0 15 1 0,13-13-1 0,-1 1 1 0,-1-2 0 0,14 1-1 0,-1-1 1 0,-1-11-1 0,13 0 1 0,-12-11 0 0,0-1 0 0,-12 12 0 0,-1 0-1 0,2 12 1 0,-13-1-1 0,0 2 1 0,-13-13 0 0,13 12 1 0,0-12 0 0,0-12-1 0,0-1 1 0,0-21 0 0,25 21-1 0,-14-24 1 0,12 16-2 0,-10 8 1 0,11 13 0 0,-12 0-1 0,0 13 0 0,12 8 0 0,-2 4 0 0,14-13 0 0,-11 12-1 0,-1-24-11 0,-24 12-7 0,0-35-36 0,-24-2 17 0</inkml:trace>
  <inkml:trace contextRef="#ctx0" brushRef="#br0" timeOffset="58">23686 13978 24 0,'0'0'0'0,"0"-24"13"0,0 12-12 0,12 12-1 0,22 0-8 0,-21 0-16 0</inkml:trace>
  <inkml:trace contextRef="#ctx0" brushRef="#br0" timeOffset="59">24317 14252 28 0,'0'0'0'0,"12"-12"6"0,-12-12 0 0,-12 1 1 0,12-14-1 0,-12 3 0 0,-1 34 0 0,2-25 3 0,-1 25-1 0,12-12-3 0,-13 12-2 0,2 0-1 0,-1 0 0 0,1 0 0 0,-1 0 0 0,1 0 0 0,-2 12-1 0,1 0 1 0,-12 1-1 0,12-2 0 0,0 12 0 0,0-11 0 0,0 13 0 0,0-14 0 0,12 12-1 0,-11 2 1 0,-1-13 0 0,12 12 0 0,0-14 1 0,-13 3-1 0,13-1 0 0,0-12 1 0,13 0 0 0,-1-12 0 0,11-1-1 0,13 3-1 0,-24-1 0 0,0-2 0 0,12 13-1 0,-11 13 0 0,10-2 1 0,-12-1 0 0,1 3-1 0,-1-13 1 0,14 0 0 0,-1 0 0 0,0-13 0 0,-12 13 0 0,10-21 1 0,3 8-1 0,-14-24 1 0,14-10 0 0,-14 0-2 0,2-14-2 0,10-10 1 0,-10 12 0 0,-2 13 2 0,1 9 0 0,0 13-1 0,0 1 0 0,-12-2 1 0,0 13-1 0,-12 1 1 0,12 11-2 0,-12 0 1 0,0 11 0 0,12 13 1 0,-11 0 0 0,-2-1 0 0,13 14-1 0,0-3 1 0,-11 16 0 0,11-16-1 0,0 14 1 0,0-12 0 0,0-12 0 0,11 12 0 0,2-25 0 0,-2 13 0 0,1-24 1 0,0 13 0 0,0-13 0 0,12-13 0 0,-12 1 0 0,12-11 0 0,-1 0-1 0,1 10 0 0,-12-11 1 0,12 11-1 0,-12 2 0 0,0-1 0 0,0 1-1 0,-12 11 1 0,0 0-1 0,0 0 0 0,0 0 1 0,0 11 0 0,0 12 0 0,0-10-1 0,0 11 2 0,0-11-2 0,0 10 1 0,0-12-1 0,0 1 1 0,12-12 0 0,0 12 0 0,11-12 1 0,-11 0 0 0,24-12-1 0,-12-23 1 0,-1 24-1 0,1-2 1 0,-11 1-1 0,-2 0 0 0,1-1 1 0,-12 13 1 0,0 0-2 0,0 0-3 0,0 13 2 0,0-1 1 0,0 0 0 0,11 1 0 0,-11-2-1 0,13 1 1 0,10-1 0 0,-10 1 0 0,-1-12 1 0,-1 0 0 0,-11-12-1 0,0 12 1 0,12-23 0 0,-35-25 1 0,11 24-1 0,-1 12 0 0,2 1-2 0,-14 11 1 0,14 0-1 0,11 0 2 0,0 0-2 0,0 0 1 0,24 0 0 0,-12-12 0 0,12 12 0 0,-1-12 1 0,1 12-1 0,0-13-2 0,-12 26 1 0,0-1 0 0,0 11 2 0,0-11-2 0,-12 12-1 0,13-12 2 0,-2-12 1 0,-11 12 0 0,12-24 0 0,-1 0 0 0,1-12 2 0,12 12-2 0,-12-11-1 0,0 11 0 0,0-1-1 0,0 13 1 0,0 13 0 0,0 11 1 0,10-1 0 0,-9-23-1 0,-1 0-5 0,-1 0-9 0,-11-12-6 0,0 1-2 0,0-13 8 0,-11 0 6 0,-14-12 7 0,15-1 3 0,10 3 4 0,0-3 3 0,0 14-3 0,0-1-5 0,10 12-11 0,-10 0-28 0</inkml:trace>
  <inkml:trace contextRef="#ctx0" brushRef="#br0" timeOffset="60">24222 13942 106 0,'0'0'0'0,"-23"-12"1"0,46 12-2 0,36-13 1 0,48 3-1 0,0-14-8 0,1 12-30 0,-61 0-2 0</inkml:trace>
  <inkml:trace contextRef="#ctx0" brushRef="#br0" timeOffset="61">24948 13360 91 0,'0'-25'8'0,"-12"0"-4"0,35 25-3 0,13-11 1 0,12 11-2 0,13 0-4 0,-4 0-30 0,-32 11-22 0</inkml:trace>
  <inkml:trace contextRef="#ctx0" brushRef="#br0" timeOffset="62">22210 14597 117 0,'0'-12'10'0,"11"1"-11"0,48-2-3 0,49 1-22 0,-14 0-46 0</inkml:trace>
  <inkml:trace contextRef="#ctx0" brushRef="#br0" timeOffset="63">20280 16645 102 0,'0'-24'4'0,"0"24"-4"0,0 0 3 0,0 0 12 0,24-12-12 0,-1-13-1 0,13 3-1 0,12-14 0 0,-12 0 1 0,-1 12-1 0,-11 0 0 0,-12 1 0 0,0-1 1 0,-24 0 0 0,0 11 0 0,-12-10 0 0,-11 0 0 0,11 11-1 0,-12 12 1 0,0 0-1 0,1 0 0 0,-1 35 0 0,0 1-1 0,-11 12-1 0,11 12 1 0,0-1 0 0,12 0 0 0,24-22 2 0,0-14-1 0,36-12-1 0,0-11 0 0,-1-11 1 0,12-25-1 0,14-1-1 0,-14 3 1 0,-10 10 0 0,-14-12 1 0,13 0 2 0,-25 24 1 0,-11 24 0 0,0 0-3 0,0 35 0 0,0 2 0 0,0 23 1 0,0 22 0 0,0 1-2 0,-11 25-2 0,11-14 0 0,-12-22 0 0,12 11 0 0,-13-35 1 0,-10-24 1 0,-1-14 1 0,12-9 1 0,-12-26 0 0,0-21-1 0,1-26 0 0,10 1 1 0,2-14-1 0,11 15 0 0,11-2-1 0,25-11 0 0,0 11-1 0,12-11-1 0,23-1-2 0,1 1 1 0,-1 11-1 0,-11 13 3 0,0 10 1 0,-26 14 0 0,-21 12-1 0,-1 11 1 0,-12 11 1 0,0 1 0 0,-12 12-1 0,-1 12 1 0,2-1 0 0,11-11 0 0,-12 12 0 0,24-25-1 0,-1 2-1 0,2-1 1 0,10 0 0 0,2-12 0 0,-2-12 1 0,-11 0-2 0,12-24 2 0,-24 0-3 0,12 1 2 0,-12-1-1 0,-12 11 1 0,0 14 1 0,0-1-2 0,0 1 2 0,-11-2-1 0,11 13 0 0,-1 0 0 0,2 13-1 0,11-2 1 0,-12-11-1 0,24 12 0 0,-1-12 1 0,25 0-1 0,12 0 1 0,0-12-1 0,-1 12 0 0,1 0 0 0,-12 12 1 0,0 12 0 0,-13 12 0 0,0-14 0 0,2 3 1 0,-14 0 0 0,14-14-1 0,-14 1 0 0,1-12 0 0,24-23 1 0,-24 10-2 0,12-11-1 0,-12-11 2 0,-12 11 0 0,0-12 2 0,-12 24-2 0,-12 1 0 0,0-2 0 0,-12 13 1 0,13 0-1 0,-1 0-1 0,-12 13 1 0,24-2 1 0,-1-11-2 0,13 0-1 0,0 12 1 0,25-12 1 0,-1 0-2 0,-1 0-3 0,13 11 2 0,0-11 2 0,12 0-2 0,0 0-3 0,-1 0-2 0,13-11 4 0,-1-1 2 0,1-12 1 0,0 0 0 0,-13 13 2 0,-24-1 0 0,2 1-1 0,-25 11 1 0,0 0 3 0,-25-13 1 0,2 13 0 0,-13 0-3 0,1 13-1 0,22 10 0 0,-23 0-2 0,13 13 0 0,10-24 1 0,13 12 1 0,13 0-1 0,10-12-2 0,2-12 1 0,23 0-1 0,-14-36 0 0,2 0 1 0,0-12 1 0,-12 1 0 0,0-13 0 0,-12 1 0 0,-12 11 4 0,0 36 2 0,-12 12-3 0,-12 24-3 0,-11 23 2 0,23 1 0 0,-12 12-1 0,12-13-2 0,12 1-1 0,12-25-2 0,-1 2-15 0,25-13-25 0,-12-12-20 0</inkml:trace>
  <inkml:trace contextRef="#ctx0" brushRef="#br0" timeOffset="64">21865 16335 68 0,'0'0'0'0,"23"-23"25"0,-12 11-13 0,12 36-3 0,2-1-1 0,-1 25 0 0,-24-1-3 0,0 1-2 0,0-12 0 0,0-12-1 0,-12-12 1 0,12 0-1 0,-12-12 1 0,12-12-2 0,0-24 0 0,0-11-1 0,12 10 0 0,12 3 0 0,0-3 0 0,11 13 0 0,1 12-1 0,0 12-1 0,-13 0 2 0,13 12-1 0,-24 12 1 0,0 0-1 0,1 0 2 0,-2-1 0 0,-11 1-2 0,12-11 1 0,-1-2 0 0,25 1-1 0,0-12 1 0,0-12 0 0,0 1 0 0,-1-2 0 0,-12-11-1 0,2 1 1 0,-1-13 0 0,-12 0 0 0,-12 1 0 0,0-1 0 0,0 13 0 0,-12 10 0 0,-12 13 0 0,12 0-1 0,-12 24 1 0,-1-1 0 0,15 2 0 0,-2 10 0 0,0 1-1 0,12-11 2 0,24-2-1 0,-14-12-1 0,26 13 0 0,-11-24 0 0,11 13 1 0,-1-26 0 0,12-11 0 0,-11 1-1 0,24-1 0 0,-24 0 0 0,11 11 1 0,1 13-1 0,0 0-2 0,-24 13 2 0,0 11 0 0,-24-11 1 0,0-2 1 0,-24 1 0 0,0-12 0 0,12 0 1 0,12-12-2 0,0-12 0 0,24 0-1 0,24-12 0 0,-25 36 0 0,13-11-1 0,-13 22 1 0,-10 1 1 0,-13 12 0 0,0 0 0 0,0-11 0 0,-13 10 0 0,2-23-8 0,11 0-15 0,0 0 0 0,24 0-44 0</inkml:trace>
  <inkml:trace contextRef="#ctx0" brushRef="#br0" timeOffset="65">23602 16216 80 0,'-24'-13'7'0,"-11"3"-5"0,35 33 1 0,-13-11 2 0,26 13-1 0,10-2-1 0,-11-12-3 0,12 14 2 0,-12-25-1 0,0 0 2 0,-12-25 0 0,0-9-2 0,0 9-1 0,0-22 3 0,0 11-2 0,13 0-2 0,10 12-1 0,1 24 0 0,11 36 1 0,-11 24-1 0,0-1 0 0,0 72-1 0,-12-23 2 0,-12-3 3 0,0-55-3 0,-12 21 1 0,0-48 9 0,-12-12 6 0,-12-22-4 0,13-36-7 0,-2 23 0 0,25-59 2 0,25 11-10 0,22-11-3 0,37-12-19 0,11-1-23 0,-12 37-8 0</inkml:trace>
  <inkml:trace contextRef="#ctx0" brushRef="#br0" timeOffset="66">24424 15776 61 0,'0'0'0'0,"-25"-48"16"0,25 37-5 0,0-2-7 0,0 49 0 0,0 24 3 0,13 46-1 0,-1 15-3 0,-1 21-2 0,-11-35-1 0,13 0 0 0,-13-11 0 0,12-25 0 0,-1-37 1 0,-11-21 3 0,13-26-1 0,-13-21 0 0,0-3-2 0,-13-22 1 0,-23-12-1 0,0 12 0 0,0-1-1 0,2 24 1 0,10 1-1 0,24 23-1 0,24-12-1 0,23-1-2 0,12 2 0 0,1 12 1 0,-11 11 2 0,-2 23-1 0,-24 13 2 0,-11 0 0 0,0 11 1 0,-12-23-1 0,0-1-9 0,0 14-23 0,0-26-11 0,0-11 18 0</inkml:trace>
  <inkml:trace contextRef="#ctx0" brushRef="#br0" timeOffset="67">24734 15990 38 0,'0'-24'13'0,"0"-11"2"0,0 35-10 0,0-12-7 0,23 12-24 0,-11 0-13 0</inkml:trace>
  <inkml:trace contextRef="#ctx0" brushRef="#br0" timeOffset="68">25019 15788 90 0,'0'0'9'0,"-24"-12"-4"0,-12 48 3 0,13 24 4 0,10 11-3 0,-10 0-6 0,35 13-2 0,12-25-3 0,-1-13-14 0,-10 4-16 0,-1-39-9 0,-12 1 1 0</inkml:trace>
  <inkml:trace contextRef="#ctx0" brushRef="#br0" timeOffset="69">24948 16002 50 0,'0'0'0'0,"0"-25"54"0,11 14-46 0,14-12 2 0,22 11-2 0,26-13-6 0,-16 25-2 0,4 0-3 0,-25-11-18 0,-13 11-34 0</inkml:trace>
  <inkml:trace contextRef="#ctx0" brushRef="#br0" timeOffset="70">16837 13775 64 0,'-21'-11'8'0,"-4"11"4"0,13-12-4 0,0 12 0 0,12 0-5 0,-12-11 11 0,12 11-10 0,0 0-2 0,12-13 1 0,12 13-1 0,1 0 1 0,21-12-1 0,-10 12 0 0,12 0-1 0,-1 0 1 0,25-12-1 0,-1-1 0 0,1 2-1 0,11 11 1 0,0-12 0 0,-11 12 0 0,-1-11 1 0,13 11 0 0,-1-12 0 0,36 0-1 0,-24 12 1 0,0 0-2 0,12-13 1 0,-11 2-1 0,-26 11-1 0,75 0 4 0,-39-12-3 0,14 1 0 0,-1 11 1 0,0 0 1 0,0-13 0 0,12 13-2 0,0-12 0 0,-1 12 1 0,13-12 0 0,-11-1-2 0,-1 3 0 0,0-1 1 0,1-2 1 0,-14 1-2 0,0 0 2 0,-9 12 0 0,-3-13-1 0,-12 2-2 0,-9-1 1 0,9 1 3 0,-10 11-1 0,0-25-1 0,-1 13-2 0,1 1 2 0,-13 11 2 0,12-12-3 0,-23 1 1 0,-1 11 2 0,-23-13-3 0,-12 1 1 0,0 12 0 0,-12-12 4 0,-12 12 2 0,12-13-2 0,-12 2-3 0,0 11 2 0,0-12-1 0,0 12 0 0,0 0-1 0,0 0-3 0,10 0-1 0,15 12-26 0,-1 12-92 0</inkml:trace>
  <inkml:trace contextRef="#ctx0" brushRef="#br0" timeOffset="71">15719 6358 14 0,'0'0'0'0,"-12"-24"18"0,12 12-16 0,0 12-2 0,12-12 0 0,-12 12 1 0,11 0-1 0,-11 0 1 0,0 0 0 0,0 12 3 0,13 0-2 0,-13 1 0 0,12-2 0 0,-12 12 0 0,11 2-1 0,2-2 0 0,-1-11-1 0,-1 12 1 0,1-12-1 0,0 13 1 0,-12-2-1 0,12 0 1 0,0-11 0 0,0 1-1 0,0-2 2 0,0-11-1 0,12-24 0 0,-2 12 0 0,14-23 0 0,0 11-1 0,1 0 1 0,-3 0 0 0,-9-11-1 0,-1 23 0 0,-1-12 1 0,13 1-1 0,-12 10 1 0,12 1-1 0,-12 0 1 0,-1-1-1 0,-10 3 1 0,-1 10-1 0,-1 0 1 0,1 0 0 0,-12-11 0 0,0 11 0 0,0 0 0 0,11 0 2 0,-11 11-3 0,13-11-5 0,11 10-50 0</inkml:trace>
  <inkml:trace contextRef="#ctx0" brushRef="#br0" timeOffset="72">15850 8252 32 0,'0'0'0'0,"-36"-13"1"0,24 13 0 0,1 24-1 0,-1-12 0 0,12 24 0 0,12-24 0 0,-1 11 0 0,1-12 0 0,-12 14 0 0,12 0 0 0,0 9 2 0,-12-10 0 0,0 12-1 0,0-12 1 0,0 0-1 0,0-11-1 0,12-2 1 0,-12-1 0 0,12-10 1 0,-12 0-1 0,12 0 0 0,12-21 0 0,0 8 0 0,-1-11-1 0,13 0 1 0,12-12-1 0,-13 1 1 0,1-1-1 0,0 12 0 0,-12-12 1 0,-1 13 0 0,-11 11 2 0,12-1 1 0,-24 2-1 0,12-1-1 0,0 1 0 0,-12-2-1 0,13 1 0 0,10 0-1 0,-12 12-7 0,14 0-41 0</inkml:trace>
  <inkml:trace contextRef="#ctx0" brushRef="#br0" timeOffset="73">12563 11359 4 0,'0'0'5'0,"0"0"9"0,0-12-9 0,12 12-4 0,-12-13 0 0,0 2-1 0,0 11 1 0,12 0 0 0,-12-12-1 0,0 12 1 0,12 0 1 0,0 12 0 0,-12-12-1 0,12 11 1 0,0 2-1 0,-12 11 1 0,12-1-2 0,0 13 1 0,0-11 0 0,0-2-1 0,-12 0 1 0,10-11 0 0,3 1 0 0,10-13 0 0,-10 0 0 0,-1 0-1 0,-1 0 1 0,14-13-1 0,-1 1 1 0,-13-23-1 0,25 24 1 0,0-26-1 0,-12 1 0 0,11 1 0 0,1-12 0 0,0 10 1 0,0 3-1 0,-1-3 1 0,-11 13-1 0,12 12 0 0,-24 12 0 0,12 0-11 0,-12 12-15 0</inkml:trace>
  <inkml:trace contextRef="#ctx0" brushRef="#br0" timeOffset="74">10325 14049 25 0,'0'0'4'0,"-36"-11"3"0,24 11-4 0,0 0 0 0,12 11-2 0,-12-11 0 0,12 12-1 0,0-1 1 0,12-11-2 0,-12 0 2 0,0 13-1 0,12-13 2 0,-12 0 3 0,0-13-2 0,0 13-1 0,0 0-1 0,0-11 0 0,0 11 0 0,0 0-1 0,12 0 0 0,-12 0 0 0,0 0 1 0,36-23 1 0,-23 23 0 0,8-12-1 0,4 0 0 0,-1 12 0 0,12-13-1 0,-12 13 1 0,-1-11 0 0,-12-1 0 0,2 12 0 0,10 0 0 0,-23-11 1 0,13 11 0 0,-1 11 0 0,-12-11-1 0,11 0 0 0,2 0 1 0,-13 0-1 0,12 0 0 0,-1 0 0 0,-11 0 0 0,12-11 0 0,0 11-1 0,-12 0-1 0,12 0 2 0,0 0-2 0,0 0-5 0,12 11-10 0,-1 1-9 0,2-1-13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000" max="10000" units="dev"/>
          <inkml:channel name="Y" type="integer" min="-10000" max="10000" units="dev"/>
          <inkml:channel name="F" type="integer" max="255" units="dev"/>
          <inkml:channel name="T" type="integer" units="dev"/>
        </inkml:traceFormat>
        <inkml:channelProperties>
          <inkml:channelProperty channel="X" name="resolution" value="1" units="1/dev"/>
          <inkml:channelProperty channel="Y" name="resolution" value="1" units="1/dev"/>
          <inkml:channelProperty channel="F" name="resolution" value="1" units="1/dev"/>
          <inkml:channelProperty channel="T" name="resolution" value="0" units="1/dev"/>
        </inkml:channelProperties>
      </inkml:inkSource>
      <inkml:timestamp xml:id="ts0" timeString="2025-11-15T16:17:58.23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antiAliased" value="0"/>
    </inkml:brush>
  </inkml:definitions>
  <inkml:trace contextRef="#ctx0" brushRef="#br0">7419 5989 75 0,'-12'-12'4'0,"-12"1"-1"0,-11 11 6 0,35 0-5 0,12 0 0 0,23 0 1 0,-23-13 0 0,25 13 3 0,-14 0-1 0,1 0-2 0,11-12 1 0,13 12 0 0,143-12 3 0,-108-1-6 0,0 13 0 0,1 0-3 0,11 0 1 0,-1 0 2 0,2 0 2 0,0 0-2 0,11 0 0 0,-12 0-1 0,12 0-2 0,0 0 3 0,1 13-1 0,-1-13 0 0,0 0 0 0,0 0-2 0,0 0 1 0,-1 0 0 0,-9 0 2 0,-2 0-1 0,-12 0-3 0,0 0 1 0,1 12 0 0,11-12 1 0,-23 0 1 0,11 0-1 0,0 0 0 0,156 25-4 0,-156-25 4 0,0 0 1 0,13 11-4 0,-1-11 2 0,-1 0 2 0,2 0-1 0,0 0-1 0,-13 0-1 0,0 0 1 0,-11 12 0 0,11-12 1 0,-23 11-2 0,11-11 1 0,-12 0 0 0,1 13 0 0,0-13 1 0,-14 0-1 0,3 0 1 0,-13 0 0 0,-13 0 0 0,12 0 1 0,-22 0 1 0,10-13 0 0,2 13 0 0,-25-11-1 0,11 11-1 0,2-12 0 0,-13 12-2 0,-24 48-164 0</inkml:trace>
  <inkml:trace contextRef="#ctx0" brushRef="#br0" timeOffset="1">14040 6096 17 0,'0'0'30'0,"12"-12"-13"0,-12-1-14 0,0 13 1 0,0-11 2 0,0 11 0 0,-12-12 2 0,12 12 0 0,0 0-1 0,0 0-2 0,0-11-1 0,0 11 0 0,-12 0-1 0,12 0 0 0,0-12 0 0,12 12-1 0,-12 0 0 0,0 0 0 0,0 0 1 0,12 0-1 0,0-12 1 0,12 12-1 0,10-13 0 0,15 2 0 0,10-12-1 0,1 10 0 0,12 1-1 0,-25 12-1 0,-23 0 2 0,-12 0-1 0,0 0 0 0,-12 0-1 0,0 0-13 0,0 0 4 0,0 12-2 0,0-12-1 0,-24 47-67 0</inkml:trace>
  <inkml:trace contextRef="#ctx0" brushRef="#br0" timeOffset="2">14112 6121 67 0,'-24'0'7'0,"-24"0"3"0,12 0-4 0,36 0 0 0,0 0-2 0,36 0-1 0,0-13 1 0,10 1 1 0,15 0 1 0,-14-12-2 0,13 12-1 0,-24 12-2 0,0 0-1 0,-25-11-1 0,-11 11-7 0,12 0-14 0,-12 11-44 0</inkml:trace>
  <inkml:trace contextRef="#ctx0" brushRef="#br0" timeOffset="3">12814 6192 48 0,'0'0'13'0,"-12"0"-3"0,12 0-2 0,-12-13 0 0,12 13 1 0,0 0-1 0,0 0-2 0,0-12-2 0,35 0 0 0,-11 1 0 0,12-12 0 0,59-2 0 0,-58 25-3 0,-14 0 0 0,13-12-1 0,-25 12 1 0,1-13-1 0,-12 13 1 0,11 0-1 0,2-11 0 0,-1 11-1 0,12 0-7 0,0 0-7 0,10 0-7 0,-9 11-12 0,-25-11-1 0</inkml:trace>
  <inkml:trace contextRef="#ctx0" brushRef="#br0" timeOffset="4">12861 6203 66 0,'0'0'0'0,"-47"0"9"0,23 12-3 0,12-12-2 0,12 0 2 0,36 0 1 0,-14 0 0 0,14-12-1 0,25 1-1 0,-14-2-1 0,1 13-2 0,-25-12-1 0,-10 12 0 0,-13 0 2 0,-13 0-3 0,13 0-1 0,-11 0-4 0,-1 12-10 0,12 1-10 0,-11-2-22 0</inkml:trace>
  <inkml:trace contextRef="#ctx0" brushRef="#br0" timeOffset="5">7979 8977 54 0,'-84'-13'27'0,"25"3"-18"0,46 10-3 0,2 0 0 0,11 0-4 0,-12 10 3 0,12-10-1 0,0 0 0 0,12 13 2 0,12-13-1 0,12 0-1 0,96 24 4 0,-75-24-5 0,16 13-2 0,10-13 0 0,0 0 1 0,25 0 0 0,-1 0 0 0,12-13 0 0,11 13 0 0,2-12-1 0,11 12 0 0,-1-12 0 0,13 12 0 0,131 0 1 0,-143-13-1 0,-12 13-1 0,-13-10 1 0,2 10 0 0,-1 0 0 0,-23 0-1 0,11 0 0 0,-25-11-1 0,14 11 1 0,-24 0-1 0,11 0 1 0,-11 0 0 0,-1 0 1 0,12 0 0 0,156 0 0 0,-168-13-1 0,11 13 0 0,-10-12-1 0,0 12 2 0,-1-12-1 0,-11 12 1 0,12-13-1 0,-38 13 1 0,63-11-1 0,-38 11 1 0,0 0-1 0,1-12 1 0,0 12-1 0,-12 0 0 0,11 0 0 0,-11 0 0 0,71 12 1 0,-96-12 0 0,14 0-2 0,-3 0 3 0,-9 0-2 0,-1 0 1 0,-1 0 0 0,1 0-1 0,-12 0 0 0,12 0 0 0,-12 0 0 0,0 0 1 0,0 0 0 0,0 0 0 0,-12 0-1 0,12 0 1 0,-2 0-1 0,-10 0 1 0,13 0-1 0,-1 0 0 0,-12 0-1 0,0 11 1 0,0-11-1 0,11 13 3 0,-11-13-2 0,0 0-1 0,0 12 2 0,0-12 0 0,0 0-1 0,0 0 1 0,0 0 0 0,0 0-2 0,-11 0 2 0,11 0 0 0,-12 0 1 0,12 0-3 0,-13 0 1 0,13 0 0 0,0 0 1 0,-10 0-1 0,10 0-1 0,-12 0 1 0,12 0 0 0,0 0 1 0,-12 0-2 0,12 0 1 0,0 0 1 0,0 12-1 0,-12-12 1 0,12 0-1 0,0 0-1 0,0 0 1 0,0 13 0 0,0-13 1 0,0 0-1 0,-12 0 0 0,12 11-1 0,0-11 2 0,0 0-1 0,0 0-1 0,0 0 1 0,0 10 0 0,0-10 0 0,0 0 1 0,0 0-1 0,0 0 0 0,0 0 0 0,0 0 0 0,-12 0 1 0,12 0-1 0,0 0 0 0,0-10 0 0,0 10 0 0,0 0 0 0,0-11 0 0,-12 11 0 0,12 0 0 0,0 0 1 0,0 0-2 0,0 0 1 0,0 0 0 0,0 0 0 0,-12 0 0 0,12 0 0 0,0 0 0 0,-12 0 0 0,12 0 0 0,0 0 0 0,0 0 0 0,0 0 0 0,0 0 0 0,0 0 0 0,0 0 0 0,0 0 0 0,12 0 0 0,-12 11-4 0,12-11-8 0,0 0-12 0,-12 23-22 0,12-23-7 0</inkml:trace>
  <inkml:trace contextRef="#ctx0" brushRef="#br0" timeOffset="6">13217 9132 77 0,'-22'0'8'0,"-2"-13"1"0,-12 13-4 0,24 0 0 0,12 0 4 0,0 0-1 0,0 0-2 0,0 0-2 0,48-11 6 0,-36 11-7 0,22-12-1 0,2 1-1 0,-11 11 1 0,-1 0-1 0,-1-12 0 0,1 12-1 0,-24 0 1 0,13-12 0 0,-13 12 0 0,0 0 1 0,0 0-1 0,0 0 0 0,-24 0-1 0,0 12 0 0,-1-12 1 0,2 0-1 0,-1 12 0 0,-11-12 1 0,11 11-2 0,0-11 1 0,0 12 0 0,12-12 1 0,-1 0 0 0,13 0-1 0,-11 0 2 0,22 0-2 0,-11 0-1 0,25 0 1 0,-13 0 0 0,24-12 1 0,-2 12-1 0,-9 0 1 0,-1-11 0 0,35 11 0 0,-59-12 1 0,-11 12-2 0,11 0 0 0,-12 0 1 0,-1 0-1 0,2 0 0 0,-1 0 0 0,12 0 0 0,-13 12 0 0,2-12 0 0,11 0 0 0,0 0 0 0,-12 11 0 0,12-11 0 0,0 0 0 0,0 12 0 0,0-12 0 0,0 0 0 0,0 0 0 0,12 0 0 0,-12 0 0 0,0 11 1 0,0-11-1 0,0 0 0 0,0-11 0 0,11 11 0 0,-11 0 0 0,0 0 0 0,13-12 0 0,-13 12-11 0,12 0-3 0,-12 12-10 0,36-12-9 0,-25 0-39 0</inkml:trace>
  <inkml:trace contextRef="#ctx0" brushRef="#br0" timeOffset="7">14362 9014 42 0,'0'0'28'0,"-12"0"-24"0,12 0 2 0,-13-13 2 0,2 13 0 0,-1 0-1 0,12 0-2 0,-13-12-1 0,2 12-1 0,-1 0 1 0,12 0 0 0,-11 0 0 0,11 0 0 0,0 0-1 0,0 0-1 0,0 0 2 0,23 0-2 0,1 0 0 0,12 0 0 0,23 0-1 0,-11 0 0 0,-12 0 1 0,10 0-1 0,-10 12 0 0,-11-12 0 0,10 0 0 0,-24 0-1 0,-11 0 2 0,0 0-1 0,-11 0 0 0,0 0-1 0,-13 0 0 0,-12 13 0 0,11-13 0 0,-9 0 0 0,-2 11 1 0,12-11-1 0,-12 12 0 0,0-12 0 0,0 11 0 0,13-11 0 0,-13 0 0 0,36 0 0 0,-11 0 0 0,11 0 1 0,0 0-1 0,83-11 0 0,-48 11 0 0,1 0 1 0,12-12-1 0,-12 12 1 0,-13 0-1 0,13-11 1 0,-25 11 0 0,2 0 0 0,-1 0-1 0,-12-13 1 0,-25 13-1 0,14 0 1 0,-14 0-1 0,2 0 0 0,12 0-3 0,-1 13-38 0,12-2-61 0</inkml:trace>
  <inkml:trace contextRef="#ctx0" brushRef="#br0" timeOffset="8">12825 6239 45 0,'0'0'35'0,"-11"0"-32"0,11 0 2 0,0 0 3 0,0 0 0 0,0 0-4 0,0 0-5 0,0-13 5 0,11 13-4 0,13 0 2 0,-1-11-2 0,13 11-2 0,0-12 2 0,0 12 0 0,1 0 1 0,-14-11-1 0,13 11-1 0,-13-13 2 0,-12 13 0 0,2 0-2 0,-1 0 0 0,-12 0 0 0,0 0 2 0,-12 0 0 0,-1 0-1 0,-10 0-1 0,0 0 1 0,-13 13 0 0,0-13 1 0,0 0-1 0,13 11 0 0,-85-11 1 0,85 0-1 0,-1 0 0 0,-12 12 0 0,36-12 0 0,0 0 0 0,0 0 0 0,0 0 0 0,12 11 0 0,-1-11 0 0,14 0 0 0,-1 0 0 0,11 0 0 0,1-11 0 0,-13 11 0 0,13-12 1 0,-12 1-1 0,0 11 0 0,-12-13-1 0,-12 13 1 0,0 0 0 0,36 24-9 0,0-12-59 0</inkml:trace>
  <inkml:trace contextRef="#ctx0" brushRef="#br0" timeOffset="9">14088 6121 53 0,'0'0'0'0,"-24"-13"23"0,12 13-20 0,0 0-1 0,12 0 0 0,-12 0 2 0,12-12 3 0,-13 12 0 0,13 0-3 0,-11 0-2 0,11 0-2 0,-12 0 1 0,12 0-1 0,-11 0 1 0,11 0-1 0,11-12 1 0,25 12-1 0,0-13 0 0,0 2 0 0,11 11 1 0,0-12-1 0,-11 12 0 0,12-11 0 0,-12 11 0 0,-13 0 0 0,-10 0 0 0,-1 0 0 0,-12 0 1 0,-12 0-1 0,-1 0-1 0,-10 0 1 0,-1 11 0 0,-12-11 0 0,12 12 0 0,-12-1 0 0,-46 2 0 0,46-1 0 0,-12 0 0 0,24-12 0 0,-11 13 0 0,22-13-1 0,2 0 2 0,11 0 0 0,0 0 0 0,59-25-3 0,-35 13 4 0,24 12-2 0,-24-13-1 0,11 13 1 0,1-11 0 0,-13 11 0 0,2-12 1 0,-14 12-1 0,2 0 0 0,-13 0 0 0,0 0 0 0,-13 0 0 0,-10 0 0 0,-1 0 0 0,12 0-1 0,-12 12 1 0,-1-12 1 0,15 11-1 0,-2-11 0 0,0 13-1 0,0-13 1 0,0 12-1 0,12-12 2 0,0 0 0 0,12 0-1 0,0-12 0 0,0 12-1 0,10 0 1 0,27 0 0 0,-26-13 1 0,2 13-1 0,-1-11-1 0,-13 11 1 0,13-12 0 0,-24 12 1 0,12 0-1 0,-12 0 0 0,0 0 0 0,0 0 0 0,0 0 0 0,-12 0 0 0,12 0 0 0,0 0 0 0,0 12 0 0,0-12 0 0,0 0-1 0,0 0 2 0,0 0-2 0,0 0 2 0,0 0-1 0,0 0 0 0,0 0 0 0,0 11 0 0,0-11 0 0,0 0-1 0,0 0 2 0,0 13-1 0,0-13 0 0,-11 0 0 0,11 0 0 0,0 0 0 0,-13 0 0 0,13 0 0 0,0 0 0 0,0 0 0 0,0 0 0 0,-11 0 0 0,11 0 0 0,0 0 0 0,0 0 0 0,0 0 0 0,0 0 0 0,0 0 0 0,0 0 0 0,0 0 0 0,0 0 0 0,0 0 0 0,0 12 0 0,0-12 0 0,0 0 0 0,0 0 0 0,0 0 0 0,0 0 0 0,0 0 0 0,0 0 0 0,0 0 0 0,0 12 0 0,0-12 0 0,0 0 0 0,-13 0 0 0,13 0 0 0,0 0 0 0,0 0 0 0,0 0 0 0,0 0 0 0,0 0-1 0,0 0 2 0,-11 0 0 0,11 13-2 0,0-13 0 0,0 0 3 0,0 0-3 0,0 0 0 0,0 0 1 0,0 11-1 0,0-11 4 0,0 0-3 0,0 0-2 0,0 0 2 0,0 0 0 0,-12 0 2 0,12 0-2 0,0 0 0 0,0 0-1 0,0-11 1 0,-13 11 1 0,13 0-2 0,0 0 1 0,0 0 0 0,13 0 1 0,-13 0-2 0,0 0 1 0,12 11-1 0,-1 1 1 0,2-1-2 0,-13-11-20 0,11 12-26 0</inkml:trace>
  <inkml:trace contextRef="#ctx0" brushRef="#br0" timeOffset="10">13171 9108 69 0,'-12'-23'10'0,"-12"11"2"0,12 0-1 0,-1-1-1 0,2 13 0 0,11-11-3 0,0-1-1 0,11 1-3 0,2 11-1 0,11-13 0 0,12 13 1 0,-2-12-1 0,15 12 0 0,-13-12 0 0,11 12 0 0,-11-13 0 0,0 13 1 0,-25-10-3 0,2 10 1 0,-13 10 0 0,-13-10-1 0,-10 13 1 0,-13-1 0 0,-12 0-1 0,12-12 1 0,-11 13-1 0,0-2 0 0,-1 1 0 0,24-12 0 0,11 0 0 0,13 0 0 0,0 0 1 0,25 11-1 0,-1-11 1 0,12 0 0 0,35-11 0 0,-35 11-1 0,0 0 0 0,-25 0 0 0,2 11-6 0,-13-11-19 0,23 25-21 0,-12-25-9 0</inkml:trace>
  <inkml:trace contextRef="#ctx0" brushRef="#br0" timeOffset="11">14301 9001 29 0,'0'0'0'0,"-11"0"33"0,11 0-29 0,-12-12 3 0,1 0 23 0,-2 12-23 0,2 0-3 0,11-13-1 0,0 13-1 0,0 0 0 0,-13 0 0 0,13 0 0 0,0 0 0 0,13 0 4 0,-2 0-5 0,25 0 0 0,-12 0 0 0,24 0 0 0,-13 0 1 0,13-10 0 0,-11 10 0 0,-14 0 0 0,11 0-1 0,-9-11 0 0,-14 11 0 0,2 0 0 0,-1 0-1 0,-24 0 2 0,12 0-2 0,-24-13 1 0,24 13-1 0,-36 13 0 0,24-13 0 0,-35 0 0 0,11 11 0 0,0-11 1 0,12 0-1 0,1 10 0 0,-13-10-1 0,23 0 2 0,2 0-1 0,11 0 0 0,-12 0 0 0,24 0 1 0,-12 0-1 0,36 0 1 0,-12 0 0 0,11-10-2 0,1 10 2 0,0 0-2 0,-11 0 1 0,-2 0 1 0,0 0-2 0,-12-11 1 0,14 11 2 0,-25 0-1 0,11 0-1 0,-22 0 1 0,-1 0-1 0,-12 0 0 0,12 0-1 0,-22 11 1 0,21-11 0 0,-11 0 1 0,12 0-1 0,0 0 0 0,0 0 1 0,0 0-1 0,12 0 0 0,0 0 0 0,0 0 0 0,12 0-1 0,0 0 1 0,0 0 0 0,0 0 0 0,-12 0 0 0,12 0 0 0,-12 0 1 0,12 0 0 0,-12 0-1 0,0 0-2 0,0 0 3 0,13 0 0 0,-13-11-1 0,0 11-1 0,11 0 1 0,-11 0 0 0,0 0 1 0,0 0-2 0,0-13 2 0,12 13-2 0,-12 0 2 0,0 0-1 0,0 0-1 0,11 0 1 0,-11 0 0 0,0 0 1 0,0 0-1 0,0 13 0 0,0-13 1 0,0 0-2 0,0 0 0 0,0 0 2 0,0 0-1 0,0 0 0 0,0 0 0 0,0 0 0 0,-11 0 0 0,11 0 0 0,0 0 0 0,0 0 0 0,0 0 0 0,0 0 1 0,11 0-2 0,-11 0 1 0,0 0 1 0,0 0-1 0,0 11-1 0,0-11 2 0,0 0-2 0,0 0 2 0,12 0-1 0,-12 0 0 0,0 0-1 0,0 0 2 0,11 0-1 0,-11 0 0 0,0 0 0 0,0 0 0 0,0-11 0 0,0 11 0 0,0 0 0 0,0 0 0 0,0 0 0 0,0 0 0 0,0 0 0 0,0-13 0 0,0 13-5 0,0 0-7 0,0 13-10 0,0-2-59 0</inkml:trace>
  <inkml:trace contextRef="#ctx0" brushRef="#br0" timeOffset="12">18113 7239 56 0,'0'0'21'0,"0"0"-15"0,0-12 0 0,12-1-1 0,11 13 0 0,13-11 0 0,12-12 4 0,-24 23-6 0,-1 0 0 0,0 0 0 0,-10 0-1 0,-1-12 0 0,-1 12 2 0,2 0 0 0,-1 0-1 0,-12 0 0 0,11 0 0 0,2 0-2 0,-2 0 0 0,2 12 0 0,-2 11-1 0,1-12 0 0,-1 2 0 0,-11-1 1 0,13 13 0 0,-1-14-1 0,-12 12 1 0,11-11 0 0,-11 24 0 0,13-13 0 0,-1 2 0 0,-12 0-1 0,0 9 1 0,0 3-1 0,0-3 1 0,0 3-1 0,0 10 1 0,0 1-1 0,0-1 0 0,0 13 0 0,0-12 1 0,0-1 0 0,0 0-1 0,0-10 1 0,0 10-1 0,0-10 0 0,0-3 1 0,0-10 0 0,0 0-1 0,11 12 0 0,-11 1 1 0,12-26-1 0,-12 12 0 0,0 1 1 0,0-11-1 0,0-2 0 0,0 1 0 0,0-1 0 0,0 2 0 0,-12-1 0 0,1 0 0 0,-14-1 1 0,14 1-1 0,-25-12 1 0,0 11-1 0,1-11 0 0,10 0 1 0,-11 0-1 0,25 0 1 0,-14 0 0 0,15 0 0 0,10 0-1 0,0 0 1 0,0 0 0 0,0 13-10 0,10-13-18 0,15 12-68 0</inkml:trace>
  <inkml:trace contextRef="#ctx0" brushRef="#br0" timeOffset="13">7205 11156 46 0,'0'0'0'0,"-24"-24"32"0,24 12-20 0,0 0-4 0,0 1 2 0,0 11-2 0,0-12-1 0,0 1-1 0,0 11-1 0,0 0-1 0,0 0-2 0,0 0 3 0,24 11-2 0,-12-11 0 0,23 0-1 0,12 12-1 0,25-12 1 0,1 0 1 0,9-12 0 0,14 12-1 0,11-11-1 0,12 11 1 0,0 0-2 0,11 0 0 0,2 0 0 0,-12 11 2 0,10 1-1 0,144-1-1 0,-143 1 1 0,0-12 0 0,-12 0-1 0,-1 0 0 0,2 0 0 0,-2 0 1 0,-11 0-1 0,-10 12-1 0,-2-12 1 0,0 0-1 0,-11 0 2 0,-13 0-1 0,-11 0 1 0,-2 0 0 0,3 0 1 0,-26 0-2 0,1 0-1 0,-12 0 2 0,1 0-1 0,-14 0 0 0,-22 0-15 0,-14 13-10 0,-23-13-21 0,24 0-9 0</inkml:trace>
  <inkml:trace contextRef="#ctx0" brushRef="#br0" timeOffset="14">7360 11216 76 0,'0'0'4'0,"-25"0"5"0,14-12-2 0,11 12 4 0,0-12 0 0,11-1-4 0,2 13-2 0,10-11-1 0,13 11-2 0,1-12 0 0,-3 12 0 0,25 0 2 0,14 0 0 0,-3-11 0 0,26 11-1 0,-13-13 0 0,25 1-2 0,-1 0-1 0,12 1-1 0,0-1 2 0,0 1 0 0,12-2-1 0,-1 13 0 0,2-12 1 0,-1 12-1 0,-13-12 0 0,2 12 1 0,-12-13 0 0,-1 13-1 0,-12-11 1 0,-12 11 0 0,0-12-1 0,1 12-1 0,-12 0 0 0,-1 0 1 0,1 0 1 0,-13 0-1 0,-11 0 0 0,-13 0 0 0,-11 0 1 0,12 0 0 0,-24 0-1 0,12 12 1 0,-12-12 1 0,-1 0 0 0,1 0 0 0,0 0 1 0,0 0-1 0,-12 0 1 0,12 0-1 0,0-12 3 0,-12 12-6 0,0 0-19 0,12 0-54 0,-12 12 13 0</inkml:trace>
  <inkml:trace contextRef="#ctx0" brushRef="#br0" timeOffset="15">17029 11179 34 0,'0'0'17'0,"-13"0"-10"0,13 0-6 0,-11-11 0 0,11 11 2 0,-12 0 1 0,12 0 1 0,-13 0 2 0,13 0 2 0,-11-12 1 0,11 12-2 0,-11 0 3 0,11 0-9 0,-12 0 1 0,0 0 7 0,0 12-6 0,12-12 1 0,0 0 3 0,24 0-5 0,-1 0 0 0,24 0 1 0,14-12-1 0,10 12 0 0,24-11-2 0,1 11-1 0,-2-13 1 0,2 13-1 0,-1 0 2 0,2 0-2 0,-4 0 1 0,-22 0 0 0,1 0 0 0,-24 0 0 0,-12 0 0 0,-11 0 0 0,-14 0-1 0,-11 0 0 0,0-12 1 0,0 12-11 0,-48 0-24 0,1 12 9 0,-1-12-10 0,24 0-9 0</inkml:trace>
  <inkml:trace contextRef="#ctx0" brushRef="#br0" timeOffset="16">16969 11168 50 0,'-35'0'28'0,"-1"0"-22"0,0 0 0 0,11 0 4 0,15 0 2 0,10 0 1 0,35 0-2 0,12 0-7 0,24 0 0 0,26-12-1 0,10 1 1 0,12-2-2 0,11 1 1 0,2 0-1 0,-1 1-1 0,0 11 1 0,-24 0-2 0,0 0 0 0,-35-12 2 0,-25 12 1 0,-23 0 1 0,-12-11-1 0,-12 11-1 0,0 0-1 0,0 0 1 0,0 0-4 0,-12 0-16 0,-12 0-29 0,12 11-39 0</inkml:trace>
  <inkml:trace contextRef="#ctx0" brushRef="#br0" timeOffset="17">7657 13431 47 0,'0'0'25'0,"-23"0"-11"0,-1-13 8 0,24 13-12 0,0-12-3 0,0 12-5 0,0 0-1 0,0 0 0 0,12 0 0 0,10 0-1 0,3-12 0 0,22 12 1 0,121-23-1 0,-109 23 0 0,2 0 0 0,-15-11 0 0,1 11 0 0,13 0-1 0,-60 0 1 0,11 0 0 0,2 0 0 0,-13 0 0 0,12 0 0 0,-12 0 0 0,11 0 0 0,2 11-1 0,-13-11-6 0,0 12-20 0,0-1-32 0</inkml:trace>
  <inkml:trace contextRef="#ctx0" brushRef="#br0" timeOffset="18">7550 13586 48 0,'-13'0'28'0,"2"0"-24"0,-1 0 1 0,12 0 2 0,0 0 2 0,0 0-4 0,12 0 0 0,-1 0 0 0,14 0-2 0,-1-13-2 0,0 13 0 0,10-12 0 0,2 0 0 0,13 12-1 0,-13-13 1 0,11 3-1 0,0-1 0 0,-11 11-1 0,0-13 2 0,0 13 0 0,1 0 0 0,-16-12-1 0,4 12 0 0,-1 0 0 0,-1 0 0 0,2 0 0 0,-13-12 0 0,0 12 0 0,-1 0 0 0,0 0-1 0,2-13 3 0,-13 13-1 0,12 0-2 0,-12 0 1 0,0 13-3 0,11-1-83 0</inkml:trace>
  <inkml:trace contextRef="#ctx0" brushRef="#br0" timeOffset="19">9348 13465 47 0,'0'0'0'0,"0"0"24"0,0 13-21 0,0-13-2 0,0 0 2 0,0 0-1 0,0 12 1 0,0-12-2 0,0 0 0 0,12 0-1 0,0 0-6 0,-12 0-6 0,0 0-27 0</inkml:trace>
  <inkml:trace contextRef="#ctx0" brushRef="#br0" timeOffset="20">9956 13478 23 0,'0'0'16'0,"0"0"6"0,-12 0-14 0,12 0-5 0,0 0 4 0,0 0-5 0,0 0 1 0,0 0 3 0,12-13-4 0,-12 13-1 0,0 0 0 0,0-11 1 0,0 11-9 0,12 0-5 0,-12 0-36 0</inkml:trace>
  <inkml:trace contextRef="#ctx0" brushRef="#br0" timeOffset="21">10491 12979 27 0,'0'0'13'0,"-23"11"17"0,23-11-28 0,-12 0-1 0,12 0 2 0,0 0 8 0,-12 0-3 0,12 0 2 0,0 0-4 0,0 0 1 0,-13 0-2 0,13 0 0 0,0 0-3 0,0 0-1 0,0 0-2 0,0-11 1 0,0 11 2 0,0 0-3 0,13 0 2 0,-13 0 0 0,0 0 0 0,0-13-1 0,12 13 0 0,-12 0 0 0,12-12 0 0,-12 12-1 0,0 0 1 0,12 0 0 0,-12 0 1 0,11 0-2 0,-11 0 2 0,0 0-2 0,0 0 2 0,11 0-1 0,-11 0-1 0,0 0 0 0,13 0 0 0,-13 0 2 0,12 0-1 0,-12 0 0 0,11 0 0 0,2 0 0 0,-1 0 0 0,12 0 1 0,-1 0-2 0,-11 0 1 0,12 0-1 0,-12 0 0 0,24 0 1 0,0 0 0 0,-13 0 0 0,13 0 0 0,0 0 0 0,0 0 0 0,-1 0 0 0,1 0 0 0,0 0 0 0,0 0 0 0,-1 0 0 0,1 0 1 0,0 0-1 0,-1 0 0 0,1 0 0 0,0 0 0 0,0 0 1 0,-1 0-1 0,1 12 0 0,-12-12-1 0,23 0 1 0,-11 0 1 0,-12 0-1 0,12 13 0 0,-1-13 0 0,1 0 1 0,0 0-1 0,-13 0 1 0,13 0-1 0,0 0 1 0,0 11-1 0,0-11 1 0,35 12 0 0,-35-12-1 0,0 0 1 0,-1 0 0 0,1 0 0 0,-13 0-1 0,13 0 1 0,-12 0-1 0,12 0 1 0,0 0-1 0,0 0 1 0,-13 0-1 0,13 0 0 0,0 0 1 0,-12 0-2 0,-2 0 0 0,14 0 2 0,-11-12 0 0,-1 12-1 0,-1 0 1 0,14-11-1 0,-26 11 1 0,12 0-1 0,2 0 0 0,-14 0 1 0,14 0 0 0,-14 0-1 0,1 0 0 0,0 0 1 0,0 0-1 0,-12 0 0 0,0 0 0 0,0 0 1 0,0 11-1 0,0-11 0 0,12 0 1 0,-12 0-1 0,0 0 0 0,12 0-3 0,12 12-28 0,-24-12-36 0</inkml:trace>
  <inkml:trace contextRef="#ctx0" brushRef="#br0" timeOffset="22">14433 12477 27 0,'0'-11'37'0,"-12"11"-29"0,12-12-4 0,0 12 4 0,-12 0-1 0,12 0 1 0,-12 0-1 0,0 0-1 0,12 0-1 0,-12 0 0 0,12 0 0 0,0 0 2 0,0-11-4 0,0 11 2 0,0 0-3 0,0 11 0 0,0-11 0 0,0 0-1 0,0 0 1 0,0 0 2 0,12 0-2 0,0 0-1 0,0 0 0 0,0 0-1 0,-12 0 1 0,12 0-1 0,12 0 1 0,1 0-1 0,-2-11 1 0,11 11-1 0,2 0 0 0,13 0 1 0,-14-13-1 0,13 13 0 0,-12 0 1 0,-1 0-1 0,14-12 0 0,-15 12 1 0,2 0-1 0,0 0 0 0,0 0 1 0,0 0-1 0,-1 0 2 0,1 0-1 0,0 0 0 0,0 0 0 0,-1 0-1 0,13 0 1 0,-12 0-1 0,-1 0 1 0,1 0-1 0,13 0 1 0,-15 0-1 0,14 0 1 0,-12 12-1 0,0-12 0 0,-1 0 1 0,1 0-1 0,-12 0 0 0,12 13 0 0,-1-13 1 0,1 0 0 0,-13 0-1 0,13 0 1 0,0 0 0 0,-12 0-1 0,12 0 1 0,-12 0-1 0,-1 0 1 0,13 0 0 0,-13 0-1 0,2 0 0 0,-1 0 1 0,11 0-1 0,1 0 1 0,0 0-1 0,-1 0 0 0,1 11 0 0,0-11 0 0,12 0 1 0,-37 0 0 0,1 0 0 0,-1 0-1 0,2 0 1 0,-1 0-1 0,0 0 1 0,-12 0-1 0,12 0 0 0,-12 0 0 0,12 0 1 0,-12 0-1 0,0 0 1 0,0 12-3 0,-12 24-24 0,12-13-12 0,24-11 0 0,-12-1-15 0</inkml:trace>
  <inkml:trace contextRef="#ctx0" brushRef="#br0" timeOffset="23">17553 12490 23 0,'0'0'22'0,"-24"0"7"0,1 0-26 0,10 0 0 0,2-13 2 0,-2 13 3 0,2-11 1 0,-14 11-1 0,14 0-2 0,-25 0 4 0,24 0-5 0,12 0-1 0,-13 0-1 0,13 0 1 0,13 0-3 0,-13 0 0 0,23 0-1 0,2 0 1 0,22 0 0 0,-10-12-1 0,22 12 0 0,0 0 1 0,13 0-1 0,-1-11 1 0,1 11-2 0,10 0 2 0,2-13 0 0,0 13-1 0,-13 0 1 0,13 0-1 0,-1 0 2 0,-12 0-1 0,12 0 0 0,1 0-1 0,-12 0 1 0,-1 0 0 0,11 0 0 0,-10 0 0 0,1 13-1 0,-3-13 0 0,2 0 1 0,-12 0-1 0,10 0 2 0,3-13-1 0,-3 13-1 0,2 0 1 0,-12 0 0 0,0 0 0 0,47 0 0 0,-61 0 0 0,-10 0 0 0,0 0 0 0,13 0 0 0,-14 0-1 0,1-12 2 0,0 12-2 0,-1 0 1 0,1 0-1 0,0 0 0 0,-11 0 1 0,-2 0-1 0,0 0 1 0,1 0-1 0,-1 0 1 0,2 0-1 0,-13 0 1 0,-12-12 0 0,12 12 0 0,-12 0 0 0,0-13 1 0,11 13-2 0,-11 0 0 0,11 0 0 0,-22 0-71 0,0 0 7 0</inkml:trace>
  <inkml:trace contextRef="#ctx0" brushRef="#br0" timeOffset="24">14814 6037 69 0,'0'-12'9'0,"-12"-13"0"0,0 14-1 0,12-1-5 0,71 1 0 0,-11-14-3 0,24 0-1 0,23 4 1 0,12-4 0 0,12 0 1 0,12-9-1 0,-12-3 3 0,12 14 0 0,0 12-2 0,-1-2 0 0,13-11 0 0,0 24 2 0,-1-13-2 0,14 26-1 0,-2-1 0 0,1 13 1 0,12-2-1 0,-1 12-2 0,1 1 3 0,11 0-1 0,-24 10 2 0,2 4-3 0,-61-16-2 0,71 37 4 0,-35 2-1 0,-11-14-2 0,-1 1 1 0,11-1 0 0,1 13 1 0,-1-14 1 0,14 15-1 0,-13-2 1 0,12 1 0 0,-24-1-1 0,0 12-2 0,-12 1 2 0,-13 11 0 0,1-12 0 0,-11 1 0 0,0-1-2 0,70 119 6 0,-94-94-3 0,-12 10-2 0,-1 3 3 0,0-3-3 0,1 1 1 0,-12 12 0 0,-13 0 0 0,-11 0 0 0,-12-12 0 0,-12 12 1 0,0 0 2 0,0-49-2 0,-12-32 0 0,-1 68 0 0,2 24 1 0,-12-10 0 0,0-38-1 0,-14 98-1 0,1-62 0 0,-11 0 0 0,11-9 4 0,0-3 1 0,-24 1 1 0,13-12 0 0,-1-11-2 0,1 0 0 0,-1-25-2 0,23-12 0 0,-9 0-2 0,22-22 1 0,12-14-7 0,-13-12-61 0,13-11 31 0,0-11-8 0</inkml:trace>
  <inkml:trace contextRef="#ctx0" brushRef="#br0" timeOffset="25">20173 10251 63 0,'0'0'0'0,"-12"-35"4"0,-1 35-3 0,13 0 0 0,13 12 3 0,-1-12 0 0,12 11 2 0,-13 12 2 0,0 14-1 0,-11-1 0 0,-11 12-1 0,11-1-3 0,-11 11 0 0,11-8-1 0,0 9 0 0,11-24-2 0,-11 13 1 0,11-12 0 0,2 23 1 0,-13-36-1 0,12 2-1 0,12-25 2 0,-12 12-1 0,24-12-1 0,-1-12 1 0,1-13-1 0,-12 25 0 0,35-34 0 0,13 9-1 0,-1-10 1 0,-12 24 0 0,1-14 0 0,0 13 0 0,23-12 3 0,-47 12 1 0,-24 1 1 0,0 11 0 0,0 0-1 0,-12 0-17 0,13 0-43 0,-2-12-19 0</inkml:trace>
  <inkml:trace contextRef="#ctx0" brushRef="#br0" timeOffset="26">14505 13787 72 0,'0'0'17'0,"-12"-12"-11"0,12 1 0 0,-11 11 2 0,11-12 2 0,-13 12 0 0,13-11-1 0,-12 11-4 0,12 0 0 0,-12 0 0 0,12 11-3 0,-12-11 5 0,12 0-3 0,-12 0-1 0,24 0 3 0,12 0-6 0,12 0 0 0,-1 0 0 0,227-11 1 0,-178-2 0 0,-13 13-1 0,11 0 0 0,3 0 1 0,-38 0 0 0,61 0-1 0,-37 0 2 0,1 0-1 0,-13 0 1 0,13 0 0 0,-13 0-2 0,13 0 2 0,-14 0-1 0,14 0-1 0,-12 0 1 0,0 0 0 0,11 0 2 0,-11 0-4 0,-13 0 2 0,-11 0 2 0,0 13-1 0,-13-13-1 0,1-13-2 0,13 13 3 0,-26 0-1 0,1 0-1 0,12 0-1 0,-12 13 0 0,-12-13 3 0,11 0-2 0,-11 0 0 0,0 0 2 0,0 0-20 0,0 23-95 0</inkml:trace>
  <inkml:trace contextRef="#ctx0" brushRef="#br0" timeOffset="27">14350 15097 65 0,'-13'0'18'0,"2"-12"-13"0,11 12 1 0,-12-12 2 0,-1 12 3 0,13-13 1 0,0 13-4 0,-11 0-2 0,11 0 0 0,0-10 0 0,-12 10 1 0,12 0 0 0,0 0 0 0,-11-12-1 0,11 12-1 0,0 0-1 0,0 0-1 0,0 0 0 0,-13-12 0 0,13 12-1 0,0 0 3 0,0 0-3 0,13 0 0 0,-2-12-1 0,1 12-1 0,12 0 1 0,-12 0-1 0,24 0 0 0,-1 0 0 0,1 0 0 0,13 0 1 0,8 0-1 0,4 0 0 0,21 12 0 0,2-12-1 0,0 0 1 0,-1 0 1 0,1 0-1 0,-2 0 1 0,-9 12-1 0,-3-12 0 0,14 0 1 0,-23 12 0 0,9-12 0 0,-22 0 1 0,11 0-1 0,-23 0 1 0,-13 0 0 0,2 0 0 0,-1 0 1 0,-24 0-2 0,11 0 1 0,-11 0-1 0,12 0-1 0,-12 0 0 0,0 10-5 0,0 15-25 0,-12 23-80 0,1-37 52 0</inkml:trace>
  <inkml:trace contextRef="#ctx0" brushRef="#br0" timeOffset="28">10372 13073 80 0,'0'-12'23'0,"0"1"-12"0,0-2-2 0,0 13-8 0,0 0 0 0,12 0 0 0,-12 0 0 0,11-12-1 0,-11 12 1 0,13 0-1 0,10 0 0 0,48-12 0 0,-46 12-1 0,-1 0 1 0,12 0 0 0,-13 0 0 0,1 0-1 0,12 0 0 0,0 0 2 0,0 12-1 0,-2-12 0 0,15 12 0 0,-13-12 0 0,11 0 0 0,13 0 0 0,0 0 0 0,-1 0 0 0,48 0 0 0,-58 13 0 0,8-13 0 0,-8 11-2 0,-2-11 2 0,0 12-1 0,14-12 1 0,-14 0 0 0,13 0 1 0,-13 0-1 0,1 0 0 0,0 0 1 0,11 0-1 0,1 0 1 0,-13 0 0 0,0-12-1 0,2 12 1 0,-2 0 0 0,1 0-1 0,-11 0 1 0,9 0-1 0,2 0 1 0,-12 0-1 0,11 0-1 0,-11 0 2 0,0 0 0 0,-1 0 0 0,-10 0 0 0,-2 0-1 0,1 0 1 0,-12 0-1 0,12 0 1 0,-12 0-1 0,-1 0 0 0,1-11 1 0,0 11-1 0,-12 0 0 0,12 0 1 0,-12 0 0 0,12 0-1 0,-12-13 1 0,0 13 0 0,0 0-1 0,0 0 1 0,0-12-1 0,0 12 1 0,12 0-1 0,-12-12 0 0,0 12-1 0,0 0-6 0,-24 12-77 0</inkml:trace>
  <inkml:trace contextRef="#ctx0" brushRef="#br0" timeOffset="29">21530 13264 71 0,'24'-25'16'0,"24"14"4"0,-37-1-6 0,13 1-6 0,-11 11-2 0,-2 0 0 0,1-13 0 0,-1 13 0 0,-11-12-1 0,13 12 0 0,-13 0 0 0,0 0-1 0,-13-12-1 0,-10 12 0 0,12 12-2 0,-26-12 1 0,26 12-1 0,-25 1-1 0,11 10 1 0,-11 1-3 0,14 0 2 0,10-1 0 0,0-12 0 0,24 26 0 0,0-13 0 0,23-1 0 0,1 14 0 0,-13-3-1 0,2 16 1 0,-14-29 0 0,2 4 0 0,-26 0 1 0,-10-14 0 0,-26 1 1 0,3-12-1 0,-38 0 0 0,60 0-2 0,12 0-12 0,24 0-13 0,12 11-15 0,0-11-27 0</inkml:trace>
  <inkml:trace contextRef="#ctx0" brushRef="#br0" timeOffset="30">21983 13276 94 0,'0'-24'17'0,"12"0"-1"0,0 12-6 0,-12 1 1 0,0-2-2 0,-24 13-4 0,0 13-2 0,0 10-1 0,0 13-1 0,24-1-1 0,0 1 0 0,11 12 0 0,2 0 0 0,11-25 0 0,-24 13 0 0,0-24 3 0,-12 1 2 0,-24-2-2 0,-10-11-3 0,-15 10 2 0,2-10-1 0,23 13-6 0,24-1-18 0,35 13-19 0,-10-2-32 0</inkml:trace>
  <inkml:trace contextRef="#ctx0" brushRef="#br0" timeOffset="31">22173 13586 96 0,'0'-13'17'0,"24"-11"-1"0,-24 24-4 0,0 12-3 0,0 24 1 0,0 12-4 0,0-2-4 0,-12 4-2 0,12-4 0 0,-12 2 1 0,12-24-4 0,-12 0-15 0,1 0-9 0,-2-14-11 0,2-10-23 0</inkml:trace>
  <inkml:trace contextRef="#ctx0" brushRef="#br0" timeOffset="32">22065 13633 62 0,'0'-13'53'0,"-23"-10"-34"0,23 12-7 0,0-14-3 0,36 13-4 0,12 12-2 0,-1-13-2 0,13 13-2 0,-24 0 1 0,-13 0 0 0,-11 13-1 0,0-13-15 0,12 0-30 0,-12 0-13 0</inkml:trace>
  <inkml:trace contextRef="#ctx0" brushRef="#br0" timeOffset="33">22912 13465 100 0,'0'0'0'0,"-24"-11"20"0,24-1-10 0,12 12-5 0,12 0 3 0,11-11-1 0,12 11-3 0,-11 0-3 0,-12 0 1 0,-11 0 0 0,-13 0 0 0,0 0-1 0,11 0-3 0,1 0-21 0,12 0-41 0,-12 0 17 0</inkml:trace>
  <inkml:trace contextRef="#ctx0" brushRef="#br0" timeOffset="34">23769 13205 80 0,'0'0'0'0,"0"-25"13"0,-12 13-2 0,0 12 0 0,-1-13 1 0,2 13-3 0,-24 0-3 0,11 0-1 0,1 13-1 0,-2 11-1 0,13 0-2 0,0-1-1 0,12 14 0 0,24-3 1 0,-12 3-1 0,24-1 0 0,0-1-1 0,-13 1 1 0,-12-12 0 0,-11 0 0 0,0-11 3 0,-23-2 1 0,0-1-1 0,-13-10-1 0,-12 0 0 0,12 0-2 0,0 0-1 0,13 0-13 0,-1 0-15 0,12 0-21 0,12 0 4 0</inkml:trace>
  <inkml:trace contextRef="#ctx0" brushRef="#br0" timeOffset="35">24256 13205 93 0,'0'-25'7'0,"-11"13"5"0,-12 12 1 0,-109 24 9 0,85 12-19 0,11-12-1 0,24 11 1 0,24-12-3 0,12 27 1 0,12-16 0 0,23 3-1 0,-11-3 0 0,-12 3-2 0,-24-3 0 0,-12 3 4 0,-36-24 5 0,0-2-1 0,-12 1-2 0,0-12-1 0,12 11-2 0,2-11 1 0,21 0-10 0,13 0-18 0,0 13-22 0,13-1-22 0</inkml:trace>
  <inkml:trace contextRef="#ctx0" brushRef="#br0" timeOffset="36">24388 13515 77 0,'0'-25'24'0,"24"0"-8"0,-12 25-8 0,12 0-1 0,-12 13-3 0,12 24-2 0,11 9-1 0,-10 2-3 0,-14 0 2 0,1-14 2 0,-1-9 1 0,-11-25 2 0,0 12 2 0,-11-24 1 0,11-24-1 0,0 13-5 0,24-14-1 0,11 3 0 0,13 9 1 0,-24 13-2 0,12 12-2 0,-26-13 3 0,15 13-1 0,-14 0-6 0,-11 0-21 0,0 13-23 0,0-13 1 0</inkml:trace>
  <inkml:trace contextRef="#ctx0" brushRef="#br0" timeOffset="37">21471 14252 103 0,'-48'-12'8'0,"-23"12"1"0,11 0-3 0,36 0 5 0,12 0 1 0,24-13-8 0,36 13-2 0,190-11 1 0,-36-1 1 0,49 1-1 0,34-2-2 0,48 1-1 0,-11 12-4 0,12 0 1 0,-25 12 0 0,-35 12 0 0,-36-12 1 0,-48-12 1 0,-58 11-1 0,-37-11 5 0,-36 0 2 0,-46-11 3 0,-1-1-2 0,-24 1-5 0,12-2-1 0,-13 13-10 0,-10 0-22 0,-13 13-21 0,24-13 4 0</inkml:trace>
  <inkml:trace contextRef="#ctx0" brushRef="#br0" timeOffset="38">22827 14514 81 0,'0'0'10'0,"13"-24"-5"0,-13 24 1 0,12-12 6 0,-12 12 1 0,-12-12-4 0,-1 12-5 0,2 0 1 0,-24 0 0 0,22 12 0 0,-21 0-2 0,9 1-2 0,13 10 0 0,-12 0 0 0,12-11-1 0,1 12 0 0,22-1 0 0,1-10 0 0,24 11 0 0,-11 0-1 0,9-1 1 0,-9 1 0 0,-14 0 0 0,1-1 2 0,-12-10 2 0,-23-1 0 0,-13 0-1 0,0-1-1 0,0-11-1 0,-11 0 0 0,23 0-2 0,-1 0-8 0,25 0-16 0,0-11-21 0,13-1-31 0</inkml:trace>
  <inkml:trace contextRef="#ctx0" brushRef="#br0" timeOffset="39">23174 14574 108 0,'11'-13'2'0,"1"-11"3"0,-12 13 3 0,0 11 4 0,-12 0-4 0,-35 11-2 0,-1 13-4 0,0 0 0 0,12 12-1 0,25-24 0 0,11 24 0 0,36-26-2 0,-1 27 1 0,25-13 0 0,-1-1-1 0,-23 2 0 0,-12-2 1 0,-24-11 1 0,-12-1 0 0,-24 2 1 0,-23-1-1 0,0 0-4 0,22-12-10 0,14 13-12 0,23-2-14 0,0 1-7 0</inkml:trace>
  <inkml:trace contextRef="#ctx0" brushRef="#br0" timeOffset="40">23471 14907 9 0,'0'0'4'0,"0"0"0"0,0 0 0 0,0-12 0 0,0 12 2 0,-13 0 2 0,2-11-2 0,11 11-1 0,-11 0 1 0,-1-13-1 0,12 13 0 0,-12 0-1 0,12 0 0 0,-12 0 0 0,12-12-2 0,12 12 0 0,12 0-3 0,11 0 1 0,13 0 0 0,-1-12-1 0,1 12 1 0,-12 0 0 0,-13 0 0 0,2 0 0 0,-14 0 3 0,-11 0-2 0,-11 0 0 0,-1-13-1 0,-1 13 1 0,2 0-1 0,-1 0 1 0,1 0-1 0,-2 0 0 0,1 0 0 0,-12 0 1 0,12 0-1 0,0 0 0 0,1 0 0 0,11 0 0 0,0 13 0 0,0 11 0 0,0 23 0 0,11 1 1 0,1 12 1 0,-12-13 1 0,0-10 2 0,0-3 0 0,0 3-1 0,-12-26 0 0,12 1-1 0,-11-1-1 0,-1-11-1 0,12 0 0 0,0 0-3 0,0-11-18 0,0-1-32 0,0 1 14 0</inkml:trace>
  <inkml:trace contextRef="#ctx0" brushRef="#br0" timeOffset="41">20590 15431 33 0,'0'0'8'0,"10"-12"7"0,3 12-7 0,-13-12 0 0,23 0 5 0,-23 12-10 0,13-12-1 0,-1 12 0 0,12-13 0 0,-12 2-1 0,-1-1 0 0,2 12 0 0,-2-11 0 0,-11-2 0 0,0 13 0 0,0-12 0 0,-11 12 0 0,-2 0-1 0,2 0 0 0,-25 0 0 0,11 0 1 0,2 12-1 0,-12 1 0 0,23-2 1 0,-24 1 0 0,24-1-1 0,-13 2 0 0,14 11 0 0,-1-12 0 0,1 10 0 0,11-9 0 0,23 11 0 0,13-11 0 0,12 10-1 0,-1 1 1 0,1 0-1 0,23 60 2 0,-71-73-1 0,0-11 0 0,0 12 3 0,-11-1 1 0,-25 1-2 0,0-12 0 0,-13 0-2 0,15 12 2 0,-2-12 0 0,-1 0-2 0,14 0-2 0,12 0-11 0,-1 0-9 0,12 0-11 0,0 0-14 0</inkml:trace>
  <inkml:trace contextRef="#ctx0" brushRef="#br0" timeOffset="42">21124 15336 40 0,'0'-13'3'0,"25"1"7"0,-14 0 2 0,-11 1-3 0,13-1 0 0,-26 1-4 0,13 11-1 0,-23 0-2 0,10 0 1 0,-21 0 0 0,-3 11-1 0,14 12 0 0,-1-11-1 0,1 13 1 0,11-2-2 0,1-12 0 0,11 14 0 0,0-13 0 0,23 0 1 0,11 23-2 0,2-11 1 0,1 0 0 0,-13-1 0 0,-14 14 0 0,3-14 0 0,-13-12 1 0,-13 14 0 0,-9-13 1 0,-14-12 0 0,0 13 1 0,0-13 0 0,2 0-2 0,9 0-1 0,13 0 1 0,0 0 0 0,12-13 0 0,0 13-1 0,0 0-21 0,0 0 3 0,-12 0-6 0,12 13-25 0</inkml:trace>
  <inkml:trace contextRef="#ctx0" brushRef="#br0" timeOffset="43">21435 15669 10 0,'0'0'15'0,"0"-12"-10"0,-12 12-3 0,12 0-1 0,0 0 4 0,0 0 2 0,0 0 2 0,0 0-2 0,0-11-1 0,0 11 0 0,-12 0-2 0,12 0 0 0,0 0 0 0,0-13-2 0,0 13 1 0,0 0-2 0,0 0 2 0,0 0-3 0,12 13 0 0,12-13 0 0,-12 0 1 0,24 11 1 0,-26-11-2 0,3-11 1 0,-1 11-1 0,-1-13 1 0,2 13-1 0,-13-12 0 0,12 12 0 0,-12-12 0 0,11-1 0 0,-11 2 0 0,0 11 1 0,0-12 0 0,0 12-1 0,0-11 0 0,0-1 0 0,-11 0 0 0,11 12 1 0,-12-13-1 0,-1 13 0 0,2 0-1 0,-1 0 1 0,-1 0 1 0,3 0-2 0,-38 25 2 0,24-2 0 0,0 0-2 0,12 2 2 0,0 11-1 0,12-13 0 0,0 14 1 0,0-14-1 0,12-12 0 0,12 2 1 0,12-1-1 0,0 0 0 0,-14-12 1 0,14 12-2 0,-11-12 1 0,-1-12 2 0,-12 12-2 0,12 0 0 0,-24 0 0 0,11 0-1 0,-11-12-9 0,0 12-5 0,0-12-9 0,0 12-20 0</inkml:trace>
  <inkml:trace contextRef="#ctx0" brushRef="#br0" timeOffset="44">20161 16014 35 0,'-13'0'4'0,"-10"-12"3"0,10 12 2 0,13-12 1 0,-11 12-1 0,-1 0-2 0,12 0-2 0,-11 0-1 0,11 0 0 0,-12 0-1 0,71 24 2 0,24-24-4 0,25-24 0 0,35 11 1 0,34 2-2 0,2 11 1 0,12 0-1 0,-12 11 0 0,-25 2 0 0,-34-1 0 0,-25-12 0 0,-23 0 1 0,-25 0 0 0,-36 0 1 0,2 0 1 0,-13-12-1 0,-13-1-1 0,2 13-2 0,-12-11-11 0,-1 22-11 0,-12 14-13 0,0 0-8 0</inkml:trace>
  <inkml:trace contextRef="#ctx0" brushRef="#br0" timeOffset="45">20732 16203 42 0,'0'-10'10'0,"0"-2"3"0,0 0-5 0,0 12-2 0,-24 0-1 0,13 12-3 0,-25 0 0 0,0 11 1 0,11-11 0 0,3 0-1 0,22 1-1 0,-12-2-1 0,36 12 0 0,-1-10 1 0,13-1-1 0,0 11 0 0,0 0 0 0,-1 2 0 0,-12-13 0 0,-23 1 0 0,0-2 1 0,-11 1 4 0,-12-1-2 0,-25-11-1 0,12 0-1 0,-25 12 0 0,27-12 0 0,10 12 0 0,12-12-10 0,12 0-13 0,0 0-11 0,0 13-9 0</inkml:trace>
  <inkml:trace contextRef="#ctx0" brushRef="#br0" timeOffset="46">21006 16253 31 0,'11'-13'9'0,"38"-11"-4"0,-25 11 2 0,-12-9 5 0,0 22-1 0,-12-12-3 0,-12 12-3 0,-24 0-1 0,0 12 1 0,-11 10-1 0,-1-9-2 0,36 11-1 0,0 0-1 0,24-1 0 0,25 2 0 0,-14-2 0 0,11 0-1 0,-9 2 1 0,-14 11 1 0,-11-24-2 0,0-1 2 0,-59 13 3 0,12-24-3 0,11 13-1 0,0-13-2 0,12 11-10 0,13-11-20 0,22 0-20 0</inkml:trace>
  <inkml:trace contextRef="#ctx0" brushRef="#br0" timeOffset="47">21305 16347 32 0,'0'0'0'0,"-25"-12"7"0,13 12 0 0,0-11 3 0,0-1 1 0,0 12-3 0,1-12-2 0,11 12-3 0,0 0-1 0,23 0 0 0,13 0-1 0,0 12 0 0,12-12 1 0,35 0 0 0,-47 0 0 0,-24 0-1 0,-2 0 0 0,-10 0 0 0,0-12 1 0,0 12-2 0,-10 0 1 0,-2-13-1 0,-12 13 0 0,12 0 0 0,0-11 0 0,12 11 1 0,-12 0-1 0,12 0-1 0,-12 24 2 0,12-12-1 0,-12 34 0 0,0-9 2 0,-11-1 0 0,-2-1 1 0,14 1-1 0,-1 0 1 0,12-12 0 0,-11-12 0 0,11-2-1 0,0 3 0 0,11-13 0 0,-11 0-1 0,0-13-2 0,12 3-26 0,-1 10-64 0</inkml:trace>
  <inkml:trace contextRef="#ctx0" brushRef="#br0" timeOffset="48">20066 15822 9 0,'0'0'0'0,"12"-10"17"0,-12-2-10 0,0 12-4 0,0-12-1 0,0 12 3 0,-12 0 8 0,12 0-9 0,0 0-1 0,0 0-1 0,0-12 0 0,0 12-1 0,0 0 1 0,-11 0-1 0,11 0 0 0,0 0-1 0,0 0 1 0,0 12 0 0,0-12-1 0,-13 0 1 0,13 0-1 0,0 0 0 0,0 0 1 0,0 0-1 0,0 0 0 0,0 0 1 0,-12 0-1 0,12 0 0 0,0 0-70 0</inkml:trace>
  <inkml:trace contextRef="#ctx0" brushRef="#br0" timeOffset="49">21756 15728 9 0,'0'0'7'0,"0"0"-1"0,0 0-5 0,0 0 2 0,0 0 8 0,0 0 7 0,0 0-16 0,0 0 0 0,0 23 3 0,0-10-3 0,0-1 0 0,0-12 0 0,0 0-1 0,12 0 0 0,-12 0 0 0,12 0 0 0,0-12 1 0,0-1 1 0,0 2-1 0,0-1-1 0,12 1 2 0,0-14-1 0,-12 13 0 0,22-11-1 0,-21 12 1 0,11-14-1 0,-12 25 0 0,0-12 1 0,0-1-1 0,-12 13-1 0,0-11 0 0,12 11-1 0,-12 0-6 0,0 11-10 0,12 2-7 0,-12-1-20 0</inkml:trace>
  <inkml:trace contextRef="#ctx0" brushRef="#br0" timeOffset="50">21828 15751 13 0,'0'0'12'0,"-36"0"-5"0,36 13 3 0,-12-1-2 0,12-12-1 0,12 0-2 0,12 0-1 0,0-12-2 0,1 12-1 0,-2-13 0 0,-12 2 0 0,12 11 1 0,-23-12-1 0,13 12-1 0,-13-11 0 0,12 11-3 0,-12 0-16 0,12-13-30 0</inkml:trace>
  <inkml:trace contextRef="#ctx0" brushRef="#br0" timeOffset="51">14646 5334 19 0,'13'-12'12'0,"10"-12"-6"0,2 12 0 0,-14 1 0 0,14-13-2 0,-2 0 1 0,1 1-2 0,0 10-2 0,12 1-1 0,-12-13 1 0,-1 4 0 0,-11-4 0 0,0 13 2 0,-12-24 1 0,-12 12 0 0,0 24-3 0,-11-24 1 0,-13 13 1 0,12-12-2 0,0 10-1 0,-12-11 1 0,0 11 1 0,0 13 0 0,13-11-1 0,-12 11 0 0,-1 0-1 0,0 0 0 0,0 11 0 0,2 2 0 0,-3-13 1 0,-11 12-1 0,1 0 0 0,-2 1 1 0,2 10 0 0,12 0-1 0,-1-11 1 0,0 12 0 0,11 12-1 0,-9 1-1 0,22-3 2 0,-24 3-1 0,11-3 0 0,-9 14 0 0,-50 71 0 0,60-94 0 0,-11 9 0 0,23 16 1 0,-1-4-1 0,2 2 1 0,11 11-1 0,0-11 0 0,0 11 1 0,0 1 1 0,11 1-2 0,2-15 2 0,-1 13-2 0,-1-11 1 0,13 12-1 0,-12-13 0 0,12-10 0 0,-11-3 1 0,10 3-1 0,13-13 0 0,-2-1 0 0,15-11 1 0,-1 0-1 0,-2-12 1 0,15 0-1 0,-13 0 1 0,-1-24 0 0,132-47 0 0,-120 47 0 0,1-12-1 0,-1 1 0 0,1-1 1 0,-13-1-1 0,-11 14 0 0,11-25 1 0,-22 14 0 0,10-3-2 0,-11-10 2 0,0-1-1 0,0 0 0 0,-12 2 0 0,0-4 1 0,-12 16-1 0,10-3 1 0,-10 3-1 0,0 9 1 0,0-10-1 0,0-1 1 0,0 11-1 0,0-9 1 0,-10-3-1 0,-2 3 0 0,0-3 1 0,0 1-1 0,0 13 1 0,12-13-1 0,-12 24 1 0,0-24 0 0,12 24-1 0,-12-1 0 0,12-8 1 0,-12-4 0 0,0 0 0 0,0 2 0 0,1-1 0 0,-1 0 0 0,-12 1-1 0,1-1 0 0,-14-13 0 0,13 26 0 0,1-24 0 0,-13 35 1 0,0-25-1 0,11 25 0 0,-9-11 0 0,-14 11-1 0,0 0-7 0,-11 0-14 0,-1 24-20 0,36-12 0 0</inkml:trace>
  <inkml:trace contextRef="#ctx0" brushRef="#br0" timeOffset="52">13540 9215 41 0,'-108'-23'18'0,"72"23"-12"0,13 0 1 0,-1-12 3 0,13 1-3 0,-2 11 0 0,13-13-3 0,0 13-2 0,24-12-1 0,23 12 0 0,14 0 1 0,34-12 0 0,23 12 0 0,2-13 1 0,-1 13-1 0,0 0 0 0,-12-11 0 0,-23 11-1 0,-2 0 0 0,-21 0 0 0,-14 0 0 0,-35 0 0 0,12 0 0 0,-24-12-1 0,12 12 0 0,-12 0-8 0,0 0-21 0,-36 23 10 0,0-10-3 0,-23 11 0 0,34-11 1 0</inkml:trace>
  <inkml:trace contextRef="#ctx0" brushRef="#br0" timeOffset="53">13754 9263 19 0,'-47'0'11'0,"-13"11"-5"0,1-11 4 0,11 0 2 0,24 0 0 0,0 0-3 0,24-11-3 0,12-1-3 0,36 12 0 0,11-24 0 0,13 12 0 0,11 0-1 0,12 1 0 0,0 11-1 0,-11-12 0 0,-12 12 0 0,-1 0 0 0,24 0 0 0,-59 0-2 0,-24 0-4 0,12 0-4 0,-24-11-5 0,0 11-7 0,-24 0 2 0,12 0-7 0</inkml:trace>
  <inkml:trace contextRef="#ctx0" brushRef="#br0" timeOffset="54">13790 9215 38 0,'0'0'0'0,"-71"0"14"0,11 0-2 0,24 0-6 0,24 0-1 0,24 0 0 0,35-12-2 0,13 1 0 0,12 11-1 0,23-12 0 0,0 12 0 0,-11 0-1 0,-2 0 0 0,-10-11 0 0,-24 11 1 0,11 0 0 0,-23-13-1 0,0 13-1 0,-24-12 1 0,0 12 0 0,0-12 0 0,0 12 0 0,0 0-1 0,-12 0 0 0,0 0 1 0,13 0-1 0,-2 0 1 0,-11 0-1 0,12 12 0 0,-1-12-1 0,-11 12 1 0,12-12 1 0,-12 0-1 0,11 0 0 0,-11 0 0 0,0 0 0 0,13 13 1 0,-13-13-2 0,0 0 1 0,0 0 1 0,12 0-1 0,-24 0 5 0,12 0-5 0,-24 0 0 0,24 0 0 0,0 0 0 0,0 0 0 0,0 11 1 0,0-11-1 0,-12-11 0 0,12 11 0 0,0 0 0 0,0 0 1 0,0 0-1 0,0 0 0 0,12 0 0 0,-12 0 0 0,0 0 0 0,11 0 0 0,-11 0 0 0,0 0-1 0,0 0-5 0,13 0-6 0,-1 11-8 0,-1-11-8 0,-11 0-3 0</inkml:trace>
  <inkml:trace contextRef="#ctx0" brushRef="#br0" timeOffset="55">13230 9180 19 0,'0'0'13'0,"-35"-11"-7"0,23 11-3 0,12 0 2 0,-12 0 1 0,12 11 2 0,0-11-2 0,12 12 0 0,-12-1-2 0,12-11 0 0,10 12 0 0,14-12 0 0,13 0-1 0,22 0 0 0,13-12 0 0,36 12-1 0,-2-11 0 0,13 11-1 0,-1 0 0 0,2 0 0 0,-37 0-1 0,0 0 1 0,-11 0 0 0,-13 0 0 0,-22-12 0 0,-15 12-1 0,-11 0 1 0,2-11 0 0,-14-2-1 0,2 13 0 0,-13-12-5 0,0 0-8 0,-13 12-6 0,-23 0-5 0,2 0-6 0</inkml:trace>
  <inkml:trace contextRef="#ctx0" brushRef="#br0" timeOffset="56">13338 9215 55 0,'-49'0'8'0,"-69"-12"2"0,70 24-7 0,24-12-2 0,24 0 5 0,24-12-4 0,36 1 1 0,23-1 0 0,-24 1-2 0,73-2 1 0,-61 13-1 0,71-12 0 0,-46 12 0 0,-13-12-1 0,-10 12 1 0,-14 0 0 0,24-13 2 0,-71 13-1 0,12 0-1 0,-24-11 1 0,12 11 0 0,-12 0-1 0,0 0-1 0,10 0 1 0,-10 0-1 0,0 0-1 0,13 0 2 0,-1 11-1 0,-12-11 0 0,11 0 1 0,2 0-1 0,-1 0 0 0,-12 0 0 0,11 13 1 0,-11-13-1 0,13 0 0 0,-13 0 1 0,0 0-1 0,0-13 7 0,0 13-6 0,0 0 1 0,0 0-3 0,0 0 2 0,0 0 0 0,0-11 1 0,0 11-1 0,0 0-2 0,0 0 1 0,12 0 1 0,-12 0 0 0,0 0-1 0,0 0-1 0,0-12 2 0,0 12-1 0,0 0 0 0,0 0 0 0,0 0-1 0,0-11 2 0,0 11-1 0,0 0 0 0,0 0 1 0,0 0-2 0,0 0 1 0,0 11 0 0,0-11 0 0,0 0 0 0,0 0 0 0,-12-11 1 0,12 11-1 0,0 0 0 0,0 0 0 0,0-12 0 0,-13 12 0 0,13 0 0 0,0 12 0 0,0-12 0 0,0 11-2 0,0-11-8 0,0 12-8 0,0-1-10 0,13 2-31 0</inkml:trace>
  <inkml:trace contextRef="#ctx0" brushRef="#br0" timeOffset="57">15219 8573 43 0,'-13'-11'2'0,"13"-2"9"0,-11 1-2 0,11 12-2 0,0-12-2 0,0 12 1 0,11-13-1 0,-11 2-1 0,13-1 0 0,-13 1-1 0,12-2-1 0,-12-11 0 0,11 13 0 0,-11-25 1 0,0 24-1 0,0-24 0 0,-11 13-1 0,-1-1 1 0,-1 0 0 0,-10-36 1 0,-1 13-2 0,0 10 0 0,1 3 1 0,-1-3 0 0,-1 14 0 0,-11-1-1 0,14 0-1 0,-2 11 0 0,-12-10 1 0,0 12 0 0,-107-60-1 0,84 46 0 0,11 0 1 0,-11 15-1 0,-2-1-1 0,15 11 2 0,-14 0-1 0,0 0 0 0,-12 0 0 0,25 0 1 0,-13 0-1 0,1 0-1 0,12 11 1 0,-13-11 1 0,1 10-1 0,12-10-1 0,-14 13 1 0,13-1 1 0,1 13-2 0,0-14 0 0,11 12 1 0,-13 2 0 0,13-2 1 0,-10 0-1 0,10 14-1 0,-12 10 0 0,12-10 1 0,0 10 0 0,13-10 0 0,-1 9-1 0,0-10 2 0,1 0-2 0,-1 11 0 0,-1-11 1 0,2 23-1 0,0-11 2 0,11 12-2 0,0-1 0 0,12 0 2 0,0-11-1 0,0 0-1 0,12 0 1 0,0 0 0 0,-2-1-1 0,3 1 1 0,35 23 0 0,-24-23 1 0,12-13 0 0,-1 13-2 0,1-12 1 0,12-1 0 0,-1 12-1 0,1-22 1 0,11 11 0 0,0-13 1 0,1 1-1 0,0 0 0 0,11-1 0 0,1 2 0 0,10-2 0 0,-9-11 1 0,-3-1-1 0,15-11 1 0,-14 0-1 0,0 0 0 0,-11 0 1 0,11-11-1 0,13-12 0 0,70-25 0 0,-81 12 1 0,-3-1-1 0,2 3 1 0,-14-3-1 0,-9-22 1 0,-1 0 0 0,-13-1 0 0,-22-22-1 0,10-14 1 0,-23-11 0 0,0 0 0 0,0-14 0 0,-23 16 0 0,-1 9 0 0,-12 25-1 0,0 12 1 0,0 22-1 0,13 14 0 0,-1-1 0 0,0 24-6 0,24 13-13 0,0 21-9 0,24 26-43 0</inkml:trace>
  <inkml:trace contextRef="#ctx0" brushRef="#br0" timeOffset="58">16136 8573 83 0,'-12'-48'6'0,"-1"-12"1"0,2 36-5 0,22 24-1 0,14 0 0 0,-25 12 0 0,11 24 1 0,-11 12-1 0,0-2 1 0,0 15-1 0,13-25 0 0,10-12 0 0,13-24 1 0,1 11 0 0,-3-22 0 0,14-26 0 0,-12 14-1 0,0-25 0 0,-12 14 0 0,11 9 0 0,-23 0 1 0,-1 14 1 0,-11-1 1 0,0 12-2 0,0 0-1 0,-11 12-1 0,11-1 0 0,-12 26 0 0,-1 22 1 0,3 13-1 0,-2-1 1 0,0 12 1 0,0 1-1 0,0-1 0 0,0-11 0 0,0-13 0 0,-24 36 2 0,13-59-2 0,-2-12 0 0,-9 13 1 0,-15-26-3 0,2-11-7 0,11 10-11 0,0-31-13 0,23-29-44 0</inkml:trace>
  <inkml:trace contextRef="#ctx0" brushRef="#br0" timeOffset="59">16671 8715 104 0,'0'0'0'0,"-47"-48"4"0,11 37-1 0,36 11-1 0,36-12-2 0,24 1 1 0,-13-2 0 0,13 1-1 0,-1 0 1 0,0 12-1 0,12 0-9 0,-10 0-21 0,-14 12-28 0</inkml:trace>
  <inkml:trace contextRef="#ctx0" brushRef="#br0" timeOffset="60">17339 8489 87 0,'0'0'0'0,"-12"-48"8"0,12 48-4 0,-12 0-3 0,24 24 0 0,0 23 0 0,-12-10 0 0,-12 22 1 0,12-23 0 0,12 0-1 0,0-12 0 0,11-13 0 0,0 1 1 0,13-12 0 0,-11-23 0 0,-1-1-1 0,11-12 0 0,-23 0 1 0,12 1 0 0,-12 11 0 0,-12 12 1 0,11 0 1 0,-22 49-5 0,-14 9 1 0,14 26 0 0,-12-1 0 0,10 24 2 0,-11 2-2 0,13-15 1 0,-14-11 0 0,14-11 0 0,-14-1 1 0,-11-11-1 0,-10-24 0 0,10 13-2 0,-12-26-10 0,12-11-15 0,2 0-20 0,21-24 5 0</inkml:trace>
  <inkml:trace contextRef="#ctx0" brushRef="#br0" timeOffset="61">17506 8144 89 0,'-24'-13'5'0,"-25"2"0"0,2 22-3 0,35 26-1 0,-1-24 1 0,3 8-1 0,-2-8 1 0,0-1 0 0,0 0-1 0,12-12 0 0,0 0 0 0,0 0 0 0,0 13 0 0,0-13-1 0,0 0 0 0,0 0 1 0,0 0 0 0,12 0 2 0,-12 0-2 0,0-13 1 0,12 1-1 0,0 12 1 0,-2-12-1 0,-10 12 1 0,13 0-2 0,-13 0 0 0,12 0 0 0,-12 0 0 0,0 0 1 0,11 0 0 0,-11 0 1 0,13-13-1 0,-1-8 0 0,-1-16 1 0,14 13-2 0,-1-12 2 0,0 12-1 0,-24 1 0 0,11 23 0 0,1 0 1 0,-12-11-1 0,11 11-1 0,-11 0 1 0,0 11-1 0,13-11 0 0,-1 23-1 0,12 1 1 0,11 60 0 0,-11-37 0 0,12 13-1 0,-12-1-15 0,12 14-37 0,-13-50 0 0</inkml:trace>
  <inkml:trace contextRef="#ctx0" brushRef="#br0" timeOffset="62">9241 13657 40 0,'0'0'0'0,"0"-12"9"0,0 12-9 0,24 0-7 0,-12 0-24 0</inkml:trace>
  <inkml:trace contextRef="#ctx0" brushRef="#br0" timeOffset="63">10003 13691 36 0,'0'0'0'0,"0"-11"5"0,0 11-1 0,0-12-2 0,0 12 0 0,0 0-1 0,11 0 0 0,-11 0-2 0,13 0-6 0,-13 0-17 0</inkml:trace>
  <inkml:trace contextRef="#ctx0" brushRef="#br0" timeOffset="64">7252 6167 25 0,'0'0'0'0,"0"-12"12"0,0 12-11 0,0 0 0 0,0 0 0 0,0 0-1 0,11-11 0 0,-11 11 0 0,25-12 0 0,-14 12 1 0,14-11-1 0,-14 11 0 0,25-13 1 0,0 13-1 0,1-12 0 0,10 12 0 0,84 0-2 0,-73-12 2 0,14 12 0 0,-12 0 0 0,12-13 0 0,-1 13 1 0,-1-11-1 0,2-1 0 0,12 12-1 0,0 0 2 0,-13-11 0 0,-24 11-1 0,-11 0 1 0,36 0 0 0,11 0 0 0,0 0 2 0,-12 0-3 0,1 0 1 0,12 0-1 0,-2 0 1 0,3 0 0 0,-2-12-1 0,1 12 1 0,-1 0 0 0,12 0-1 0,-1 0 0 0,2 0 0 0,0 0 0 0,-13 0 0 0,0 0 0 0,1 0 0 0,-13 0 1 0,1 0-1 0,-1 0 0 0,1 0 0 0,-13 0 1 0,-11 0-1 0,-1-12 0 0,61 12 1 0,-86-13-1 0,27 13 0 0,-26 0 0 0,2 0 0 0,-2 0 0 0,-11 0-1 0,12 0 1 0,-12 0 0 0,1 0 0 0,-2 0 0 0,-11 0 1 0,12 0-2 0,-1 0 2 0,2 0-1 0,-1 0-1 0,-1 0 2 0,1 0-1 0,-1 13 0 0,-11-13 0 0,13 0 0 0,-1 0 0 0,-12 0 0 0,0 0 0 0,12 12 0 0,0-12 0 0,-12 0 0 0,12 0 0 0,0 0 0 0,-12 0 0 0,12 0 0 0,0 0 0 0,-2 0 0 0,-10 0 0 0,13 0 0 0,-13 0 0 0,0 0 0 0,0 0 0 0,12 0 0 0,-12 0 0 0,0 0 0 0,0 0 0 0,0 0-1 0,0 0 2 0,0 0-2 0,0 0 1 0,0 0 1 0,11 0-2 0,-11 0 1 0,0 12 0 0,-11-12 0 0,11 0 0 0,0 11 0 0,11-11 0 0,-11 0 0 0,0 0 0 0,0 0 0 0,0 0 0 0,0 12 0 0,0-12-1 0,0 0 1 0,0 0 0 0,-11 0 0 0,11 0 1 0,-12 0-1 0,-1 0-1 0,13 0 1 0,-10 0 0 0,10 0 0 0,-12 0 0 0,12 0 0 0,0 0 1 0,-12 0-1 0,12 0-1 0,0 0 1 0,-12 0 0 0,12 0-1 0,-12 0 0 0,12 11 0 0,0-11 1 0,0 0-2 0,0 0-4 0</inkml:trace>
  <inkml:trace contextRef="#ctx0" brushRef="#br0" timeOffset="65">14015 6048 23 0,'0'0'18'0,"-11"-11"-13"0,-12-1 0 0,23 12 0 0,0-12 1 0,0 24 5 0,11-12-7 0,1 0-1 0,12 0 0 0,24-12 0 0,-2-1-1 0,15 13 0 0,-1 0-1 0,-2 0-1 0,-9 0 1 0,-14 13-1 0,-23-13 0 0,-12 0 1 0,0 12 0 0,-35-12 0 0,-1 0 0 0,-12 12 0 0,-11-12 0 0,11 11 0 0,-1 1 0 0,3-1-1 0,10 2 0 0,11-13 1 0,14 12-1 0,11-12 0 0,0 12 0 0,24-12 1 0,0 0-1 0,12-12 0 0,-2 12 0 0,15-12 0 0,-13 12 1 0,-13 0-1 0,1 0 0 0,-11 0 0 0,-13 0 0 0,0 0 0 0,-24 12 0 0,-12-12 0 0,0 12 0 0,-13 1 1 0,3-2-1 0,-15 1 0 0,27-1 0 0,-2-11 1 0,24 0 0 0,12 0 0 0,0 0-1 0,23-11-1 0,13-1 1 0,12 1 0 0,0-2 1 0,-1 1-1 0,1 12 0 0,-24-12 0 0,12 12 0 0,-12-13 1 0,-24 13-1 0,-24 0 0 0,-12 13 1 0,12-13-1 0,-24 12 0 0,13 0 0 0,11 1-1 0,-12-13 2 0,24 0-2 0,12 0 2 0,0 0-1 0,24 0 0 0,0-13 1 0,12 13-2 0,-13-12 1 0,25 0 1 0,-24-1-2 0,-1 2 1 0,14-1 0 0,-26 12 1 0,1 0-2 0,-12 0 0 0,0 0 2 0,0 0-1 0,-12 0 2 0,1 0-3 0,-13 0 0 0,0 0 2 0,12 0 0 0,-1 0-2 0,2 0 0 0,11 0 1 0,0 0 1 0,24 0-3 0,-12 0 3 0,-1 0 1 0,2 0-2 0,-2 12-1 0,2-12 2 0,-13 0-1 0,0 0 0 0,0 0-2 0,0 0 2 0,0 11-1 0,0-11 1 0,0 0 2 0,0 0-1 0,0 13-2 0,0-13 0 0,0 0 2 0,0 12-3 0,0-12 2 0,0 0 0 0,0 0 0 0,0 0 1 0,0 0 1 0,-13 0-2 0,13 0-1 0,0 0 1 0,0 0 1 0,0 0-3 0,0-12 1 0,0 12 1 0,0 0 1 0,0-13 0 0,0 13 0 0,0 0-1 0,-11 0-1 0,11 0 2 0,11 0-2 0,2 0-1 0,-13 0 2 0,0 0 1 0,11 0-1 0,-11 0 1 0,0 0-1 0,0 0 0 0,0 0 0 0,0 0 0 0,0 0 0 0,0-11 0 0,0 11 0 0,0 0 0 0,12 0 0 0,-12 0 0 0,0 0 0 0,0 0 0 0,0 0 0 0,0 0 0 0,11 0 0 0,-11 0 0 0,0 0 0 0,0 0 0 0,0 0 0 0,0-12 0 0,0 12 0 0,0 0 0 0,13 0 0 0,-13 0 0 0,0 0-1 0,0 12 1 0,0-12 0 0,0 0-1 0,0 0 1 0,0 0 0 0,0 0 0 0,0 0 0 0,0 0 0 0,0 0-1 0,0 0 1 0,0 0 0 0,0 0 0 0,0 0 0 0,0 0 0 0,0 0 0 0,0 11 0 0,0-11 0 0,0 0 0 0,0 0 1 0,0-11-2 0,0 11 1 0,0 0 0 0,0 0 0 0,0 0 0 0,0 0 0 0,0 0 0 0,-13 0 0 0,13 0 0 0,0 0 0 0,0 0 0 0,-11 0 0 0,11 0 0 0,0 0 1 0,0 0-2 0,0 0 2 0,0 0-2 0,11 0 1 0,-11 0 0 0,0 0-1 0,13 0-1 0,-13 0-3 0,0 0-3 0,12 11-7 0,-1 2-24 0,2-13 10 0</inkml:trace>
  <inkml:trace contextRef="#ctx0" brushRef="#br0" timeOffset="66">7503 13536 26 0,'0'-10'11'0,"-36"-1"1"0,24 11-4 0,1 0 1 0,11-13-3 0,-13 13-2 0,13 0 0 0,0 0-1 0,13 0 0 0,10 0 0 0,13 0 0 0,11 0 1 0,1-12-2 0,11 0 0 0,143-1 2 0,-142 13-2 0,-12-11-1 0,0 11 1 0,-13 0 0 0,1-12 0 0,-12 1 0 0,-12 11-1 0,0-13 0 0,11 13-2 0,-12 0 2 0,14 0-1 0,-25-12 1 0,11 12-1 0,2 0-3 0,-13 0-7 0,0 12-4 0,-13 1-7 0,-10-2 0 0,10 1-16 0</inkml:trace>
  <inkml:trace contextRef="#ctx0" brushRef="#br0" timeOffset="67">7491 13515 37 0,'-13'0'3'0,"-21"-13"0"0,21 13 4 0,-23 0 2 0,24 0-1 0,-11 0-4 0,11 0 1 0,12 0 0 0,0 0-1 0,0 0-2 0,23 0 3 0,13 0 0 0,12-12-1 0,11-13-3 0,1 14 0 0,10-1 2 0,2 1-2 0,-12-2 0 0,0 13 0 0,-1-12 1 0,-11 12-1 0,-12 0 0 0,0-12 1 0,-26 12 0 0,15 0-1 0,-1-11-1 0,-12-1-1 0,12 1 2 0,-12 11-1 0,0-13 0 0,0 13-1 0,-12-12-4 0,0 12-13 0,0 12 5 0,-12 1-22 0,12-13 2 0</inkml:trace>
  <inkml:trace contextRef="#ctx0" brushRef="#br0" timeOffset="68">7360 13515 38 0,'-12'0'4'0,"-24"-13"1"0,23 13 3 0,2 0 2 0,-1-12 0 0,12 0-5 0,0 12-1 0,23-13-1 0,13 13-1 0,0-11 1 0,24-1 1 0,12 12-2 0,-13-11 0 0,13 11 0 0,-1 0-1 0,-11 0 0 0,-13-13 1 0,-11 13-1 0,-12 0 0 0,11 0 1 0,-23 0 0 0,0 0 0 0,0-12 0 0,0 12 0 0,-12-12 0 0,12 12-1 0,-12-11 1 0,12 11-2 0,-12-12 1 0,0 12 0 0,0 0-1 0,0 0 0 0,12 0 0 0,-12 0 1 0,0-11-1 0,0 11 0 0,13-13 0 0,-13 13 0 0,0 0 1 0,0-12-1 0,0 12 0 0,0 0 0 0,0 0 0 0,11 0 1 0,-11 0-1 0,0-12 0 0,0 12 0 0,10-13 0 0,-10 13 0 0,0 0-3 0,-10 0-10 0,-1 13-11 0,-14 11-25 0,25-24 18 0</inkml:trace>
  <inkml:trace contextRef="#ctx0" brushRef="#br0" timeOffset="69">7729 12049 41 0,'0'0'0'0,"-24"-12"5"0,-1 0-3 0,-11-1-1 0,14 3 3 0,-2-14 2 0,0 0 3 0,12 11 0 0,0 13-6 0,12-11-2 0,0 22-1 0,0 26 0 0,0 10-1 0,12 24 0 0,-12 25 0 0,0 34 3 0,0 25 0 0,0 37 4 0,0 10 4 0,0 0 2 0,24 1-3 0,-12-25-6 0,24-12-1 0,-1-22 0 0,-24-37 1 0,14 0-1 0,-14-24-1 0,2-11 0 0,-13-12 1 0,0-26-1 0,0-21 1 0,0-13 1 0,0-36-4 0,12-12-11 0,12-36-7 0,-13-34-7 0,25-24-30 0</inkml:trace>
  <inkml:trace contextRef="#ctx0" brushRef="#br0" timeOffset="70">7383 11991 47 0,'-12'-25'4'0,"-35"-34"2"0,47 22 3 0,-12 3 1 0,-1 9 0 0,13 0-4 0,0 25-3 0,-11-11-1 0,11 11-1 0,11 0-1 0,2 0 1 0,23 11 1 0,11-11 1 0,13 0 0 0,22 0-1 0,38 0 0 0,12-11 0 0,22 11 0 0,25-12-2 0,11-11 2 0,13 11-1 0,-1-1 0 0,24 2 0 0,12-1-1 0,-11 1 0 0,11-2 1 0,0 1-3 0,1 0 2 0,-3-11 0 0,15 23-1 0,-24-11-1 0,-13 11 1 0,1 0 1 0,-25 0-2 0,-11 0 2 0,-26 0 0 0,15 0 0 0,-13 11 0 0,-24-11 0 0,0 0-1 0,-24 10 1 0,-24-10 0 0,-11 0 1 0,-14 0 0 0,-9-10 1 0,-13 10 0 0,0 0-1 0,-1-11 0 0,-12 11 1 0,2 0 0 0,11 0-1 0,-13 0 0 0,1 0-1 0,0 0 0 0,12 0 0 0,23 11 1 0,-48-11-1 0,26 10 1 0,-25 3-1 0,12-1 0 0,-12 0 1 0,10 1-2 0,-9 10 1 0,-1 1 0 0,12 11 0 0,-1 1 0 0,13 12 0 0,-23-1-1 0,11 25 1 0,-1-1 0 0,-12 1-1 0,2 23 1 0,-13 0 0 0,12 12 0 0,-12-36 0 0,0 96 0 0,-12-24 0 0,12 12 0 0,-13-13 1 0,2 13-1 0,-1-11 2 0,12-25 0 0,0-12 1 0,0-25-1 0,0-9 0 0,0-2-1 0,-11-23 0 0,11-14 0 0,0-9 0 0,-13 0-10 0,13-25-18 0,0 0-19 0,-11 0 3 0</inkml:trace>
  <inkml:trace contextRef="#ctx0" brushRef="#br0" timeOffset="71">7550 14216 20 0,'12'-12'16'0,"0"-12"-9"0,12 12 2 0,-12-11 5 0,-12 11-3 0,0 1-3 0,0 11-2 0,0 0 2 0,0 0-4 0,0 0 2 0,0 0-3 0,12 0 0 0,10 0 0 0,3 0 0 0,22 0 0 0,96 0 2 0,-59 0-4 0,23 0-1 0,0-13 1 0,24 13-1 0,0-12 1 0,12-13 1 0,12 14 0 0,-12-12-1 0,12-1 0 0,0 11 1 0,-1 2-1 0,1-1 0 0,12 1 0 0,-1-2-2 0,0-11 2 0,2 24-1 0,-1-13 0 0,11 3 0 0,1-1 0 0,-12 11 0 0,0 0 0 0,-1 0 0 0,13 0 1 0,-1 0-2 0,-23 0 0 0,0 11 1 0,0-11 1 0,-24 0-1 0,-12 0-2 0,-13 10 2 0,3-10 1 0,-26 13 0 0,12-1-1 0,-12-12 1 0,-11 12-1 0,-1-12 1 0,-11 13 0 0,-13-13 0 0,-11 0 0 0,0 0 0 0,-12 0 0 0,-1 0 1 0,-23-13 0 0,23 13-1 0,-10-12-1 0,-1 0 1 0,12-11 0 0,0 12 0 0,-12-14 0 0,-12 13-2 0,0 12-19 0,0 0-87 0</inkml:trace>
  <inkml:trace contextRef="#ctx0" brushRef="#br0" timeOffset="72">3620 13716 43 0,'-12'0'2'0,"12"48"5"0,12-37-3 0,83-58 8 0,-59 10-9 0,0 3 0 0,-12-26 0 0,0 12-2 0,-12-23 1 0,-12-13-1 0,13-34 0 0,-2-3 0 0,-11 16 0 0,0 21 0 0,0 13 0 0,0 11 0 0,-11 24-1 0,11 24 0 0,-13 12 0 0,1 0-1 0,0 37 1 0,0-3 0 0,12 14 0 0,0 12 0 0,0 11 1 0,0 26 0 0,0-3 0 0,12 1-1 0,0 0 0 0,0 2 1 0,12-15 0 0,-14-11 0 0,15-23-1 0,-1-12 1 0,-12-13 0 0,24-11 1 0,-12-12 0 0,23-23 2 0,-11-25-2 0,-12-23-1 0,11-13 0 0,1 13 1 0,-24 12-1 0,12 11-1 0,-12 12 1 0,-12-1-1 0,11 26 0 0,2-1 0 0,-13 1 1 0,0 22-1 0,0 1 1 0,12 24 1 0,-12 12 0 0,0 0-1 0,0-14 1 0,11 3-1 0,1-3 0 0,-1-9-1 0,14-13 2 0,-1 1-1 0,0-13 1 0,23-25 0 0,-24 0-1 0,13-9 1 0,0-14-1 0,1 12 0 0,-3-11 0 0,-21 23-1 0,10 0 1 0,-10 11-1 0,-1 2 0 0,-1 11 0 0,1 36 0 0,0-11 0 0,-12 9 0 0,12-10 0 0,-12 0 0 0,12-12 1 0,-12-1 0 0,0-11 0 0,0-11 5 0,24-37-5 0,0 2 0 0,0 9-1 0,22-10-1 0,-10 23 4 0,-11 24-3 0,-1 0-1 0,-13 35 1 0,0 1-1 0,-11 1 1 0,13-26 0 0,-1 12 0 0,-1-11 0 0,-11-12-4 0,0-23-29 0,-23 11 5 0,-12-24-18 0,23 24 18 0</inkml:trace>
  <inkml:trace contextRef="#ctx0" brushRef="#br0" timeOffset="73">4573 12716 50 0,'-12'-24'34'0,"-12"1"-33"0,13 23-1 0,11 11 0 0,11 25-20 0,13-12-30 0</inkml:trace>
  <inkml:trace contextRef="#ctx0" brushRef="#br0" timeOffset="74">5144 13347 74 0,'0'0'7'0,"0"-12"1"0,13 12-1 0,10-25-2 0,13 14-2 0,0-24 0 0,12-1-2 0,-2 0 0 0,-21-11 1 0,-1-1 1 0,-24 12-2 0,0 25 3 0,-13 11 0 0,-23 0-1 0,0 0-2 0,2 23 2 0,-2 25-2 0,12-14-1 0,12 16 0 0,12-3 0 0,12-12 0 0,12 1 0 0,12 1 0 0,-2-26 1 0,15 1 1 0,-1-12-1 0,-2 0-3 0,26-36-12 0,0-1-16 0,1-21-45 0</inkml:trace>
  <inkml:trace contextRef="#ctx0" brushRef="#br0" timeOffset="75">5979 13050 48 0,'0'0'2'0,"-13"-13"5"0,13 1 0 0,0-11 3 0,-12 0-3 0,0 10-1 0,1-11 1 0,-1 11-1 0,-1 2-3 0,2 11-1 0,-14-12 0 0,14 12 0 0,-14 0-1 0,3 0-1 0,-2 12 1 0,0-1-1 0,-13 14 1 0,26 11 0 0,-12-1 0 0,11 1 0 0,1 12-2 0,-2-2 3 0,13 4 0 0,0-16-3 0,13-9-1 0,-2-2 4 0,12-11-1 0,0-12 1 0,2-12 0 0,-1-11 0 0,12-13 0 0,-36-12-1 0,22 2 0 0,3-4 1 0,-14 16-1 0,2 9-1 0,-1 2 0 0,-1 11 0 0,-11 12 0 0,0 12-1 0,0-1 2 0,0 26-1 0,0-26 0 0,0 25 0 0,0-12-1 0,13 0 1 0,-1-14 1 0,-1 3-1 0,1-1 1 0,0-12-1 0,12 12-7 0,-12-12-6 0,-1-12-4 0,14 0-5 0,-1-22-8 0,-24 21-1 0</inkml:trace>
  <inkml:trace contextRef="#ctx0" brushRef="#br0" timeOffset="76">6157 12835 61 0,'0'0'0'0,"0"0"15"0,12 12 0 0,-12 24-9 0,0-1-3 0,12 13-1 0,12-1 1 0,-14 1-1 0,15-25 0 0,-14 2 0 0,-11-13 1 0,0 1 2 0,0-38 9 0,0-11-11 0,0 0-1 0,13-11-1 0,-1 11 0 0,12 0 0 0,0 13 1 0,-1-14-1 0,1 26 0 0,-1-25 0 0,-10 24 0 0,10-13 0 0,2-9-1 0,-2 22 0 0,-11 0-5 0,0 12-11 0,-12 24-9 0,-24 35-55 0</inkml:trace>
  <inkml:trace contextRef="#ctx0" brushRef="#br0" timeOffset="77">3799 14168 54 0,'0'0'0'0,"-107"0"12"0,23 12-8 0,48 1 1 0,36-13-1 0,13 0 2 0,34 0-1 0,49-25-1 0,36-21 0 0,45-15 3 0,38-10-1 0,46-2-1 0,37-9 0 0,1-1 0 0,-2 11-3 0,-34 12 1 0,-27 1 0 0,-33 13-1 0,-36-4-2 0,-36 16 1 0,-36-3 1 0,-11 14 0 0,-49-1-3 0,-24 12 2 0,2 12-3 0,-13-12-9 0,-24 12-5 0,-35 12-6 0,-13 24-12 0,12-13-13 0</inkml:trace>
  <inkml:trace contextRef="#ctx0" brushRef="#br0" timeOffset="78">3978 14133 34 0,'0'0'0'0,"-97"23"3"0,27 1-1 0,-37 0 8 0,35-1 0 0,12-10-3 0,13-1-2 0,22 0 0 0,15 1 1 0,-2-13-1 0,24 0-2 0,23-13 0 0,48-24 0 0,13 3 0 0,60-14-1 0,21-12 2 0,25 1 0 0,25-13-2 0,23 14 0 0,-1-3 2 0,2 1-1 0,-25 13 0 0,-23-1-1 0,-25 13 1 0,-35-13 0 0,-24 12-2 0,-23 11 0 0,-26 4 0 0,-21-4 1 0,-25 13 2 0,-1-1 1 0,1-10 0 0,-24 23-4 0,12-11 0 0,-12 11 0 0,0 0 0 0,0 0 0 0,0-13-1 0,0 13-11 0,0 0-24 0,0 13-35 0</inkml:trace>
  <inkml:trace contextRef="#ctx0" brushRef="#br0" timeOffset="79">821 14026 63 0,'0'0'3'0,"-23"-25"14"0,10 14-5 0,2 11-1 0,11 24-7 0,-11 0 3 0,-1 23 0 0,0 1 2 0,0 12-1 0,-1-1-1 0,13 12-2 0,0-12-3 0,13-11 1 0,11-12-1 0,10 1 1 0,2-26-1 0,-11 1 1 0,22-1 0 0,1-11-1 0,-12-11 0 0,0-12 1 0,-13-2 0 0,-11-11-1 0,-1-11 1 0,2-13-1 0,-13 13 0 0,-13-14 0 0,-10-10 0 0,-13 24-1 0,2-1 3 0,9 25 0 0,-11 11-2 0,1 12-1 0,-1 12 0 0,0-1-2 0,23 25-7 0,2 1-27 0,47-3-84 0</inkml:trace>
  <inkml:trace contextRef="#ctx0" brushRef="#br0" timeOffset="80">1572 14359 80 0,'-12'0'6'0,"-22"0"0"0,21 0 1 0,1 0 4 0,0 0 4 0,12 0-3 0,12 0-6 0,34-11-1 0,39-14 0 0,9 0-2 0,2 4-1 0,12 8-1 0,-25 1 1 0,-25 12-1 0,-9 0 0 0,-26-12 1 0,2 12 1 0,-25 0 1 0,0 0 2 0,0-24-3 0,-12 12 0 0,-12-24-1 0,-1 13-1 0,-11 0-1 0,14 10 1 0,-2 1 1 0,0 0-1 0,12-1 2 0,12 13-2 0,0 0-1 0,24 0 0 0,24 13-1 0,11-1 1 0,-11 13 0 0,-2-2 1 0,-21 0-1 0,-14 2 0 0,-22 9 2 0,-25 3 0 0,1-3 0 0,-13 3-2 0,12-24-3 0,36 10-23 0,12-23-29 0,12 0-23 0</inkml:trace>
  <inkml:trace contextRef="#ctx0" brushRef="#br0" timeOffset="81">2631 13954 102 0,'-11'-24'16'0,"-1"11"-5"0,12 13 0 0,-13 13 2 0,-9-1 0 0,-2-12-2 0,12 12-4 0,12-12 2 0,0-12-3 0,0-13-3 0,0-9-3 0,24-3 1 0,-1 3 0 0,-23-3-1 0,11 26 1 0,2-1 0 0,-13 12 1 0,0-11-1 0,12 22-1 0,-12 12 0 0,11 14 2 0,2-3 0 0,-1 16-2 0,-1-4 1 0,2 2-1 0,-1 0 1 0,-1-1-2 0,-11 1 2 0,0-13 1 0,0 1-2 0,0-13 0 0,0 14 2 0,0-24-1 0,-11-13 2 0,-14 0-2 0,2 11 0 0,-1-1-1 0,-1-10 0 0,3 13 1 0,10-13 0 0,12 0-1 0,12 0-1 0,23 0 1 0,24-23 0 0,1 12 0 0,12-14 0 0,-25 25 0 0,-23 0 0 0,0 0-1 0,-24 0 2 0,0 0-10 0,12-12-16 0,0 12-24 0,12 0-55 0</inkml:trace>
  <inkml:trace contextRef="#ctx0" brushRef="#br0" timeOffset="82">2667 12263 80 0,'-11'-12'10'0,"-1"12"-3"0,12 12-3 0,-13 13 7 0,2 9-5 0,-1-21 0 0,-1-1-2 0,2 13 1 0,0-14 0 0,-1-1-2 0,0 3-1 0,12-1-1 0,-12-12 0 0,12 0 2 0,0 0 4 0,12-25-5 0,-12 15 0 0,12-26-2 0,0 11 2 0,-1 2 0 0,13-1-2 0,-12-11 1 0,-1 12-1 0,2-14 1 0,-1 24 3 0,-12-21-3 0,11 22 2 0,-11 0 0 0,0-1 1 0,13 2 0 0,-13 11-1 0,0 0 0 0,0 24-3 0,0 11 1 0,0 1-2 0,0 12 3 0,12-1 2 0,-1 0-1 0,-11 3-1 0,12-16 0 0,0 3-2 0,1 10 2 0,-13-12 0 0,0 1-2 0,0 1 1 0,0-3-1 0,0 3 1 0,-13-14-1 0,1 1 0 0,12-12 1 0,-12 0-1 0,12-12 1 0,0 0-1 0,0 13 0 0,0-13 0 0,0 0 1 0,-11 11-1 0,11-1 0 0,-12-10 0 0,-1 13 1 0,2-13-1 0,-1 0 0 0,-1 0 1 0,2 0-1 0,-1 0 0 0,-1 0 0 0,2 0 0 0,11 0 1 0,0 12-1 0,0-12 0 0,11 0 0 0,14 0 0 0,-1 0 0 0,12-12 0 0,-1-1 0 0,1 3 0 0,0-1 0 0,-13-2 0 0,2 1 1 0,-14 12-1 0,1 0 0 0,-12 0 0 0,0 0 0 0,0 0-4 0,0 0-57 0,0 25-30 0,0-25 50 0</inkml:trace>
  <inkml:trace contextRef="#ctx0" brushRef="#br0" timeOffset="83">2513 13121 25 0,'-12'0'28'0,"-1"0"-16"0,2 0-8 0,11 0 1 0,-12 0 4 0,12 0-2 0,0 0-2 0,12-12-1 0,12 0-1 0,0-1 0 0,24 2-2 0,23-12 3 0,-23 10 0 0,0 1-1 0,-25 12-1 0,13 0-1 0,-12-12-1 0,-1 12 2 0,-11-11 0 0,0 11-2 0,0-12 1 0,0 12 0 0,0-11 0 0,-12 11-2 0,0 0-1 0,12 0-10 0,-24 11-20 0,12 12-30 0</inkml:trace>
  <inkml:trace contextRef="#ctx0" brushRef="#br0" timeOffset="84">2501 13180 62 0,'0'0'0'0,"-36"12"4"0,23 1-3 0,-8-13 4 0,21 0 7 0,0 0-6 0,0 0-3 0,21 0 1 0,-8 0 0 0,23 0 3 0,0-13-1 0,11 1-3 0,0 0-1 0,-11 12 2 0,12-13 0 0,11 3-3 0,-23 10 0 0,12-11 1 0,-24 11 1 0,0 0 0 0,-12-13-3 0,0 13 2 0,0 0 2 0,-12 0-1 0,12-12 1 0,0 12 0 0,-12 0 0 0,10-12-1 0,-10 12-1 0,0 0-1 0,13 0 0 0,-13 0 2 0,0 0-1 0,12 0-2 0,-12 0 1 0,11-13-1 0,-11 13 0 0,0 0 0 0,13 0 1 0,-13 0 0 0,0-11-1 0,0 11-2 0,0 0-47 0</inkml:trace>
  <inkml:trace contextRef="#ctx0" brushRef="#br0" timeOffset="85">621 12716 61 0,'0'-13'3'0,"0"-10"0"0,0-1-2 0,11 0 6 0,-22 24 1 0,11 0-1 0,-13 0-2 0,1 12-2 0,0-12-1 0,12 12 0 0,0 1 0 0,-12 10 0 0,12 1 1 0,-12 0 1 0,12 0 0 0,0 11-1 0,0 13 0 0,0-12 0 0,0-1-1 0,0 1 1 0,12 0-1 0,-12-1 1 0,12 1-1 0,0-13 1 0,0 14-1 0,1-13 1 0,-2-1-1 0,12 1 1 0,0-11-2 0,-10-2 1 0,10 1 0 0,-10-12 1 0,11 0-1 0,-12 0 1 0,10-12-1 0,-9 1 1 0,10-14 1 0,-10 13-2 0,-1-22 0 0,12-3 0 0,-1 1 0 0,-11 12 0 0,0 0-1 0,0-10 0 0,0 9 0 0,0 0 0 0,-12 2 1 0,0 0-1 0,0-13 0 0,0 13-1 0,0-14 1 0,0 14-1 0,0-13 1 0,0 24-1 0,0-12 0 0,-12 1 1 0,12-2 0 0,-12 13-1 0,0 1 1 0,-12-12-1 0,13 10 0 0,-1-11 0 0,-1 24 1 0,2-24-1 0,-1 12 0 0,-1 12 0 0,-10-11 1 0,-1 11-1 0,1 0 0 0,11 0 0 0,-13 11 0 0,14 1-1 0,-1-1 1 0,-1 2-1 0,2 11 1 0,-1 0 0 0,12-1 0 0,-13 1 0 0,3 0 0 0,10-1 0 0,-11 27 0 0,-2-29-1 0,13 16 1 0,0-1 0 0,0-12 0 0,0 11 1 0,13 1-2 0,-2 1 0 0,-1-3 1 0,15 3 0 0,-14-14-1 0,2 1-1 0,10 13 2 0,-10-16 2 0,11-8-2 0,-24-1-1 0,12 0 2 0,10-12-1 0,3 0 0 0,-14 0 0 0,14 0-1 0,-14-12 2 0,2 0-1 0,10-11 0 0,1-1 0 0,-12 0 1 0,0-12-1 0,13 0 2 0,-2-35 1 0,-23 35-3 0,0 1-1 0,0-1 1 0,0 0 2 0,0-1-2 0,0 16-2 0,0-16 2 0,-12 24 1 0,12-10 0 0,-11-1-1 0,-2 12 0 0,1-11 2 0,0 11-2 0,0-12-2 0,-12 12 1 0,1 12 2 0,10-12 1 0,2 12-2 0,-1 0 0 0,-12-13 1 0,12 13-1 0,-12 0 1 0,24 0-2 0,-11 13 1 0,-1-13 0 0,0 0-2 0,12 12-1 0,0 13-5 0,-12 9-35 0,12-10-52 0</inkml:trace>
  <inkml:trace contextRef="#ctx0" brushRef="#br0" timeOffset="86">2442 11681 45 0,'0'0'19'0,"0"-13"-17"0,-24 1 2 0,12-13 0 0,12 4 1 0,0-4-2 0,0 13 0 0,-12-1-1 0,12 2-2 0,0-1 2 0,-12 1 1 0,0-2 1 0,0 1 3 0,0 12-3 0,-12-12 0 0,13 12-2 0,-14 0 2 0,14-11-1 0,-1 11-1 0,-1 0 0 0,2 0 0 0,-1 11-1 0,-1 13 0 0,2-11-1 0,0 21 2 0,-1-21 0 0,0 24-4 0,0-16 3 0,-1 16 0 0,13-13 2 0,-11 12-3 0,-1-12 0 0,12-1 2 0,0 1-2 0,0-12 0 0,0-12 0 0,12 0 2 0,-12 0 0 0,24-25-1 0,-12 2-2 0,23-12 2 0,-24-1 1 0,25 0-2 0,-11 1-1 0,-1-1 3 0,-1 11 0 0,-23 2-1 0,12 12 0 0,0-2-1 0,-12 13 0 0,0 0 1 0,0 0-1 0,12 13 0 0,0 10-1 0,0 13 1 0,12 0-1 0,1 11 3 0,-4 0 0 0,4 1-1 0,-14 0-2 0,14 0 1 0,-13 11 1 0,-12 1 0 0,-12-1 0 0,0-23 0 0,-37 24 2 0,28-49-1 0,-4 1 0 0,13-35 0 0,-12-1-1 0,0-12 0 0,24-12-1 0,-12 1 0 0,12-13 0 0,24 1 0 0,0 11 1 0,12-11 0 0,-12 11-2 0,22 0-2 0,-9 2 4 0,-1 9 2 0,-2 1-3 0,-21 25-1 0,-1 11 1 0,-1 0 0 0,2 0 0 0,-13 0 0 0,12 23 0 0,-1-12 0 0,-11 14-1 0,13 0-2 0,-1-4 3 0,-12 4 0 0,23-13 0 0,-11 1 1 0,1-2-1 0,-2-11 0 0,12-11 0 0,-10-14 0 0,-13-10 1 0,0 11 1 0,-13-13 0 0,2 26-2 0,-12-37 1 0,10 36-1 0,-11-11 0 0,13 23-1 0,-1-11 1 0,-1 11 1 0,-10 0-2 0,10 11 1 0,13 1 0 0,-11-1 0 0,11 1-1 0,0 0 0 0,11 1 1 0,14-13 0 0,-1 0 0 0,11 0 0 0,1-13 0 0,12-11 0 0,-12 1 0 0,-1-1 0 0,25-36 0 0,-24 37 0 0,-13-13 0 0,-11 24 0 0,-1 1 0 0,2-2 1 0,-1 1-1 0,-12 12 0 0,0 0 0 0,-12 0 1 0,-1 12-1 0,2 1-1 0,-1 10 2 0,-1 1-2 0,-9 59 0 0,22-58 1 0,12-14 0 0,-2 12 0 0,3-11 0 0,10-12 0 0,-10 0 0 0,10-12 0 0,-10 1 0 0,-1-12-1 0,23-2 0 0,-11 0 1 0,-12 2 0 0,-1 0-1 0,2 11 0 0,-13 12 1 0,0-13 1 0,0 2 0 0,0-1-1 0,-13 1 2 0,-10 11-2 0,10 0 1 0,-21 0-2 0,22 0 1 0,0 11 0 0,-1 1 1 0,13-1-1 0,-11-11 1 0,11 13-2 0,0-13 1 0,0 12-1 0,11-12 1 0,2 0-1 0,11 0 2 0,-1-12-2 0,-12 12 0 0,61-24-4 0,-36 1 6 0,0 10-3 0,1-24 1 0,-3 27 2 0,2-14-2 0,-13 0 1 0,2 0-1 0,-1-12 2 0,-12 24 0 0,12-23-1 0,-12 24-1 0,-12-2 1 0,0 1 1 0,0 0 0 0,0 12-2 0,-24 0 1 0,12 24-1 0,-12 12 1 0,0-1 0 0,11-11 0 0,2 12 1 0,-1 1-2 0,12-16 0 0,0-8 0 0,12-1 1 0,12-12 0 0,0 0 1 0,-12-12-1 0,12-22 0 0,0 9 0 0,-14-23 1 0,15-11 0 0,-25-1-1 0,-12-118 0 0,-1 154 0 0,13 12 1 0,-10 12-2 0,10 25 0 0,0 21 2 0,-12 13-2 0,12 1 1 0,12 12 0 0,-12-25 0 0,10 0 0 0,15-10 0 0,-14-13-1 0,2-1 0 0,-1 1 1 0,-12 0-2 0,-25 36-110 0</inkml:trace>
  <inkml:trace contextRef="#ctx0" brushRef="#br0" timeOffset="87">1858 12263 33 0,'0'0'24'0,"-12"-12"-22"0,24-11-1 0,24 12-1 0,23-39 0 0,1 16 1 0,23-3 0 0,13-10 1 0,11-11 0 0,12 8-1 0,0-9 2 0,24 0-1 0,-13 11 0 0,14-12 0 0,-13 13-2 0,11-11 1 0,-10 21 2 0,-13-10 0 0,0-1 1 0,-24 12-1 0,-12-1 0 0,-23 14-2 0,-1 0 0 0,-36 11 0 0,2-1 0 0,-14 13-1 0,-11 0 2 0,0 0-1 0,-23 25-1 0,-1-2-6 0,-11 0-18 0,-1 2-27 0</inkml:trace>
  <inkml:trace contextRef="#ctx0" brushRef="#br0" timeOffset="88">1882 12393 43 0,'-11'0'10'0,"-38"13"-5"0,14-13-2 0,35 0 0 0,0-13-1 0,0 3-1 0,35-14 0 0,1 0 0 0,24-12 1 0,11 0 2 0,1 1-1 0,23-13 1 0,12 1-1 0,12-1-1 0,12 0 2 0,0-23-2 0,24 12-1 0,-24 11 1 0,0-12-2 0,-1 1 0 0,2 0 2 0,-13-1 1 0,0-1 1 0,-24 14-2 0,-11 0 1 0,-13 11 1 0,-1 11-1 0,-21 2 1 0,-13 0 3 0,-24 11 0 0,0 12 0 0,-12-13-3 0,0 13-1 0,0 0-1 0,0 0-2 0,-12 0-5 0,0 37-36 0,-1-14-23 0</inkml:trace>
  <inkml:trace contextRef="#ctx0" brushRef="#br0" timeOffset="89">21066 12548 44 0,'-13'-46'7'0,"120"-50"-7"0,-35 49 0 0,24-13 0 0,-13 12-1 0,11 14-7 0,-69 21-21 0</inkml:trace>
  <inkml:trace contextRef="#ctx0" brushRef="#br0" timeOffset="90">20745 13775 89 0,'-24'0'2'0,"11"-11"-1"0,26 11-2 0,22-23 2 0,13-14-2 0,35-10-9 0,1-13-3 0,-49 36-19 0</inkml:trace>
  <inkml:trace contextRef="#ctx0" brushRef="#br0" timeOffset="91">21078 15060 99 0,'0'0'0'0,"-25"-34"12"0,25 22-18 0,61-36-24 0,-38 37-17 0</inkml:trace>
  <inkml:trace contextRef="#ctx0" brushRef="#br0" timeOffset="92">15302 5154 69 0,'-35'-46'26'0,"35"21"-19"0,23 14-4 0,-11 11-2 0,12-12 0 0,24 1 2 0,-24 11 0 0,11-13 0 0,1 13 0 0,0-12-1 0,0 12 1 0,-1 0-1 0,-11 0 1 0,12 0 0 0,0 0-2 0,-13-12 0 0,12 12 0 0,-10 0 0 0,-14 0 1 0,2 0-1 0,-13 12 2 0,0 0 0 0,-13 1 2 0,13-13-2 0,-11 11 0 0,11 1-1 0,0-1 0 0,0 14-1 0,0 0 0 0,11-4-1 0,-11 4 1 0,0 0 0 0,0 22 0 0,0 0 0 0,0 1 0 0,0-1 0 0,13 13 0 0,-13-12 1 0,12 11-2 0,-1 0 1 0,1 12 0 0,-12-10-2 0,12-1 2 0,0-1 0 0,-12-13 0 0,0 4 1 0,0-3-2 0,12-12 1 0,-12 13 0 0,12-12 0 0,-12 11 0 0,0 0-2 0,0-10 1 0,0 10 0 0,0-23 0 0,0 12 1 0,-12-25-1 0,12 14 1 0,0-13-1 0,0-12 1 0,0 0 0 0,0 11-1 0,0-11 0 0,0 23 1 0,-12-23 0 0,12 13-1 0,-12-13 0 0,0 0 1 0,12 0 0 0,-12 0-1 0,1 0 0 0,-1 0 0 0,-1 0 0 0,-10 0 0 0,-1 0 0 0,0 12 1 0,-12 0-1 0,0 1 1 0,0-13-2 0,0 11 2 0,14-11-1 0,-14 12 0 0,12-12 0 0,-1 11 0 0,2-11 0 0,0 12 0 0,-1 0 0 0,12-12 0 0,0 13 0 0,0-13 1 0,12 0-1 0,0 0 0 0,0 0 0 0,0 0 0 0,0 0 0 0,12 0 0 0,-12 0 0 0,0 0 1 0,12 0-2 0,-12 0 2 0,12 0-1 0,-12 0 0 0,0 0 0 0,0 0 0 0,13 11 0 0,-13-11 0 0,0 0 0 0,0 0 0 0,0 0 0 0,0 0-1 0,0 0 1 0,0 0 1 0,0 0-1 0,0 12 0 0,0-12 0 0,11 0 0 0,-11 0 0 0,12 0 0 0,-12 0 0 0,0 0 0 0,11 0 0 0,-11 0 0 0,12 0 0 0,-12 0 0 0,0 0 0 0,11 0 0 0,-11 0 0 0,0 0 0 0,13 0 0 0,-13 0 0 0,0 0-1 0,0 0 1 0,0 0 1 0,12 0-1 0,-12 0 0 0,0-12 0 0,0 12 0 0,12 0 0 0,-12 0-1 0,0 0 1 0,0 0 0 0,12 0 1 0,-12 0-1 0,0 0 0 0,0 0 0 0,0 0 0 0,12 0 0 0,-12 0-1 0,0 0 2 0,12 0-2 0,-12 0 1 0,0 0 2 0,0 0-2 0,0-11 0 0,0 11-1 0,0 0 1 0,0-13-2 0,0 13 4 0,0 0 0 0,12 0-3 0,-12 0-1 0,12 0 3 0,-12-12 0 0,0 12-1 0,0 0 0 0,0 0-3 0,0 0 4 0,10 0 1 0,-10 0 0 0,0 0-5 0,0 0 3 0,0-12 1 0,0 12-3 0,0 0 4 0,0 0-2 0,0 0 0 0,0 0 0 0,0 0-1 0,13 0 2 0,-13 0-2 0,0 12 1 0,0-12 1 0,0 0-1 0,0 0-2 0,12 0 2 0,-12 0 1 0,11 12-1 0,2-12 0 0,-13 0 2 0,12 13-3 0,-1-13 1 0,2 0 0 0,-13 11 0 0,12-11 0 0,-12 0-1 0,11 0 1 0,2 12-1 0,-13-12 1 0,0 0 0 0,0 0 0 0,0 0 0 0,0 0 0 0,0 0 0 0,-13 0 0 0,13 0 0 0,-11 11 0 0,11-11 0 0,0 0 0 0,-12 0 0 0,12 0 0 0,0 0 0 0,0 0 0 0,-13 0 1 0,13 0 0 0,0 0-1 0,0 0 0 0,0 0 0 0,-11 0 0 0,11 0 0 0,0 0-1 0,-12 0 1 0,12 0-1 0,-13 0 1 0,13 0 0 0,0 0 0 0,0 0 0 0,-11 0 0 0,11 13 0 0,0-13 0 0,0 0 0 0,-12 0 0 0,12 12 0 0,-13-12 0 0,13 0 0 0,0 0 0 0,0 0 0 0,0 0 0 0,0 0 0 0,-10 0 0 0,10 0 0 0,0 0-2 0,0 12 1 0,0-12 0 0,0 0 0 0,-12 0 1 0,12 13-1 0,0-13 1 0,0 0-1 0,0-13-7 0,0 13 0 0,0 0 3 0,0 0-16 0,-12 0 15 0,0 13-2 0,0-13 0 0,0 0-2 0,12 11-5 0,-12-11-2 0,0 0 10 0,-1 0-46 0</inkml:trace>
  <inkml:trace contextRef="#ctx0" brushRef="#br0" timeOffset="93">16624 5309 61 0,'0'-34'6'0,"0"10"-3"0,11 11 0 0,-11 2 0 0,13 11 2 0,-1 0-1 0,-1 0 0 0,-11 11 2 0,13 2 1 0,-13 22-1 0,0 1-2 0,0 12-1 0,12-13-1 0,-1 1-1 0,13-13 0 0,0 2 1 0,12-25-1 0,0 12 0 0,-1-12 0 0,-11-12 0 0,-1 12 0 0,2-25 1 0,-13 2-1 0,0-1 0 0,-1-23 0 0,0 11 0 0,-11 11-1 0,13-9 0 0,-1 22 1 0,-12-24-1 0,11 24 1 0,-11-12-1 0,0 12 0 0,0 0 1 0,-11 12-1 0,11 0 1 0,0 12 0 0,0 13 0 0,0 9 0 0,0 3-1 0,11 10 1 0,-11 24-1 0,13 0 2 0,-1 13-1 0,-1 24 2 0,2 10-1 0,-13-10 1 0,12-13 0 0,-1-24-1 0,-11 2 0 0,0-27 2 0,-36-10 3 0,0-13 0 0,13-10 0 0,-12-13-2 0,-1 0-1 0,12 0-3 0,-12-13-1 0,24 2 0 0,-22-12 0 0,9-2-9 0,1 2-20 0,12 0-24 0,12-2-20 0</inkml:trace>
  <inkml:trace contextRef="#ctx0" brushRef="#br0" timeOffset="94">16648 4953 68 0,'0'0'1'0,"-36"-25"5"0,12 25 3 0,13-11-2 0,-13 11 2 0,24 0-1 0,-12-12-1 0,12 12-2 0,12 0 2 0,12 0-3 0,0 0-1 0,10 0-1 0,2-11 0 0,12-1 0 0,12 0-1 0,-12 12 2 0,-2-13 0 0,3 2 0 0,-25 11 1 0,10-12 0 0,-21 12-1 0,-1-11 0 0,12 11 0 0,-24 0 0 0,12-13-1 0,-12 13 1 0,0 0 0 0,0 0 1 0,0 0-2 0,0 0-2 0,0 0 0 0,0 0-2 0,0 24-24 0,24-1-88 0</inkml:trace>
  <inkml:trace contextRef="#ctx0" brushRef="#br0" timeOffset="95">15922 9726 71 0,'-60'-21'42'0,"48"8"-31"0,24-11 1 0,12 24-8 0,-12 0 0 0,12 0-2 0,-14 0 0 0,26 0 1 0,13 0-1 0,-13 0 0 0,11 0 0 0,0 0 0 0,25 0-1 0,-1 0 0 0,1 0 0 0,12-13-1 0,-2 13 0 0,2 0 2 0,11 0-2 0,1-11 0 0,-13 11 1 0,11-12 0 0,3 1-1 0,-13 11 1 0,-2-13-2 0,2 13 1 0,-1 0 1 0,-11-12 0 0,-14 12-1 0,14-12 1 0,0 12 0 0,-12-11 0 0,-13-1 0 0,1 12 0 0,-12 0 0 0,-13 0 0 0,-11 0 1 0,-1 0 0 0,-11 0 0 0,0 0-1 0,0 12 2 0,0-12 0 0,0 0-2 0,0 0 1 0,0 11-1 0,0-11 0 0,0 0 0 0,0 0 1 0,0 0-1 0,0 0 0 0,-11 0 0 0,11 0 0 0,-12 0 0 0,12 0 0 0,0 0 0 0,-13 0-1 0,13 0 1 0,0 0-1 0,0 0 1 0,0 0-1 0,0 0 0 0,-10 0 1 0,10 0-1 0,-12 0 0 0,12 0 0 0,-12 12 1 0,12-12-1 0,0 0-1 0,0 0 2 0,0 0-1 0,0 0 0 0,-12 0 0 0,12 0 0 0,0 0 0 0,-12 0 0 0,-1-12 1 0,13 12-1 0,0 0-1 0,0 0 2 0,0 0-2 0,0-11-21 0,0 11 3 0,-11 0-13 0,-1 0-62 0</inkml:trace>
  <inkml:trace contextRef="#ctx0" brushRef="#br0" timeOffset="96">21364 2810 64 0,'-12'-36'9'0,"-12"0"10"0,12 36-13 0,12 0 3 0,0 0-5 0,0 25 0 0,0 9-2 0,0 3 0 0,23 10 0 0,-10-10-1 0,22-14 1 0,-11-12-1 0,0 2 0 0,12-13-1 0,-12 0 1 0,-1-24 0 0,13-12 0 0,-13-1 0 0,2-9-1 0,-1-2 0 0,-13 0 0 0,13 14 1 0,-1-16-1 0,-10 16 0 0,-1 10 0 0,-1 0 0 0,-11 1 1 0,0 10-1 0,0 1 1 0,0 0 1 0,0 12-1 0,0 0-1 0,0 12 2 0,-11 13-1 0,11-2-2 0,0 1 0 0,0 11 2 0,0 1-1 0,0 12 0 0,0 12 0 0,11 11 0 0,2 0 1 0,-1 1-1 0,-1 24 1 0,13-2 0 0,-12 1 1 0,0-11-1 0,12-1-1 0,-12-12 0 0,0-12 2 0,-12 2-2 0,13-1 1 0,-13-13 1 0,0 11-1 0,0-8 0 0,-13-16 1 0,13-22 0 0,-12 0-1 0,0 1 1 0,-12-13 0 0,12-25 1 0,-12-10-3 0,1-13 1 0,11 12-1 0,12-12 0 0,-13 1 0 0,13 0 1 0,13-14-1 0,10 14 0 0,13 0-1 0,-12-1 2 0,12-11-2 0,0 23-1 0,-13 13 3 0,1-2-1 0,-12 25-1 0,0-12 1 0,-12-1 2 0,12 13-2 0,-12-10 0 0,0 10 2 0,12 0-9 0,0 10-18 0,12 3-19 0,-1-1-21 0</inkml:trace>
  <inkml:trace contextRef="#ctx0" brushRef="#br0" timeOffset="97">22876 3084 71 0,'0'-24'2'0,"0"0"4"0,0 0 3 0,12 12-3 0,-12 12 2 0,0 23 2 0,0 27-2 0,-12 21-1 0,-12 13 0 0,-12-2 2 0,13-11 1 0,-13-11-1 0,0-13-1 0,12-10-3 0,-12-26-1 0,25 1-1 0,-1-12-2 0,-1 0 0 0,13 0-5 0,0-12-14 0,0 12-14 0,25 0-13 0,-2 0-23 0</inkml:trace>
  <inkml:trace contextRef="#ctx0" brushRef="#br0" timeOffset="98">23626 2797 47 0,'0'0'0'0,"-24"-59"16"0,24 24-2 0,-12 11 3 0,12 0-3 0,0 11-3 0,-12 26-8 0,12 35 1 0,0 23 4 0,-12 48 0 0,12-23-2 0,0-1 0 0,0-12-1 0,0-11-1 0,0-12-2 0,0-26 1 0,0 3-2 0,0-14 1 0,0-12-2 0,12 2-2 0,-12-1-4 0,0-37-13 0,-12-9-2 0,1-26-15 0,-1-1-32 0</inkml:trace>
  <inkml:trace contextRef="#ctx0" brushRef="#br0" timeOffset="99">23566 2631 58 0,'0'-12'1'0,"-11"-11"-1"0,-1-13 1 0,12 13 1 0,0-2 4 0,0-10 7 0,-13 11 1 0,2 0-5 0,-1 0-3 0,12 1-3 0,-13 10-1 0,26-11 0 0,-13 13-1 0,23-1-1 0,13 1-1 0,12 11 1 0,0 0 0 0,-1 11 0 0,-11 24 0 0,0 13 2 0,-24 0 4 0,0-1 1 0,-24-10-1 0,-12 10 0 0,-13-12 1 0,-9-12-4 0,10 14-2 0,-12-13 0 0,1 11 2 0,22-10-1 0,2 9-10 0,10 3-16 0,13 10-13 0,0-10-41 0</inkml:trace>
  <inkml:trace contextRef="#ctx0" brushRef="#br0" timeOffset="100">23947 2466 42 0,'0'-25'5'0,"-11"-23"3"0,11 12-3 0,24 13 1 0,-13 11 2 0,-11 1-1 0,13 11-2 0,-13 0-1 0,0 23 2 0,0 25-1 0,0-1-2 0,0 1 0 0,-13-1-2 0,26 0 1 0,10-34-1 0,-12 11 0 0,2-13 1 0,23-11-1 0,-13 0 1 0,13-23-1 0,-12-13 0 0,12 0 0 0,-23-1 0 0,-2 3 0 0,1-3-1 0,-12-10 0 0,11 12 0 0,-11-1 0 0,0-1 1 0,0 3-1 0,0 10 0 0,0 11 0 0,0 2 0 0,0 22 0 0,0 14 0 0,0 10 0 0,0 13 1 0,0-1 0 0,12 24 0 0,-12 0-1 0,36 157 5 0,-25-146-4 0,-11 2 1 0,13 0 0 0,-13-26 0 0,-13 15-1 0,2-14-1 0,11-11 1 0,-12-2 1 0,-1-21 0 0,2 11-1 0,-1-36 1 0,1 12 2 0,-12-12-1 0,-14-12-2 0,13-12-1 0,0-13 2 0,0-9 0 0,13-2-2 0,-1-11 1 0,24-25-2 0,11-10 0 0,13-14 0 0,25 13-2 0,-4 11 2 0,28 24-3 0,-27 1 1 0,-9 24 2 0,-13 24 0 0,-13-14 0 0,1 13 2 0,-24-1-1 0,0 2-1 0,0 11-14 0,0 24-97 0</inkml:trace>
  <inkml:trace contextRef="#ctx0" brushRef="#br0" timeOffset="101">21173 4287 44 0,'-36'0'6'0,"-11"11"4"0,23 1-5 0,24-1-4 0,12-11 2 0,24 0 2 0,10-23 0 0,26-1 0 0,12-11-1 0,23 12 0 0,-12-2-1 0,-11-11 0 0,47-11 2 0,-108 34-3 0,-11 2 1 0,-12-1 0 0,0 1-2 0,0 11-4 0,24 11-32 0,24 1-6 0,-36-12 14 0</inkml:trace>
  <inkml:trace contextRef="#ctx0" brushRef="#br0" timeOffset="102">23686 4084 46 0,'0'0'0'0,"-47"-12"9"0,34 12-1 0,13-11-4 0,0 11-3 0,36-13 0 0,11-11 1 0,25 1 0 0,11-13 1 0,24 0 0 0,-11 0-1 0,-13 1 1 0,0 23 1 0,-11 1 1 0,-24-14 0 0,-13 25 0 0,-24-12 0 0,14-1-1 0,-25 13 0 0,0 0-1 0,0 0-2 0,-12-11-1 0,-1 11-4 0,-10 11-25 0,0 14-50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000" max="10000" units="dev"/>
          <inkml:channel name="Y" type="integer" min="-10000" max="10000" units="dev"/>
          <inkml:channel name="F" type="integer" max="255" units="dev"/>
          <inkml:channel name="T" type="integer" units="dev"/>
        </inkml:traceFormat>
        <inkml:channelProperties>
          <inkml:channelProperty channel="X" name="resolution" value="1" units="1/dev"/>
          <inkml:channelProperty channel="Y" name="resolution" value="1" units="1/dev"/>
          <inkml:channelProperty channel="F" name="resolution" value="1" units="1/dev"/>
          <inkml:channelProperty channel="T" name="resolution" value="0" units="1/dev"/>
        </inkml:channelProperties>
      </inkml:inkSource>
      <inkml:timestamp xml:id="ts0" timeString="2025-11-15T16:17:58.3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antiAliased" value="0"/>
    </inkml:brush>
  </inkml:definitions>
  <inkml:trace contextRef="#ctx0" brushRef="#br0">20339 5548 10 0,'-12'-13'19'0,"12"13"-14"0,0-10-1 0,0 10-2 0,-11 0-2 0,11 0 0 0,0 10 0 0,0-10 0 0,-12 0-1 0,12 0 2 0,-13 13 2 0,-10-13 1 0,-1 12 0 0,12 0 0 0,-12 1 1 0,13-2-1 0,-1-11 1 0,-12 12 5 0,24-1-5 0,-13-11 0 0,2 0-1 0,11 13 0 0,-12-13-1 0,-1 0-1 0,-21 35 8 0,34-23-8 0,0-1 0 0,-12-11 0 0,12 13 0 0,-11-13 0 0,11 0-1 0,0 0 1 0,0 0-2 0,11 0 1 0,-11 0-1 0,12 0 1 0,-1 0 0 0,37-24 2 0,-24 1-2 0,0 11 0 0,-1-13 0 0,13 14 0 0,0-12 0 0,0-2-1 0,-1 0 1 0,14 4 0 0,-15-4-2 0,14 0 2 0,0-9 0 0,-12 21-1 0,-2-22 0 0,2 23 0 0,-11-12 1 0,11 12 0 0,-1-13-1 0,-11 2 1 0,12 0-1 0,12 11 0 0,47-35 1 0,-36 10-1 0,-11 14 0 0,0-1 1 0,58-24-1 0,-58 25 0 0,13-14 1 0,-14 26 0 0,0-25-2 0,13 12 1 0,-14 0 1 0,3-11-1 0,-1 10 0 0,0 2 0 0,-1-1 0 0,12 0 0 0,-11 1 0 0,13-1 0 0,-15 0 0 0,14-12 0 0,-2 25 0 0,-9-26 0 0,10 26 0 0,-11-25 1 0,47-12-2 0,-47 13 1 0,0 23 0 0,-14-12 0 0,15 1 0 0,-13-2-1 0,11 13 2 0,0-11-1 0,2 12 0 0,-14-14 0 0,1 0-1 0,0 14 1 0,0-1 0 0,-13-12 0 0,13 24 0 0,0-12 0 0,-12 0-1 0,10-11 2 0,2 12-1 0,0-2-1 0,-11 1-1 0,10-13 3 0,-22 14 1 0,21-1-2 0,-21 12-1 0,-1-11 0 0,-1 11 3 0,2 0-1 0,-13-12-1 0,0 12-1 0,0 0 3 0,0 0-13 0,-13 23-16 0,-23 25-16 0,2 0-14 0</inkml:trace>
  <inkml:trace contextRef="#ctx0" brushRef="#br0" timeOffset="1">21042 6560 47 0,'0'0'4'0,"-25"-24"1"0,14 1-1 0,-1-1 0 0,12-24 0 0,0-12 3 0,12-11-3 0,-1-13-2 0,14 2 0 0,-1-14 0 0,-12 25 0 0,-12 0 1 0,0 23 1 0,0 1 0 0,0-1-1 0,0 25 1 0,0 10-1 0,0 1-1 0,0 24-1 0,0 24 0 0,0-1 0 0,0 25 0 0,0 11 0 0,0 0-1 0,0 0 1 0,0 2-1 0,12-2 1 0,0-10-1 0,0-27 0 0,11 3 0 0,0-14 0 0,2-12 1 0,-14-11 0 0,14-23 1 0,-2-1-1 0,1-23 0 0,0-1 0 0,-11-12 0 0,-2 13-1 0,1-1 1 0,-1 12-1 0,-11 1 0 0,13 11 1 0,-13 12-1 0,0 1 0 0,0 22 0 0,12 1 2 0,-1 24-2 0,-11-13 0 0,12 13 1 0,-12 1-2 0,0-3 0 0,12-10 0 0,36 23 2 0,-24-47-1 0,10-23 1 0,2-25 0 0,0 1-1 0,0-13 1 0,-12 12-1 0,12 1 0 0,-12 23 1 0,-12 11-2 0,-1 13 1 0,-11 0 1 0,0 37 0 0,0-13 1 0,-11-1-1 0,-1 2 0 0,-1-13-1 0,13-1 1 0,13-22 0 0,-13-26 0 0,36-22 0 0,-24 0 0 0,23 11 0 0,-11 12 0 0,0 24-1 0,-12 12-1 0,0 25 0 0,24-2 0 0,-13 1 1 0,1 0-1 0,-12-24-2 0,0 24-9 0,-12-24 0 0,0 0-1 0,-24 0-6 0,-23-24-3 0,-1-13 9 0,-24 3 10 0,1-26 3 0,0-12 1 0,22 1 4 0,2 23 5 0,22 23-4 0,25 15-5 0,36 10-2 0,25 0-23 0,-26 10-7 0</inkml:trace>
  <inkml:trace contextRef="#ctx0" brushRef="#br0" timeOffset="2">22221 5763 59 0,'-11'0'4'0,"-2"0"5"0,1-12-3 0,12 1-1 0,0-26-1 0,12 1 0 0,1 1-3 0,10-1-2 0,1 0 1 0,-12 11 1 0,11 15-2 0,-23 10 2 0,0 0 0 0,-23 10-1 0,-13 15 1 0,0 11 0 0,0 0-1 0,12-1 1 0,1 1 0 0,23-12-1 0,23 0-2 0,13-12 3 0,12-1-1 0,23-11-1 0,-23-11 0 0,22-12 0 0,-9-2 1 0,-1-23 0 0,11 13 0 0,-23-12 1 0,-1 10-1 0,-10 3 0 0,-26-3-1 0,12 1 1 0,-10 12 1 0,-13-11-1 0,0 12-1 0,0-2 2 0,0 13-1 0,0-1 0 0,-13 13 0 0,13-11 1 0,-11 11-1 0,-1 0 0 0,1 0 0 0,-2 11 0 0,1 2 0 0,-12-1 0 0,12 13 0 0,12-14-1 0,-12 12 2 0,1-11-1 0,-1 13 0 0,-1-14 1 0,2 1 0 0,-1 24-1 0,-1-11 1 0,2-4-2 0,-1 4 1 0,12 0 1 0,0-14-2 0,12 1 1 0,-1-12 1 0,14-23 0 0,-1-14 0 0,-1 3-1 0,1-3 1 0,12-10-1 0,-12 34 0 0,-12 13 0 0,12 13 0 0,-1-13 0 0,0 11 0 0,50-22 0 0,-39-26 0 0,15 3 0 0,-26-3 1 0,2 1-2 0,-25 13 2 0,11 23-1 0,-11 0 0 0,0 35 0 0,0 13 0 0,0-1 0 0,0-23 0 0,24-11 2 0,-11-26 1 0,21-11 2 0,2-35-2 0,-11 0-1 0,-2-1 1 0,-11-1-1 0,0 15-1 0,-12 10-1 0,0 24-1 0,-12 12-4 0,0 23-13 0,0 27-9 0,1 8-18 0,-1-45 21 0</inkml:trace>
  <inkml:trace contextRef="#ctx0" brushRef="#br0" timeOffset="3">21232 7072 50 0,'-36'12'2'0,"-23"13"3"0,36-14 2 0,-1-11 8 0,12-11-4 0,36-26-7 0,11-22-1 0,60-37-2 0,60-22 0 0,24-13 1 0,47-1-1 0,1 14-1 0,-13 22 1 0,-12 13-1 0,-35-1 1 0,-24 13 0 0,-48 12 1 0,-11 23 0 0,-38-12 0 0,-10 23 0 0,-11 4-2 0,-14 21 1 0,-11-13 0 0,0 13-1 0,0 13-9 0,-11 8-4 0,-14 16-6 0,-22 10-11 0,22-22-2 0</inkml:trace>
  <inkml:trace contextRef="#ctx0" brushRef="#br0" timeOffset="4">21471 7001 30 0,'-12'12'1'0,"-48"24"3"0,25-13 3 0,-1-11 2 0,0 0 4 0,12 1-4 0,12-13-2 0,12 0-2 0,0 0-2 0,12-25-2 0,36-10 1 0,-12-13 0 0,-1 24-1 0,61-59 2 0,47-12 0 0,23-13 0 0,25 1-3 0,-1 0 2 0,1 11-1 0,-13 2 0 0,-11 22-1 0,-36 1-1 0,-24-2 1 0,-23 27 3 0,-13 10 0 0,-24 13-1 0,-22-2 2 0,-14 13 0 0,1-1 0 0,-12 3 0 0,0 10 0 0,0 0-11 0,0 0-11 0,0 23-24 0,12-11-16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000" max="10000" units="dev"/>
          <inkml:channel name="Y" type="integer" min="-10000" max="10000" units="dev"/>
          <inkml:channel name="F" type="integer" max="255" units="dev"/>
          <inkml:channel name="T" type="integer" units="dev"/>
        </inkml:traceFormat>
        <inkml:channelProperties>
          <inkml:channelProperty channel="X" name="resolution" value="1" units="1/dev"/>
          <inkml:channelProperty channel="Y" name="resolution" value="1" units="1/dev"/>
          <inkml:channelProperty channel="F" name="resolution" value="1" units="1/dev"/>
          <inkml:channelProperty channel="T" name="resolution" value="0" units="1/dev"/>
        </inkml:channelProperties>
      </inkml:inkSource>
      <inkml:timestamp xml:id="ts0" timeString="2025-11-15T16:17:58.3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antiAliased" value="0"/>
    </inkml:brush>
  </inkml:definitions>
  <inkml:trace contextRef="#ctx0" brushRef="#br0">9134 5501 17 0,'0'0'11'0,"-25"0"17"0,25 0-14 0,13 0-12 0,-13-12 5 0,0 12 5 0,0 0-6 0,12 0-1 0,-1 0-1 0,2 0-1 0,10-12 1 0,-11 12-1 0,13 0 0 0,-14 0-1 0,25 0 1 0,-13 0 1 0,25-13 0 0,12 2 0 0,-12 11-1 0,11-12 0 0,1 12-1 0,10 0-1 0,2-11 1 0,60 11 5 0,-61-13-6 0,-11 13 1 0,-14 0 0 0,3-12 2 0,-2 12-2 0,13 0 0 0,108 0 1 0,-147 0-2 0,4 0 1 0,-1 0 0 0,-1 0-3 0,2 0 2 0,-13 0 1 0,11-12-2 0,-12 12 0 0,-11 0 1 0,13 0-1 0,-1-11 0 0,-1 11 0 0,-11 0-1 0,13 0 2 0,-1 0-2 0,-12 0-16 0,0 11-22 0,0-11-40 0</inkml:trace>
  <inkml:trace contextRef="#ctx0" brushRef="#br0" timeOffset="1">9027 5644 56 0,'0'0'0'0,"-36"0"19"0,36 0-16 0,0 0 0 0,0 0 5 0,12-12-5 0,12-1-1 0,0 13 1 0,11-11-1 0,1-1 0 0,12 1 0 0,11-2 0 0,0 1 0 0,1 12 0 0,118-35 3 0,-107 35-4 0,-10-11 1 0,-2 11-1 0,2-13 0 0,-2 13-1 0,-12-12 2 0,13 12 0 0,-13-12 0 0,12 12 0 0,-10-13-1 0,-2 13 1 0,13 0-1 0,-13-11 0 0,-11 11 1 0,0-12-1 0,-12 12 0 0,-1-11 0 0,0 11 1 0,84-13 1 0,-94 13-2 0,10-12 0 0,-10 12-1 0,10 0 1 0,-10-12 0 0,-1 12-1 0,-1 0 1 0,1 0-1 0,-12 0 0 0,12 0-1 0,0 12 0 0,0 0-14 0,-12 12-77 0</inkml:trace>
  <inkml:trace contextRef="#ctx0" brushRef="#br0" timeOffset="2">9956 2655 31 0,'0'-47'27'0,"0"-1"-23"0,0 12 0 0,0 12 2 0,0 11-1 0,0 13-4 0,0 0 1 0,0 50 1 0,0 21 2 0,-12 24 0 0,0 24 0 0,-12 155 7 0,24-215-10 0,12 1 1 0,12 47 0 0,0-83-8 0,-14-12-20 0,15-12-45 0</inkml:trace>
  <inkml:trace contextRef="#ctx0" brushRef="#br0" timeOffset="3">10206 2918 50 0,'0'-13'4'0,"12"-11"2"0,-12 11-3 0,0 3 1 0,11-1 3 0,-11 11-1 0,0 11-2 0,-11 12-1 0,11 25 0 0,-12 0 0 0,-1-13 1 0,13 13-1 0,13-12 0 0,-13-13 0 0,23 2 0 0,-11-14-1 0,12 1 0 0,0-12 0 0,-12-12 0 0,25 1-1 0,-16-26 0 0,4 14 0 0,-1-25-1 0,-1 12 1 0,2 13-1 0,10-13-1 0,-24 24 0 0,14-12 1 0,-14 0 0 0,2 11 0 0,-1 13 0 0,-12 0 1 0,11 13-1 0,-11 11 0 0,0 0 1 0,13 12-1 0,-13-1 1 0,0-12-1 0,0 2 1 0,0-13 0 0,0 1 0 0,0-13 1 0,12 0 1 0,-12 0 0 0,11-25-1 0,1-11-1 0,24-11-1 0,-24 11 0 0,83-46 1 0,-71 69-2 0,0 26 0 0,0 8 1 0,0 16 1 0,-12-1-1 0,11-12 0 0,-11 0 0 0,-1-1 0 0,2-12 0 0,-1 2 0 0,-12-1-1 0,-25-12-8 0,2 0-20 0,-12-12-3 0,11 12-9 0</inkml:trace>
  <inkml:trace contextRef="#ctx0" brushRef="#br0" timeOffset="4">10599 2512 60 0,'0'-25'1'0,"0"15"0"0,11 10-1 0,1 23-4 0,0-11-30 0</inkml:trace>
  <inkml:trace contextRef="#ctx0" brushRef="#br0" timeOffset="5">11015 2918 45 0,'0'-13'16'0,"0"13"-13"0,13-12 1 0,21 12 2 0,2-25 2 0,12 4-1 0,12-16-2 0,-12 13-2 0,-2 1-2 0,-10-2 1 0,-11-10 0 0,10 11 0 0,-35-13 0 0,11 26-1 0,-11-1 1 0,-11 1-1 0,-12 11-1 0,-1 34 1 0,-12 3 0 0,-11 10 0 0,11 13-1 0,24 12 1 0,0-25-1 0,12-11 1 0,24 0 2 0,12-13 3 0,23-11-1 0,1-12 0 0,11-12-4 0,12 1 0 0,0-13 2 0,1-12-1 0,-12 12-3 0,10 0-33 0,-22 11-55 0</inkml:trace>
  <inkml:trace contextRef="#ctx0" brushRef="#br0" timeOffset="6">20506 5535 68 0,'-36'-10'2'0,"0"-1"1"0,25 11 0 0,22-25 2 0,14 13-2 0,9-1 2 0,15 13-2 0,9-11 0 0,14-1 0 0,1 1 0 0,-3 11-1 0,2-13 0 0,-12 1 0 0,10 12 0 0,-9-12-1 0,-25 1 1 0,10 11 0 0,-10-12 1 0,0 1-1 0,0 11-2 0,-12 0-1 0,12 0 1 0,-12 0 0 0,-1 0 1 0,-11 0-1 0,0 0-1 0,-12 11-1 0,0-11-8 0,-12 23-15 0,0-23-20 0</inkml:trace>
  <inkml:trace contextRef="#ctx0" brushRef="#br0" timeOffset="7">20434 5596 62 0,'-23'0'6'0,"-25"0"-2"0,12 0-3 0,36 0 2 0,0-11 2 0,0 11-1 0,0-13 1 0,24 13-2 0,-12 0 1 0,25 0-2 0,-14-12-1 0,13 12 0 0,11 0 0 0,13 0 0 0,-1-12 0 0,13-1 0 0,-1 3 1 0,12-1-1 0,13-2 1 0,-1 13 0 0,0 0-2 0,-11-12 1 0,-13 0 0 0,1 12 0 0,-25-13 1 0,1 13 0 0,-2-11 1 0,-10 11 1 0,-11 0-1 0,-1 0 0 0,-12 0-1 0,-12-12 4 0,0 12-4 0,0 0-1 0,0 12-7 0,0 12-88 0</inkml:trace>
  <inkml:trace contextRef="#ctx0" brushRef="#br0" timeOffset="8">22364 3131 48 0,'-12'-24'1'0,"0"1"1"0,-24 12-1 0,24-2 1 0,-11 1 2 0,11 12-3 0,-1 0 0 0,-58 96 2 0,59-37-2 0,1-23-1 0,11-13 1 0,0 1-1 0,0-11 2 0,23-13 0 0,-11-13 0 0,13-11 1 0,-2-23-2 0,1-1 0 0,71-201 2 0,-71 178-3 0,-24 21 0 0,0 16 0 0,0 9 0 0,0 13 0 0,0 12 0 0,-12 12-1 0,0 13 1 0,0 22 0 0,12 24 0 0,-12-11 1 0,0-1-2 0,12-36 1 0,0 14 1 0,72 131-1 0,-37-157 0 0,1-11 1 0,12-11-1 0,-2-14 1 0,3-11-1 0,-1 0 1 0,-13 1-1 0,-23-13 1 0,0 23-1 0,-12-9 0 0,0 22 1 0,0 0-1 0,-24-1 0 0,12 13 1 0,-11 0-1 0,-13 25 0 0,0 10 0 0,11 1 0 0,14 12-1 0,0 0 1 0,11-1 1 0,22-23-1 0,3 0 0 0,106-14-2 0,-72-10 3 0,-11-21-1 0,12-4-1 0,-12 0 1 0,11-9-1 0,-11 9 1 0,-13-10 1 0,1 11-1 0,-12 0 0 0,-1 11 0 0,-10-10-1 0,-13 12 2 0,0-13-1 0,-24 11 1 0,12 2 0 0,-1-1-1 0,-34 12-1 0,36-11 1 0,-2 11-2 0,2 11 2 0,11-11 0 0,-12 12 1 0,-1-1 0 0,13 2-1 0,0-13-1 0,13 12 1 0,-1-12 0 0,23 0 1 0,48 59-2 0,-83 1 0 0,0-1 2 0,-23 14 1 0,10-2 1 0,-21-37-1 0,21 3-1 0,2-14 1 0,-13 1 0 0,24-24-2 0,-12 0-4 0,24-24-68 0</inkml:trace>
  <inkml:trace contextRef="#ctx0" brushRef="#br0" timeOffset="9">23673 2834 57 0,'0'0'0'0,"-23"0"7"0,-13 24-6 0,12-1 0 0,12-11-1 0,0 0 2 0,12-12 0 0,-11-24-1 0,11-10 1 0,-12-16-1 0,12 16 0 0,0-3 0 0,23 3-1 0,1-3-1 0,0 1 1 0,1 25 0 0,-14-1 1 0,-11 12 0 0,0 0 4 0,0 23-2 0,-11 0 0 0,-2 14 0 0,13 22 2 0,-12 0-1 0,0 25-1 0,12-24-1 0,0-1-1 0,12-11 1 0,-12-12-2 0,12-1 1 0,-12-23 0 0,0 1 0 0,0-13 1 0,0 11-1 0,0-11 1 0,0 0-1 0,-12 0 0 0,-12 0 0 0,0 12-1 0,-12-12 1 0,25 11 0 0,-1-11 0 0,12 0-1 0,12 0 1 0,12-11-1 0,23-1 0 0,-11 1 0 0,11-2-1 0,-11 1 1 0,0 0-1 0,0 12 1 0,-12-11-8 0,0 11-35 0,-14 0-16 0</inkml:trace>
  <inkml:trace contextRef="#ctx0" brushRef="#br0" timeOffset="10">24018 3048 65 0,'0'0'4'0,"-34"-12"-1"0,10 24-2 0,11 13-3 0,13-14-47 0</inkml:trace>
  <inkml:trace contextRef="#ctx0" brushRef="#br0" timeOffset="11">9218 12918 35 0,'0'0'0'0,"0"0"42"0,0-12-34 0,0 1-6 0,0 11 1 0,0-12-1 0,0 12 0 0,-13-12-2 0,13 12 1 0,0 0 3 0,13 0-5 0,10 0 2 0,24 0-1 0,49 0 1 0,59-13-2 0,-72 13 2 0,-11 0-2 0,94 25 2 0,-118-25-1 0,-12 0 0 0,-12 0 0 0,11-12 1 0,-11 12-1 0,-1 0-1 0,-23 0 0 0,25 0 2 0,-14 0-1 0,13 12-1 0,-24 0-2 0,0-1-49 0</inkml:trace>
  <inkml:trace contextRef="#ctx0" brushRef="#br0" timeOffset="12">9205 13097 12 0,'-12'0'31'0,"0"0"2"0,12 0-22 0,12 0-5 0,0 0-6 0,24 0 1 0,11 0 0 0,25 0 0 0,12 0 0 0,11 0 0 0,-12-13 0 0,0 13-1 0,1-11 0 0,-25 11 0 0,1-12 1 0,-24 1 0 0,-12 11 0 0,-1-13 0 0,-11 13 0 0,-1-12-1 0,2 12 0 0,-1 0-1 0,-12 0 0 0,11 25-52 0</inkml:trace>
  <inkml:trace contextRef="#ctx0" brushRef="#br0" timeOffset="13">21173 12871 42 0,'0'0'27'0,"-24"0"-21"0,12 0-2 0,-1 0 3 0,13 0 0 0,-10 0 0 0,-2 0 0 0,12 0-1 0,0 0 0 0,0 0 1 0,22 0-5 0,3-13 2 0,22 13-1 0,13-11 0 0,23-1 0 0,1 1 0 0,11 11-1 0,-11 0 0 0,142 0 2 0,-166 0-3 0,-13 0 0 0,-11 0 0 0,0 0-1 0,-1 0 0 0,1 0 0 0,-13 0-1 0,-10 0 1 0,23-13 1 0,-25 13-2 0,1 0-1 0,0 0-6 0,0 0-7 0,-12 0-6 0,0 13-3 0,-12-13-24 0</inkml:trace>
  <inkml:trace contextRef="#ctx0" brushRef="#br0" timeOffset="14">21030 12979 69 0,'0'0'6'0,"-24"-13"-1"0,12 13 0 0,12 0 2 0,0 0 2 0,0-12-2 0,23 12-2 0,2 0-1 0,23-12-1 0,-14 12 2 0,170-24 4 0,-121 12-7 0,11 12 0 0,-9 0-1 0,-2 0 0 0,-11 0 1 0,-1 0-1 0,-11 0 1 0,35 0 4 0,-59 0-3 0,-24 0-1 0,23 0 0 0,-24 0 0 0,14-11-2 0,-1 11 1 0,-1 0 0 0,-10 0-1 0,10-12 1 0,-11 12-1 0,0 0 1 0,1 0-3 0,-2 0-10 0,-11 0-17 0,23 12-55 0</inkml:trace>
  <inkml:trace contextRef="#ctx0" brushRef="#br0" timeOffset="15">9134 5464 11 0,'-12'0'0'0,"-1"0"2"0,2 0 3 0,22 0 6 0,-11 0-7 0,13 0-1 0,-13 0-1 0,12 0-1 0,-1-11 3 0,2 11-1 0,10 0-1 0,1-12-1 0,12 12 2 0,-12 0-1 0,12 0 0 0,-1-11-2 0,1 11 2 0,12 0-1 0,-14 11-1 0,15-11 0 0,11 12 2 0,-13-12-1 0,12 0-1 0,1-12 2 0,-11-12-1 0,10 12 0 0,0 0 0 0,1 1-1 0,-2-1 2 0,3 12-2 0,-13 12 0 0,-1-12 0 0,-11 11 0 0,-13-11 2 0,-11 0 2 0,0 0 0 0,0 0 0 0,0 0 0 0,-12 0-1 0,12 0-1 0,0 0-2 0,0 0 1 0,0 0-1 0,1 0 0 0,-2 0-1 0,-1 0 2 0,3-11-2 0,-1 11-2 0,24 0-7 0,-12-12-14 0,23-24-29 0</inkml:trace>
  <inkml:trace contextRef="#ctx0" brushRef="#br0" timeOffset="16">20636 5608 40 0,'-11'-12'8'0,"-14"12"-3"0,15-11-3 0,-2 11 0 0,0 0 2 0,12 0 0 0,0 0 1 0,0 0 0 0,0-13 2 0,0 13-1 0,0 0-1 0,12 0-4 0,0 0 1 0,11 0 0 0,85 13 5 0,-61-26-6 0,25 1 0 0,-1-13 0 0,12 15 0 0,-11-1 1 0,-14-2 0 0,14 13 0 0,-12-12-1 0,-11 12 1 0,-2-12 1 0,0 12 0 0,-11-13 0 0,12 13 0 0,59-34 7 0,-84 34-7 0,1-13 0 0,0 13 1 0,-24-12-1 0,12 12 0 0,-1-12 0 0,2 12-1 0,-1 0 0 0,-12 0-1 0,11-11 0 0,-11 11 1 0,0 0-46 0,0 11-52 0</inkml:trace>
  <inkml:trace contextRef="#ctx0" brushRef="#br0" timeOffset="17">9158 13109 87 0,'0'0'0'0,"-13"-25"6"0,-10 2 0 0,10 23 0 0,2-11 0 0,-1 11 0 0,-1-13 20 0,26 1-23 0,10-11 1 0,38 11 0 0,10 1 1 0,12-14-2 0,25 13-1 0,-14 12 0 0,2 0 0 0,-13 0-1 0,-10 0-1 0,-14 12 0 0,-12-12 1 0,-11 12 2 0,0-12 0 0,-24 13 1 0,23-13 1 0,-24 0-1 0,2 0 1 0,-13 0-1 0,12 0 0 0,-1-13-2 0,2 13-1 0,-1 0-1 0,-1 0 1 0,13 0-3 0,-11 0-11 0,-13 24-30 0,0 11-50 0</inkml:trace>
  <inkml:trace contextRef="#ctx0" brushRef="#br0" timeOffset="18">21149 12918 53 0,'0'0'14'0,"-25"0"-4"0,15 0-7 0,10-12 0 0,-12 12 3 0,12-11-1 0,-12 11-2 0,12 0-1 0,0 0 0 0,0 11-1 0,0 1 1 0,0-12 0 0,12 11 2 0,0-11-1 0,34 0 0 0,74 0 3 0,-61 0-4 0,13 0 2 0,12 0-1 0,-13 0 0 0,-11 0-1 0,-13 0 1 0,0 0 0 0,13 13 9 0,-36-13-8 0,-12 12 0 0,0-12-1 0,0 0 0 0,-12 0-1 0,12 0 1 0,-12 0-3 0,24 12-27 0,11 12-68 0</inkml:trace>
  <inkml:trace contextRef="#ctx0" brushRef="#br0" timeOffset="19">8419 11836 76 0,'0'0'11'0,"0"-37"2"0,12 1-2 0,-12 25-3 0,24-49 13 0,-24 36-17 0,0 12 0 0,0-13-1 0,-12 15 0 0,12-1 0 0,-12-14-1 0,0 13 0 0,1-1 0 0,-1 13-1 0,12 0 0 0,-13 0-1 0,13 0 0 0,-11 0 0 0,-1 13 0 0,-12-1 0 0,0 0 0 0,0 12 0 0,24-14 0 0,-23 15 0 0,-2 0-1 0,14-2 2 0,-25 59-2 0,24-57 1 0,24-13 0 0,35 12 2 0,-22-24 0 0,-2-24-1 0,1 12 0 0,0-24 1 0,12 13-1 0,-25-1 0 0,25 0 0 0,-24 1 1 0,12 10-3 0,-12 1 0 0,-12 0 0 0,12 12 2 0,-12 24 0 0,0 12-3 0,0 12 1 0,0 36 0 0,12 10 0 0,-12 25 1 0,0-24 2 0,0 12 4 0,0-11-1 0,0-13-2 0,-24-23-1 0,12-25 2 0,-12-12 0 0,1-10 0 0,-2-13 1 0,2-36-1 0,-1-23-1 0,12-14 0 0,12-9-1 0,0-12-1 0,25 10-2 0,9 13 0 0,2 11-2 0,107-143 1 0,-95 156 0 0,-12-1 2 0,-12 25-2 0,-2-2 1 0,-9 25-2 0,-1 0 0 0,-12 12 0 0,0 24 0 0,0 0 1 0,0 94 0 0,11-106 1 0,14 12 2 0,-14-25 0 0,25-11 0 0,-24 0 0 0,0-11 0 0,12-25 1 0,-12 1-2 0,-12-1 0 0,0-12 1 0,0 25 0 0,-24-1-1 0,0 0-2 0,1 24 2 0,-2-12-2 0,2 12 3 0,10 0-2 0,13 0-1 0,0 0 2 0,13 0-1 0,10 0 1 0,13-11-1 0,12 11 1 0,-12-13 0 0,46-11-1 0,-33 11 0 0,-13 13 1 0,-1 0 0 0,-12 0 0 0,2 0 0 0,-14 13-1 0,25-13 2 0,-24 0-1 0,24 0 0 0,-13 0 0 0,13-13-1 0,0 13 2 0,0-10-1 0,-12 10 0 0,12 0 1 0,-36-11-1 0,12 11 0 0,-12 0 1 0,0 0-1 0,0-13 0 0,0 13 1 0,0 0-2 0,-12 0 2 0,-12 13-2 0,-12-13 1 0,0 11 1 0,13-1-1 0,-1 3 0 0,-1-1 0 0,14 0-1 0,-1 12 1 0,1-1 0 0,11 2-1 0,0-2 0 0,11 13 1 0,12-24 0 0,-10 0 0 0,23 1 0 0,-24-13 1 0,23 0-1 0,-11-13 1 0,0 1 0 0,-12-13 0 0,0 2 0 0,0-12 0 0,-60-83 1 0,12 105-3 0,24 13 1 0,-11 0-1 0,11 13-1 0,12-2 2 0,12 12-1 0,23 1 0 0,13-24-1 0,10 13-3 0,3-2 0 0,10-11 2 0,1-11 2 0,-1-2 0 0,-11-11-1 0,-1 11 0 0,-11-8 3 0,-24-4-1 0,0 0 1 0,-24 14 1 0,0-1 0 0,-12 1-1 0,-24 11 0 0,0 11-1 0,-12 12 0 0,25 14 2 0,12-13-2 0,-2 11-1 0,144 1 5 0,-83-60-2 0,-14-13 0 0,2-9-1 0,-11-13 0 0,-14-12 0 0,2-2-1 0,-13 14 1 0,0 23-1 0,0 24 0 0,-13 12-2 0,-10 25 0 0,10 22 0 0,-10 24-1 0,10 0 3 0,13 0 1 0,13-10-1 0,-1-1 1 0,-1-1 1 0,2-13 0 0,-13-9-1 0,0-13-2 0,-83 11-129 0</inkml:trace>
  <inkml:trace contextRef="#ctx0" brushRef="#br0" timeOffset="20">8503 12299 121 0,'0'0'0'0,"-60"-24"9"0,36 24-3 0,24-12 0 0,24-11 1 0,24 11 2 0,35 1-1 0,35-14-3 0,26 0-3 0,35 2 1 0,11 23 0 0,-23-11-2 0,-13-1 1 0,-11 0-2 0,-34-1 2 0,-16 2-3 0,-20-1 2 0,-14 12 1 0,-35-11 2 0,-24 11-2 0,0-13-5 0,-24 1-8 0,-11 24-9 0,-25 1-17 0,12-2 16 0,0 12-55 0</inkml:trace>
  <inkml:trace contextRef="#ctx0" brushRef="#br0" timeOffset="21">8549 12490 100 0,'-34'0'6'0,"-2"-13"-4"0,12 13 0 0,24-11 0 0,24-1 2 0,12-12 5 0,34 0 1 0,26 1-5 0,23-1-1 0,13 0 2 0,9-12-1 0,15 12 2 0,11-11-3 0,-12 12-2 0,-12-14 0 0,-12 13-2 0,-12-11 1 0,-24 10 0 0,-24 2 3 0,-24-1 0 0,-22 12 0 0,11-13-1 0,-25 15 0 0,1-1-2 0,0-2-1 0,-12 13-7 0,-12 13-41 0,0-2-26 0</inkml:trace>
  <inkml:trace contextRef="#ctx0" brushRef="#br0" timeOffset="22">7455 4547 38 0,'-24'-11'8'0,"0"22"-4"0,12 2-3 0,12-1 2 0,167-95 13 0,-95 23-13 0,10 13-1 0,2-14 1 0,0 2 1 0,-13 0 0 0,-11 22-3 0,-25 14-2 0,-11 0 2 0,-24 23-1 0,12 0-9 0,-1 23-17 0,2-11-18 0</inkml:trace>
  <inkml:trace contextRef="#ctx0" brushRef="#br0" timeOffset="23">19756 4524 42 0,'0'0'0'0,"-25"-35"5"0,14 35-5 0,-1 0 1 0,12-13-1 0,0 2 1 0,12-1 0 0,12 1-2 0,-1-2 3 0,2-11 1 0,-1 1 0 0,47-13 1 0,-35 24-3 0,-1-12 0 0,49-36-1 0,-37 49 1 0,12-25 0 0,-10-1 0 0,-2 14-2 0,0 0 2 0,13-2 0 0,-11-9 0 0,10-3 0 0,-12 14 0 0,1-1 1 0,-12 0-1 0,-13 11 1 0,13 2 0 0,-24-12 0 0,-12 23-1 0,0 0 0 0,-12 0 0 0,-1 0-2 0,-10 0-50 0</inkml:trace>
  <inkml:trace contextRef="#ctx0" brushRef="#br0" timeOffset="24">22553 12073 45 0,'-71'0'2'0,"48"0"0"0,10-24 0 0,38-13 0 0,46-21 1 0,37-37 2 0,23-1-1 0,12 14-1 0,12-2-1 0,130-47 7 0,-262 107-6 0,-34 12 0 0,-37 12-2 0,-59-71-84 0</inkml:trace>
  <inkml:trace contextRef="#ctx0" brushRef="#br0" timeOffset="25">20887 6096 42 0,'-59'0'11'0,"23"12"-10"0,23 12-1 0,2-1 2 0,11 1 6 0,-12 12 2 0,1 12-3 0,11-1-1 0,-13-23-1 0,26 0 0 0,21-12 1 0,15-35 0 0,46-27 0 0,48-21-3 0,12-34 1 0,23 9-2 0,-11 0 0 0,-13 37-1 0,-46 11 0 0,-1 12 2 0,-95 24-2 0,-12 12 1 0,0 0-32 0,0 12 11 0,0 0-9 0,-25 12-16 0</inkml:trace>
  <inkml:trace contextRef="#ctx0" brushRef="#br0" timeOffset="26">20459 6418 64 0,'0'0'0'0,"-12"-37"8"0,-1 26-6 0,13 11-3 0,0 36 2 0,13-1 0 0,-13 13 2 0,12-12 3 0,-1-1 0 0,12-11-1 0,26-1 0 0,9-34-1 0,63-37 1 0,33-23-2 0,37-36-1 0,35 0 0 0,12-1 1 0,-23 13-2 0,-38 24-1 0,-34 11 1 0,-35 37 3 0,-37 12-3 0,-35-2-2 0,-12 13 4 0,-24 0-2 0,0 0 0 0,-12 0-15 0,12 13-10 0,36-2-51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000" max="10000" units="dev"/>
          <inkml:channel name="Y" type="integer" min="-10000" max="10000" units="dev"/>
          <inkml:channel name="F" type="integer" max="255" units="dev"/>
          <inkml:channel name="T" type="integer" units="dev"/>
        </inkml:traceFormat>
        <inkml:channelProperties>
          <inkml:channelProperty channel="X" name="resolution" value="1" units="1/dev"/>
          <inkml:channelProperty channel="Y" name="resolution" value="1" units="1/dev"/>
          <inkml:channelProperty channel="F" name="resolution" value="1" units="1/dev"/>
          <inkml:channelProperty channel="T" name="resolution" value="0" units="1/dev"/>
        </inkml:channelProperties>
      </inkml:inkSource>
      <inkml:timestamp xml:id="ts0" timeString="2025-11-15T16:17:58.37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antiAliased" value="0"/>
    </inkml:brush>
  </inkml:definitions>
  <inkml:trace contextRef="#ctx0" brushRef="#br0">1882 2750 55 0,'-36'-35'16'0,"36"35"-7"0,25 0 2 0,-2-12-6 0,13 12-1 0,-1-11 0 0,13-2 0 0,0 13 0 0,11-12-2 0,1 12 1 0,10 0-1 0,14-12 0 0,190-1 5 0,-179 2-6 0,12 11-1 0,1-12 1 0,-14 12-2 0,13 0 2 0,1 12 0 0,-1-12 1 0,-11 11-2 0,23-11-1 0,0 0 2 0,130-11-2 0,-117 11 3 0,-1-12-2 0,-13 12-1 0,25 0 0 0,-11 0 0 0,11 0 2 0,-12 0-1 0,12 0 0 0,11 0 0 0,2 0 0 0,-3 0 0 0,3 0 0 0,11-11 1 0,-12-1-1 0,11 12-1 0,-12 0 0 0,14 0 1 0,-25 0 0 0,12 0 1 0,-12 0-1 0,11 12 0 0,-12-12-1 0,-10 0 1 0,11 0 1 0,-12 11 0 0,0-11-1 0,-1 0 1 0,-10 0-1 0,-2 0 2 0,2 0 0 0,-1 0-1 0,-11 0 0 0,11 0 0 0,11 0-1 0,-10 0 1 0,-1 0-1 0,12-11 1 0,-13 11-2 0,2-12 1 0,-1 12 0 0,0 0 0 0,0 0 0 0,0-12 1 0,108-1-3 0,-109 2 2 0,14 11 0 0,-1-23-1 0,142 10-1 0,-130 13 1 0,-12 0 1 0,12 0 0 0,-12 0 1 0,-1 0-1 0,-10 0-1 0,-1 0 1 0,0 0 0 0,1 0 2 0,11 0-2 0,-1 0 1 0,2 13 0 0,9-2-1 0,-21 1 0 0,-12-12 0 0,-13 11 1 0,-1-11-1 0,-21 0 1 0,142-11 10 0,-192 11-7 0,1-12-1 0,-12 12-1 0,11 0 0 0,-12 0-2 0,2 0-14 0,-1 23-46 0,-12-10 0 0</inkml:trace>
  <inkml:trace contextRef="#ctx0" brushRef="#br0" timeOffset="1">14528 2822 38 0,'-12'-12'4'0,"-11"-12"5"0,12 12 2 0,-2-12 6 0,13 12-8 0,-12 0-2 0,0 1 0 0,12-1-2 0,0-12-1 0,12 12-1 0,0 0-1 0,12-1-1 0,-1 2 0 0,0-1 0 0,2 12 1 0,-1 0 0 0,0-11 0 0,-1 11 1 0,-12 0 0 0,14 0 0 0,-14 11-1 0,2 12 0 0,-1 14 0 0,-1-1 0 0,2-1-1 0,-1-11 1 0,-12-1 1 0,0 2 2 0,0 0-3 0,0 9 2 0,0-10-1 0,-12 0-2 0,-12 36 3 0,12-49-3 0,12-11 0 0,0 12-1 0,0-12 1 0,0 0 3 0,12-12-4 0,-12 12 1 0,24-35-1 0,-12 22 2 0,11-21-1 0,1 21-1 0,0-24 0 0,12 27 0 0,-12-26 1 0,11 24-1 0,-11-12-1 0,36-47 2 0,-60 59-1 0,12 1 0 0,-12-2 1 0,0 13-1 0,0-12 0 0,0 12 0 0,0 0 1 0,0-12-1 0,0 12 1 0,-12-13-1 0,12 13 0 0,-12-11 1 0,12 11-1 0,-12 0 0 0,12 0 0 0,-12 0 1 0,0 11-1 0,0 2 0 0,-12-1-1 0,24 0 2 0,-23 106-1 0,23-81 0 0,0-3-1 0,0-9 1 0,11 11-1 0,13 0 2 0,-12-12-1 0,12-1 0 0,-12-23 0 0,12 11 1 0,-12-11 0 0,0 0 0 0,11 0 1 0,-11 0-1 0,-1 0 0 0,-11 0 0 0,0 0 2 0,-11-11 0 0,-36-1-32 0,47 12-43 0,-12 23-12 0</inkml:trace>
  <inkml:trace contextRef="#ctx0" brushRef="#br0" timeOffset="2">15612 2941 53 0,'0'0'0'0,"-61"-12"13"0,39 12-8 0,10 0-1 0,-12 0 5 0,24 0 1 0,24 0 3 0,-12 0-11 0,35 0 1 0,0 0-1 0,13-11 0 0,12-2 1 0,141-11 4 0,-128 11-6 0,-14 3 1 0,-12 10-1 0,14-11 0 0,-3 11 0 0,-10 0 0 0,0 0 2 0,-14-13-1 0,-21 1-1 0,22 12 1 0,-23-12-1 0,0 12-1 0,-1-13 1 0,13 2-26 0,-11 11 2 0,-25 0-7 0,11 0-2 0,-11-12 6 0</inkml:trace>
  <inkml:trace contextRef="#ctx0" brushRef="#br0" timeOffset="3">16386 2631 44 0,'0'0'0'0,"-24"-12"3"0,11 12-3 0,13 0 1 0,0 0 5 0,13 0 4 0,-1 0 8 0,0 0-11 0,0 23-1 0,12-10-3 0,0 11 1 0,71 71-1 0,-72-59-1 0,1 1 1 0,-11-16 1 0,-2 4 1 0,1 11-1 0,-12 0 3 0,0-12-3 0,-12-13-2 0,-12 12 1 0,0 2-1 0,-12-13-2 0,13 1 1 0,-1 10-6 0,-11-12-12 0,-25 37-43 0,23-36 5 0</inkml:trace>
  <inkml:trace contextRef="#ctx0" brushRef="#br0" timeOffset="4">17744 2548 79 0,'-12'-24'6'0,"-24"-13"0"0,12 37-2 0,0 0-3 0,12 0-2 0,0 13 2 0,0-1 2 0,12 0 0 0,-11 12-1 0,-14 12 0 0,14 11-1 0,-14 1 1 0,25-1-1 0,-11 1-1 0,11 12 1 0,0-26 0 0,0 3 0 0,11-13 0 0,14-1 1 0,-1 2-1 0,11-25 1 0,13 0-2 0,-12 0-1 0,0-12 2 0,-2-1 1 0,2-10-1 0,-11-1 0 0,-1 0 2 0,-12-10 3 0,-2-3 0 0,-10-10-2 0,0 10 1 0,0 3-2 0,-10-3-2 0,-2 1 0 0,-12 13 1 0,-1-2 1 0,2 14-2 0,-1-1-2 0,12 12-1 0,-11 0-6 0,-1 12-10 0,12 12-5 0,0 0-5 0,0-1-4 0,12-12-9 0</inkml:trace>
  <inkml:trace contextRef="#ctx0" brushRef="#br0" timeOffset="5">18066 2179 58 0,'0'0'0'0,"-13"-23"4"0,13 10-4 0,0 13-1 0,13 0 2 0,-13 0 0 0,0 0 9 0,-25 13-6 0,1 10 1 0,0 13-2 0,1-1-1 0,-13 13 0 0,12 11-1 0,-1 0 0 0,3 2 1 0,-14 10 3 0,0 0 0 0,0 13 0 0,2 10 0 0,-3 2-1 0,1-12 0 0,0-13 0 0,0 0 0 0,0-12 1 0,13 2-1 0,-1-14 0 0,0-11-1 0,13-12-1 0,-1 0-1 0,-1-1 0 0,2-12 0 0,-1-11-2 0,12 0-11 0,0-34-13 0,12 10-14 0,12 0-18 0</inkml:trace>
  <inkml:trace contextRef="#ctx0" brushRef="#br0" timeOffset="6">18470 2261 85 0,'0'0'0'0,"-36"-23"3"0,0 12-1 0,25 22-2 0,11-11 0 0,-13 12 0 0,2 24 0 0,-14 0 1 0,14 11 1 0,-25 25 2 0,1-1 1 0,-1 25 1 0,12-1-2 0,12-1 1 0,0-10-2 0,12 0 0 0,12-26 0 0,0-8-1 0,12-4 0 0,0-10-1 0,11-13-1 0,1-10-2 0,0-13-8 0,11 0-13 0,-11-24-14 0,-12 1-11 0</inkml:trace>
  <inkml:trace contextRef="#ctx0" brushRef="#br0" timeOffset="7">18434 2642 59 0,'0'-23'17'0,"0"12"-4"0,0-1-9 0,24 12-3 0,24-12-1 0,-13 12 1 0,13 12 0 0,-24 11 1 0,0 0 0 0,-12 2 1 0,-1 11 0 0,-11-13-2 0,0 1 1 0,-11 12-1 0,-1-25 2 0,1 14-1 0,-2-13-2 0,1-12 2 0,0 13-1 0,0-13-1 0,12 0 1 0,0 0 2 0,0-13-3 0,0 1 1 0,0-13-3 0,12 14 2 0,0-12 1 0,24 10-1 0,-24-11-1 0,22 1 1 0,3-1 0 0,11 0-1 0,-26 0 0 0,-9 1 2 0,10 11 1 0,-23 0-1 0,0 12 1 0,0-13-1 0,0 13 2 0,-11 0-2 0,-1 0-1 0,-1 13-1 0,3-1 1 0,-2 0 2 0,-12 11-1 0,12 1 0 0,0 0 3 0,0 0-3 0,12 36 1 0,0-37-1 0,0 1 0 0,12 0 0 0,0-11 0 0,24-13-2 0,-14 11 1 0,14-11 1 0,-11 0-2 0,11 0-6 0,-1 0-14 0,-11-11-14 0,-1-2-33 0</inkml:trace>
  <inkml:trace contextRef="#ctx0" brushRef="#br0" timeOffset="8">18958 2274 68 0,'0'0'0'0,"11"-24"21"0,2 35-14 0,23 26-4 0,11 10 0 0,1 24 0 0,10 13 2 0,-9 12 3 0,-13 0 0 0,-24 9-5 0,0-9-1 0,-12-12-2 0,-37-1-8 0,-35 1-33 0,2-25-26 0</inkml:trace>
  <inkml:trace contextRef="#ctx0" brushRef="#br0" timeOffset="9">17885 3488 22 0,'-10'-11'14'0,"-14"-1"-9"0,12 12-3 0,0 0-2 0,-1 0 1 0,2 0 0 0,-1-11 4 0,-12 11 3 0,12 0 0 0,-22 0-1 0,-3 0 0 0,-35 0 16 0,84 0-15 0,24-13-6 0,-12 13 0 0,47-12 1 0,-12 0 0 0,-10 12-2 0,-27 0 0 0,63-13 1 0,-14 13-2 0,13-11 0 0,-1-12 3 0,11 23 0 0,-22 0 0 0,12-12-1 0,-1 0 1 0,-11 12-1 0,-13-13 0 0,13 13 0 0,-13 0 0 0,73 0 1 0,-98-11-2 0,2 11 0 0,-11 0 0 0,-2 0 0 0,25 11-11 0,-48-11-10 0,12 13-4 0,12-13-6 0,-12 0-6 0,-12 0 9 0</inkml:trace>
  <inkml:trace contextRef="#ctx0" brushRef="#br0" timeOffset="10">17672 3465 85 0,'-12'0'3'0,"-59"-11"-2"0,22 11-1 0,38 0 0 0,-1 11 0 0,12-11 1 0,12 0 21 0,-12 0-17 0,24 0 1 0,12 0-2 0,11 0-1 0,13 0-1 0,-1-11-2 0,0 11 3 0,12-13-2 0,14 13 0 0,-2-12-2 0,0 12 1 0,1-12 2 0,-2-1-1 0,3 13 0 0,-2-11 1 0,-12-1-1 0,-11 12-1 0,-1-11 1 0,-11 11 1 0,12 0 1 0,83-12-1 0,-108 12-1 0,-12 0-2 0,-10 0 2 0,10 0-1 0,-10 0 0 0,-1 0 0 0,-12 0-3 0,0 0-7 0,11 0-9 0,-11 0-3 0,0 12-8 0,-11-12-23 0</inkml:trace>
  <inkml:trace contextRef="#ctx0" brushRef="#br0" timeOffset="11">17744 3525 50 0,'-36'0'10'0,"-12"0"-1"0,24 0-2 0,12 0 2 0,12 0 3 0,0-13 4 0,24 13-9 0,0-12-2 0,12 12-3 0,11-12 0 0,12 12-1 0,2-11 0 0,21 11 0 0,2-12-2 0,11 1 2 0,1 11 0 0,-13-13 0 0,0 13 0 0,0-12 0 0,-11 12 0 0,-12 0 0 0,-1 0 1 0,-11-12 1 0,12-1 0 0,-25 13 1 0,1 0-1 0,-12 0 1 0,-1-11-2 0,-10-1-1 0,-2 12 1 0,2 0 0 0,-13 0-1 0,11 0-3 0,1 0-16 0,12 0-39 0,12 0-20 0</inkml:trace>
  <inkml:trace contextRef="#ctx0" brushRef="#br0" timeOffset="12">19625 2703 51 0,'-24'0'13'0,"0"-11"-5"0,1 11-4 0,11 0-3 0,12 0 0 0,35 0 1 0,25-13 4 0,-12 1-3 0,-2 12 0 0,3-12 0 0,11 12 0 0,-1-13-1 0,0 13 0 0,1 0-1 0,11-11-1 0,-12 11 1 0,-10-12 0 0,-2 12-1 0,-11-11 1 0,0-1-1 0,-36 12 1 0,11-12 0 0,-11-1 1 0,-11 2 0 0,-1 11 0 0,-12-12-1 0,-12 12 0 0,11-11 0 0,3 11 0 0,-2-13 0 0,12 1-1 0,-1 12 1 0,13 0 0 0,-11-12-1 0,11 12 1 0,24 12-1 0,-12 13 1 0,23-14-1 0,-24 12 1 0,25 2-1 0,-23-2 1 0,-1 0 0 0,-1-10 2 0,-11-1 0 0,-11 13-1 0,-1-14 0 0,-12 12-2 0,-1-11-5 0,3 24-14 0,10-24-14 0,12 24-33 0</inkml:trace>
  <inkml:trace contextRef="#ctx0" brushRef="#br0" timeOffset="13">20721 2274 78 0,'0'-13'3'0,"0"-21"11"0,-13 22-6 0,13 0-3 0,0 12-1 0,0 0 0 0,0 0-1 0,0 0 0 0,0 24 1 0,0-1 0 0,-11 13 0 0,-14 0 0 0,25 11-3 0,-11 0 1 0,11 3 0 0,-12-4-1 0,12 2 0 0,0 0 0 0,-13-14 3 0,-10 27-3 0,10-38 0 0,13 1 0 0,-10-11 3 0,10-2-4 0,0 1 1 0,23-12 1 0,0 0-1 0,26 0 0 0,-2 0-3 0,0-12 3 0,2 12 0 0,-2-11-3 0,-11 11 2 0,-12 0 0 0,1 0 2 0,-2 11-2 0,-12-11-10 0,25 12-35 0,-24-1 9 0,24 2-31 0</inkml:trace>
  <inkml:trace contextRef="#ctx0" brushRef="#br0" timeOffset="14">21221 2596 57 0,'0'-25'4'0,"-25"2"2"0,25 12 2 0,0-2-1 0,13 1 2 0,-1 0-1 0,-12 12-1 0,0 0 0 0,0 24 0 0,0-11-3 0,0 21-3 0,0 14 1 0,0-12 1 0,0 1-4 0,23-14 2 0,-11 0 0 0,12 2 0 0,-24-14-1 0,25 1 0 0,-2-12 1 0,1 0-1 0,11 0 1 0,-23-12 0 0,24-12 0 0,-24 12 0 0,24-23-1 0,-24 24 1 0,-2-26-1 0,3 24 1 0,-1-21-1 0,-1 22 1 0,14 0 0 0,-14-1-1 0,2 13 0 0,-1-11 1 0,-1 11-1 0,2 11 0 0,-13 2 0 0,11 34 2 0,-11-36-1 0,0 14 0 0,0 0 0 0,-11-2-1 0,11 0 1 0,0-11-1 0,11 12 1 0,-11-24-1 0,13 12 1 0,-2-12-1 0,-11-12 1 0,12 1 0 0,-1-14-1 0,2 13 1 0,10-47-1 0,-10 34 0 0,10 2 0 0,13 12 0 0,0-1 0 0,47 24-1 0,-72 22 0 0,2 3 2 0,-13-13-1 0,12-1 0 0,-12 14-1 0,12-26 1 0,-12 12 0 0,12-10-3 0,-12-1-11 0,0 0-2 0,0-12-2 0,-72-60-78 0</inkml:trace>
  <inkml:trace contextRef="#ctx0" brushRef="#br0" timeOffset="15">21447 2250 70 0,'-24'-35'14'0,"-12"10"-9"0,36 25-7 0,0 13-11 0,48 11-27 0,-24-13 13 0</inkml:trace>
  <inkml:trace contextRef="#ctx0" brushRef="#br0" timeOffset="16">22364 2416 64 0,'-12'-23'7'0,"-12"-1"-1"0,24 24-2 0,0 0-2 0,0 36 1 0,12 0 0 0,0 10 1 0,-24 4-2 0,0-3 3 0,0 0 0 0,12-11-2 0,-12-11 0 0,12-2-1 0,-12-12-1 0,12 1 1 0,0-12 0 0,0 0-1 0,12-23 0 0,-12-13 0 0,12-1 0 0,-12-21-1 0,0-2 0 0,0 2 1 0,0-3-2 0,0 1 2 0,24 13 0 0,-12 10-1 0,12 3-2 0,10 10 0 0,2 24 1 0,0 0 0 0,-11 12 1 0,-1 23 0 0,-13 1-1 0,-22 0 2 0,-13-1-1 0,-12 1 1 0,0-13 0 0,-11-10 0 0,11-13-1 0,12 0 0 0,12 0 1 0,36 0 0 0,0 37-1 0,12-3-2 0,-1 14 1 0,1 0 1 0,-12-2 1 0,23 4-1 0,-36-27-3 0,14-23-12 0,11 11-17 0,-12-11-30 0</inkml:trace>
  <inkml:trace contextRef="#ctx0" brushRef="#br0" timeOffset="17">22745 2655 84 0,'-24'-13'9'0,"0"-10"-2"0,12 35-5 0,24-12-4 0,25 0 2 0,10 0 0 0,-1 0 0 0,-9-12 0 0,-25 1 1 0,0-13-1 0,0-12 0 0,-12 12 0 0,0 0 3 0,-12 11 0 0,12 3-1 0,-24 10-1 0,0 0 0 0,-12 10-1 0,13 27 0 0,-1-24 1 0,-12 10-1 0,24 1 0 0,12 0 1 0,-12-1-1 0,24 1 0 0,0 0 0 0,24-11 1 0,-12-2-1 0,11-11 0 0,13 0 0 0,0 0 0 0,-1 0-1 0,13-11 1 0,-13-2 1 0,0 1-1 0,2 0 0 0,-14-1 1 0,1-10-1 0,-24 12 0 0,12-13 0 0,1 11 0 0,-25-10 0 0,11 12 0 0,-11-2 0 0,12-11 1 0,-12 24-1 0,-12 0 0 0,1-13 0 0,-14 13 1 0,1 0-1 0,12 0 0 0,-12 0 1 0,12 0-1 0,0 13 1 0,-11-1 0 0,-1 0 0 0,-1 1 0 0,14 10 1 0,-1-12-1 0,12 2-1 0,12-1 0 0,-1 11 0 0,25 13 0 0,0 12 0 0,-12 23 0 0,-12 13-1 0,0-13 2 0,-12-23-2 0,0-13 2 0,-12-11 0 0,-12-12-2 0,-11 0-21 0,11 1-39 0,12-13 27 0</inkml:trace>
  <inkml:trace contextRef="#ctx0" brushRef="#br0" timeOffset="18">23639 2715 102 0,'-73'-23'-7'0,"-10"34"-67"0</inkml:trace>
  <inkml:trace contextRef="#ctx0" brushRef="#br0" timeOffset="19">11824 5870 31 0,'0'-12'3'0,"0"-1"7"0,0 13-7 0,0 0 6 0,36-34 17 0,-23 34-21 0,-1 0 0 0,-1 0-1 0,-11 0 2 0,0 0-2 0,0 11 0 0,0 1-2 0,0-1 0 0,0 2-1 0,0-1-1 0,13-12 1 0,-13 12 0 0,0-12 0 0,0 0 1 0,0 0-1 0,11 13 1 0,-11-13 0 0,0 11 0 0,0-11 0 0,0 10-2 0,0 3 1 0,11-1 0 0,-11 0 0 0,13 1 1 0,-1-2-1 0,-1 1-1 0,2-1 1 0,-1 2 1 0,-1-13 0 0,2 12-1 0,-1-12 1 0,-1 0-1 0,1 0 0 0,12 0 0 0,0-12 0 0,12-1 0 0,0-10-2 0,-2 12 0 0,3-14 2 0,11 13 0 0,-13-11-3 0,13-1 3 0,-12 0-1 0,23-12-1 0,0-12-1 0,1 14 2 0,12-16 1 0,-2 4 0 0,3 10-1 0,-26 24 0 0,1-12-1 0,-12 12 1 0,-13 0 0 0,-11 12 0 0,-12 0 1 0,0 0-1 0,12 0 3 0,-12-13-2 0,0 13 0 0,0 0 0 0,-12 0-10 0,0 25-13 0,-11 0-17 0,11-2-17 0</inkml:trace>
  <inkml:trace contextRef="#ctx0" brushRef="#br0" timeOffset="20">5310 8311 49 0,'-10'0'31'0,"-14"-25"-4"0,12 14-12 0,-12-1 8 0,24 12-16 0,-12-11 0 0,12 11-3 0,12 0 1 0,12 0-3 0,12 0 0 0,-1 0-1 0,12-13 1 0,2 13 0 0,9 0-1 0,98 0-1 0,-108 0 2 0,-1-12 0 0,-11 12 0 0,-12 0 1 0,-12-12 0 0,-1 12-1 0,0 0 0 0,2-13 0 0,-13 13-1 0,0 0-46 0,0 25-41 0,12-25 40 0</inkml:trace>
  <inkml:trace contextRef="#ctx0" brushRef="#br0" timeOffset="21">6586 8323 84 0,'0'-12'11'0,"-47"-13"4"0,34 25-11 0,1 0 4 0,12 0 1 0,-12 0-2 0,24-11 8 0,13 11-12 0,-14 0 1 0,25 0-1 0,-1-12 0 0,1 12-2 0,12-11 1 0,-1 11 0 0,1-13-1 0,-1 13 0 0,-10 0 0 0,-26 0-1 0,12 0 1 0,2 0 1 0,-25 0-10 0,11 0 2 0,-11 36-70 0,0-36 23 0</inkml:trace>
  <inkml:trace contextRef="#ctx0" brushRef="#br0" timeOffset="22">8050 8323 87 0,'0'-12'3'0,"-46"-13"8"0,33 25-6 0,13 0 5 0,-12-11 2 0,12 11-6 0,-12 0-2 0,12-12-2 0,12 24-1 0,13-12 1 0,-4 0 0 0,15 0 2 0,25 0-1 0,21 0-1 0,2-12 1 0,24 1-2 0,-1 11 0 0,11 0-1 0,-22 0 1 0,11 0-1 0,-22 0 0 0,-15 0-1 0,2 0 1 0,22 0 3 0,-58-13 0 0,-12 13 1 0,-11-12-1 0,-2 12 0 0,-11 0-1 0,0 0-1 0,-11 0-1 0,11-12 0 0,-13 12 0 0,1 12-9 0,0 0-19 0,12 12-64 0</inkml:trace>
  <inkml:trace contextRef="#ctx0" brushRef="#br0" timeOffset="23">10932 8202 70 0,'0'0'8'0,"-13"-10"1"0,2-1-3 0,-1 11 3 0,-1 0 6 0,13-13-3 0,0 1 2 0,0 12-11 0,0-12-2 0,25 12 0 0,22 0 3 0,13-13-2 0,12 13 1 0,-13 0-1 0,13 0-1 0,-13 13 1 0,0-13-2 0,-10 0 2 0,-14-13 0 0,-12 13 0 0,-10-11 2 0,-13 11-15 0,-24 24-99 0</inkml:trace>
  <inkml:trace contextRef="#ctx0" brushRef="#br0" timeOffset="24">8074 10488 65 0,'-13'-10'8'0,"-10"-1"-6"0,10-2 2 0,13 13 6 0,-10-12 4 0,10 12 1 0,-24-12 8 0,24 12-16 0,-12-13-1 0,12 13-1 0,0 0 0 0,0 0-3 0,25 0 0 0,-4 0 0 0,194-23 3 0,-167 23-1 0,-24 0-2 0,-12 0-2 0,0 0 0 0,-24 0 3 0,12 0-5 0,0 12-6 0,0-12-8 0,12 11-12 0,12 2-9 0,-1-1-23 0</inkml:trace>
  <inkml:trace contextRef="#ctx0" brushRef="#br0" timeOffset="25">9109 10394 124 0,'-11'0'4'0,"-24"-24"0"0,-1 24-3 0,0 0-1 0,36 0 1 0,0 0 2 0,0 0-1 0,24 0 1 0,0 0 0 0,23-12 0 0,1 12 0 0,-1 0 0 0,1 0-1 0,-12 0 1 0,0 0-2 0,-36 0-1 0,0 0 0 0,0 0 0 0,-13 12-8 0,13 12-17 0,0-12-14 0,13-1-27 0</inkml:trace>
  <inkml:trace contextRef="#ctx0" brushRef="#br0" timeOffset="26">10658 10335 48 0,'0'0'0'0,"-24"-12"29"0,12 12-19 0,-11 0 0 0,-2 0 1 0,2-11-2 0,10 11-2 0,-10 0-3 0,10 0-1 0,13 0-1 0,0 0 2 0,25 11-2 0,11-11-1 0,84 0 3 0,-86-11-1 0,2 11-1 0,-24-13 0 0,-1 13-2 0,-11 0 0 0,0 13-2 0,0-13-9 0,0 0-14 0,13 11-11 0,-1-11-11 0</inkml:trace>
  <inkml:trace contextRef="#ctx0" brushRef="#br0" timeOffset="27">12230 10370 88 0,'0'-12'8'0,"-36"0"-5"0,13 12-1 0,23 0 0 0,0 0 17 0,0 0-14 0,0 0 0 0,0 0 2 0,34 0-2 0,3 0-3 0,11-11 1 0,-1 11 1 0,-11 0-1 0,11 0 1 0,-23 0-1 0,0 0 2 0,-12 0 0 0,-12 0 0 0,0-12-3 0,-12 12-1 0,1 0-1 0,-2 0-3 0,1 0-22 0,12 12-32 0,0-1-3 0</inkml:trace>
  <inkml:trace contextRef="#ctx0" brushRef="#br0" timeOffset="28">8585 11074 47 0,'-11'0'20'0,"11"0"-17"0,0 0-2 0,0 0 2 0,-12 0 11 0,12 0-5 0,-13 0-2 0,13-13-2 0,0 13-3 0,0 0 1 0,0 13 1 0,0 45 5 0,13-45-7 0,-13-2-1 0,12 1 1 0,-1-1 0 0,2 2-1 0,-13-1 1 0,12 0 0 0,-1-12 0 0,2 13 0 0,-1-13 0 0,12-13 0 0,-2-11 0 0,14 11-1 0,13-21 1 0,-14 9-1 0,13 2 0 0,1 11 2 0,-15-12-1 0,2 24 0 0,12-12 0 0,-12 0 1 0,-13-1 0 0,0 2-2 0,13-1-1 0,-23 12 0 0,10 0-11 0,1 12-102 0</inkml:trace>
  <inkml:trace contextRef="#ctx0" brushRef="#br0" timeOffset="29">14219 12204 22 0,'0'0'28'0,"0"0"-24"0,0-12-1 0,0 12 1 0,0 0 0 0,-12 0 0 0,12 0-1 0,0 0 0 0,0 0 6 0,0 12-4 0,0-12-1 0,0 13 0 0,-13 10 5 0,13-12-7 0,0-11 0 0,0 12-1 0,13-12 1 0,-13 12-1 0,12 12 0 0,-12-12-1 0,0 12 2 0,11-12-1 0,-11 0 0 0,0 1 0 0,13-2 1 0,-2-1 4 0,-11-10-5 0,13 0 0 0,-2 0 0 0,1 0-1 0,12 0 1 0,-1-10 0 0,13-14 0 0,-12 0-1 0,12 11 1 0,0-21 0 0,11 21-1 0,-11-11 0 0,0 13 1 0,0-1 1 0,71-12 0 0,-84 12 0 0,13 12 2 0,-24-12-3 0,13 12-2 0,-25 0 2 0,11 0-2 0,-11 12-8 0,12 0-54 0,-1-12 11 0</inkml:trace>
  <inkml:trace contextRef="#ctx0" brushRef="#br0" timeOffset="30">7812 14679 70 0,'0'-10'8'0,"-12"10"3"0,1 0 3 0,11 0 0 0,0-11-4 0,-13 11-2 0,13-13-1 0,0 13-1 0,-11-12-2 0,11 12 0 0,-13 0 0 0,13-12-1 0,0 12 0 0,0 0 17 0,-11 0-18 0,11 0 0 0,0 0-1 0,0 0 1 0,11 0-1 0,2 0 0 0,11 0 0 0,23 0 0 0,1-13-1 0,11 13 1 0,13-11 0 0,23 11-1 0,-1 0 0 0,-10 0 0 0,11 11 0 0,-11 2 1 0,-2-13-1 0,3 0 0 0,-14 12 1 0,-12-12-1 0,-11 0 0 0,0 0 1 0,-12 0 0 0,0-12 0 0,-25-1-1 0,12 2 1 0,-10-1-3 0,-1 12 2 0,-12-11-1 0,0-2-8 0,-12 13-11 0,-1 13-8 0,13-2-17 0,0-11-12 0</inkml:trace>
  <inkml:trace contextRef="#ctx0" brushRef="#br0" timeOffset="31">8025 14716 78 0,'-21'0'4'0,"-28"0"3"0,13 13 3 0,1-13 5 0,23 0-3 0,-1 0-3 0,2 0-3 0,11 0-2 0,11 0 1 0,25 11-1 0,0-11 0 0,37 0 0 0,9 0 1 0,25-11-3 0,24-2 1 0,-24 13-2 0,11-12 1 0,-10 12 0 0,-24-12 0 0,-13 12 0 0,-23-13-1 0,-12 3 1 0,-12-1 0 0,-12-2-1 0,-1 1 0 0,-11 0 0 0,0 12-9 0,-23 0-23 0,-1 24-73 0</inkml:trace>
  <inkml:trace contextRef="#ctx0" brushRef="#br0" timeOffset="32">17624 3441 49 0,'-12'-12'5'0,"-11"12"-4"0,10 0 1 0,2 0 8 0,-1 0-2 0,-1-12 2 0,13 12-3 0,13 0 1 0,23 0-6 0,11-13 1 0,25 2 1 0,-2-1-1 0,27-23 0 0,10 22 1 0,0-10-3 0,-12 23 2 0,191 0 1 0,-203 0-3 0,-35 0 0 0,-12 0 0 0,-13 0 1 0,-23-11 1 0,0 11 1 0,-23 0-1 0,-1 0-2 0,-24 0 0 0,0 11 0 0,-24 1 0 0,1-1 0 0,-12 2-1 0,-12 11 0 0,-12-1 0 0,0 1 2 0,0 0-1 0,23-11-1 0,1-2 1 0,11 1-1 0,25-12 1 0,23 0 0 0,12 0-1 0,12-12 1 0,36 1 0 0,23-14 0 0,25 0-2 0,23 2 2 0,24 12-1 0,12-13-1 0,-12 11 1 0,-1 2-1 0,2-12 1 0,-25 23 0 0,-24-13 0 0,-11 13 1 0,-25 0-1 0,-11 0 0 0,-25 0-1 0,2 0 3 0,-26 0 0 0,-23 0-1 0,-22 13-1 0,-14-2 1 0,-11 1 0 0,-13-1 0 0,-23 2-2 0,0 11 2 0,-12-13-1 0,12 12 1 0,11-10 0 0,-81 11 0 0,105-11 0 0,37-13-1 0,11 11 0 0,24-11 0 0,12 0 0 0,23-11 0 0,37-2 0 0,25 1 0 0,33-13-1 0,25 14 1 0,11-12-2 0,1 23 2 0,-12-12 0 0,12 0 0 0,-24-1 0 0,-25 2-1 0,-10 11-1 0,-36-12 2 0,-12 12 0 0,-37 0 1 0,-47 0 0 0,-11 0-1 0,-24 0 1 0,-26 12 1 0,-378 24-1 0,356-24 0 0,12 11-1 0,0-12 1 0,23 14 0 0,13-13-1 0,22 1 0 0,15-13 0 0,22 11 1 0,12-11-1 0,23 0-1 0,25 0 1 0,34-11 0 0,26-14-2 0,12 25 2 0,11-12 0 0,-12-12-1 0,12 12 0 0,-12 12 1 0,-24-11 1 0,-13 11 0 0,-21 0-3 0,-14 0 2 0,-34 0-1 0,-13 0 3 0,0 0-2 0,0-12 2 0,-36 12-1 0,0 0-1 0,0 0-1 0,-11 0 2 0,-1 0 0 0,12 0 0 0,1 12-5 0,-1 11-39 0,24 1-51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000" max="10000" units="dev"/>
          <inkml:channel name="Y" type="integer" min="-10000" max="10000" units="dev"/>
          <inkml:channel name="F" type="integer" max="255" units="dev"/>
          <inkml:channel name="T" type="integer" units="dev"/>
        </inkml:traceFormat>
        <inkml:channelProperties>
          <inkml:channelProperty channel="X" name="resolution" value="1" units="1/dev"/>
          <inkml:channelProperty channel="Y" name="resolution" value="1" units="1/dev"/>
          <inkml:channelProperty channel="F" name="resolution" value="1" units="1/dev"/>
          <inkml:channelProperty channel="T" name="resolution" value="0" units="1/dev"/>
        </inkml:channelProperties>
      </inkml:inkSource>
      <inkml:timestamp xml:id="ts0" timeString="2025-11-15T16:17:58.40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antiAliased" value="0"/>
    </inkml:brush>
  </inkml:definitions>
  <inkml:trace contextRef="#ctx0" brushRef="#br0">20173 11192 24 0,'-12'0'51'0,"-24"0"-45"0,23 0-5 0,2 0 4 0,-12 0 8 0,11 0-6 0,1 0-4 0,-14 0 3 0,1 0-1 0,0 12 0 0,-12-12-1 0,0 12 0 0,13-12 0 0,-13 13 2 0,25-13-4 0,11 0-1 0,-13 0 3 0,13 0-3 0,0 0 1 0,0 0 0 0,13 0 0 0,21-13-2 0,2 1 0 0,0 12 2 0,0 0-3 0,-12 0 0 0,36-12 2 0,-25 12-1 0,37 0 1 0,10 0-2 0,-21-13 1 0,10 13 1 0,1 0-1 0,-25 0-1 0,37-11-2 0,-13-1 4 0,0 12-1 0,-11-11-1 0,-1 11 2 0,-11-13 0 0,36 1 0 0,-25 12-2 0,1 0 1 0,-25 0-1 0,24 0 2 0,1 0-1 0,-11-12-1 0,-2 12 1 0,-12 0 0 0,13 0-1 0,0-11 1 0,-13 11 1 0,-12 0-1 0,-10 0 0 0,35-12 0 0,-37 12 1 0,2 0-1 0,-2 0-1 0,2 0 1 0,-2 0 0 0,1 0 0 0,-12 0 0 0,11 0 0 0,-11 0 1 0,0 12-1 0,0-12 0 0,-11 0 0 0,-25 0 0 0,1 11 1 0,-13-11-1 0,-285 12 2 0,236-12-2 0,3 0 0 0,-1 12 1 0,11-12-1 0,1 13 0 0,-13-13 0 0,14 11 0 0,-2-11 1 0,1 0 0 0,35 12-1 0,12-12 0 0,-106 11 1 0,82-11-1 0,1 13 0 0,23-13 0 0,-36 12 0 0,37 0 0 0,10-12 0 0,2 13 0 0,-13-13 1 0,-48 11-2 0,61-11 1 0,10 10 0 0,2-10 0 0,-1 0 0 0,12 0-1 0,0 0 1 0,72 0 0 0,-25 0 0 0,13 0 0 0,-1 0 0 0,25 0-1 0,-2 0 1 0,14-10 0 0,96 10-1 0,-99 0 1 0,4 0-1 0,-2 0 0 0,-1-11 1 0,-10 11 0 0,106 0-1 0,-119 0 1 0,1 0 0 0,0-13 0 0,-12 13 0 0,-13 0-1 0,13 0 1 0,0 0 0 0,-14-12 0 0,-10 12 0 0,0 0 0 0,24 0 0 0,-24 0 0 0,-25 0 0 0,14 0 0 0,-25 0 1 0,11 0-1 0,-11 0 0 0,12 0 0 0,-12 0 0 0,0 0 2 0,0 0-2 0,0 0 0 0,-12 0 0 0,12 0 0 0,0 0 0 0,0 0 1 0,0 12-12 0,-11 1-80 0</inkml:trace>
  <inkml:trace contextRef="#ctx0" brushRef="#br0" timeOffset="1">8038 8227 34 0,'-13'0'31'0,"3"0"-18"0,10 0-8 0,-11 0-1 0,11-12 2 0,-13 12 1 0,13 0 0 0,-12 0-1 0,12 0-1 0,0 0 0 0,0 0 5 0,0-13-6 0,0 13 0 0,12-10-1 0,22 10 0 0,-21-11-2 0,23 11 1 0,-24 0-1 0,12-13 0 0,0 13-1 0,10 0-1 0,-21 0 4 0,-1 0-2 0,-1 0 2 0,-22 0 4 0,-1 0-7 0,-12 0-1 0,1 0 3 0,-1 0 0 0,0-12-3 0,-1 24 1 0,14-12 1 0,-1 0 0 0,-1 0-2 0,3-12 1 0,-1 12 0 0,11 12 1 0,0-12-1 0,-13 0-1 0,13 0 1 0,24 0 1 0,11 0 0 0,12-12-1 0,-10 12-1 0,10 0-2 0,-11 0 4 0,-13 0 0 0,2 0-2 0,-14 0 0 0,1 0 3 0,-12 0 0 0,0-12-1 0,0 12 0 0,0 0-1 0,0 0-1 0,0 0 1 0,0 0 1 0,0 12-2 0,0-12 0 0,0 0 2 0,0 0 0 0,0 0-1 0,0 0-1 0,0 12 0 0,12 1-32 0,-12-2-42 0</inkml:trace>
  <inkml:trace contextRef="#ctx0" brushRef="#br0" timeOffset="2">7312 8441 68 0,'0'-11'14'0,"-13"-1"-11"0,2 12-1 0,11 0-1 0,0 0 1 0,0-11 1 0,0 11 8 0,0 0-5 0,11-13 0 0,2 13 0 0,-1 0-3 0,12-12-1 0,-12 12 0 0,11-12 1 0,13 12-2 0,-11 0 1 0,-2 0-1 0,1 0 0 0,-1 0 0 0,-11-13 0 0,-1 13 1 0,2 0-1 0,-26 0 10 0,-10 0-11 0,12 0 0 0,-25 13 1 0,24-13-1 0,-12 0 1 0,0 0 0 0,12 0-1 0,-12 0 0 0,13 0 2 0,-1 0-2 0,12 0 1 0,-13 0-1 0,13 0 1 0,0 0 3 0,13-13-4 0,-1 13 0 0,11 0 1 0,-23 0-1 0,24 0 0 0,0 0 0 0,0 13 0 0,-12-13 0 0,-12 0 1 0,0 0-1 0,0 0 5 0,-12 0-4 0,-12 0-1 0,24 0 0 0,-12 0 0 0,12 0 1 0,-12 0-2 0,12 0 1 0,0 0 0 0,0 0-1 0,0 0 2 0,0 12-1 0,0-12 0 0,0 0 0 0,12 0 0 0,-12 0 0 0,0 0 0 0,0 12 1 0,0-12 0 0,0 0-1 0,0 0 1 0,0 0-2 0,0 0 2 0,12 0-2 0,-12 0 1 0,0 0 0 0,0 0 1 0,0 0-1 0,0 0 0 0,0 13 0 0,0-13 1 0,0 0-1 0,0 0 0 0,0 0 0 0,0 0 0 0,0 11-1 0,0-11 2 0,0 0-1 0,0 12-2 0,0-1-12 0,0 1-38 0,0 0-10 0</inkml:trace>
  <inkml:trace contextRef="#ctx0" brushRef="#br0" timeOffset="3">4620 8478 81 0,'0'0'1'0,"-11"0"1"0,11 0 0 0,-12 0 0 0,24 0 18 0,-1 0-9 0,14-13-7 0,22 13-1 0,1-12-3 0,-2 12 1 0,3-12 0 0,-1 12 1 0,-13 0-1 0,1 0 0 0,-12 0-1 0,-24 0 1 0,0 0 5 0,-24 0-6 0,-1 0 1 0,-9 0-1 0,-14 0 0 0,12 0 0 0,1 12 0 0,-13-12 0 0,12 12 1 0,12-12-1 0,1 0 0 0,11 13 0 0,-1-13 0 0,13 0 0 0,13 0 0 0,10 0 0 0,1-13 0 0,24 13 0 0,0 0 0 0,-2-12 0 0,-10 12 1 0,13-12 0 0,-14 12-1 0,-12 0 0 0,-10 0 0 0,10 0 2 0,-23-11-2 0,13 11 0 0,-13 0 1 0,0 0-1 0,0-12 1 0,0 12-1 0,-13 0 0 0,13 0 0 0,0-11 1 0,0 11-1 0,0 0 0 0,0 0 0 0,13 0-2 0,-1 0 1 0,23 23-87 0</inkml:trace>
  <inkml:trace contextRef="#ctx0" brushRef="#br0" timeOffset="4">13123 12990 26 0,'0'0'22'0,"-24"0"-1"0,12 0-17 0,12 0-1 0,-11 0 0 0,-1 0 2 0,-1 0-1 0,-10 12 1 0,12-12-1 0,-2 0 2 0,1 0-1 0,12 0 1 0,-12 0 0 0,12 0 1 0,0 0 5 0,12 0-11 0,0 0 0 0,12 0 1 0,12 0 0 0,10 0-3 0,15 0 1 0,-2 0 2 0,13 0 1 0,-1 0-2 0,1-12-1 0,-1 12 1 0,11 0 1 0,3 0-2 0,-14 0-1 0,24 0 3 0,-11 0 0 0,11-11 2 0,-1 11-2 0,110-13 4 0,-109 1-4 0,0 0 0 0,-11-1-2 0,-13 13 3 0,1-11-2 0,-1-1-1 0,1 12 0 0,-1-11 1 0,-11 11 1 0,11-12-3 0,-11 12 2 0,-2 0 0 0,-9 0 0 0,-2 0 0 0,-11-12-2 0,95-1 1 0,-107 13 1 0,0 0-1 0,0-11 1 0,-1 11-1 0,-11 0 0 0,-1-12 0 0,2 12 1 0,-13-11-1 0,12 11 2 0,-12-25-2 0,0 13 1 0,11-72 1 0,-11 50-2 0,13-3 1 0,-13 3-1 0,12-16 1 0,-12 4 0 0,0 10-1 0,0-71 0 0,0 36 0 0,0 0-1 0,0-2 0 0,11-9-6 0,-11 11-1 0,13-38-4 0,-13 50 8 0,0 11 0 0,-13 13-1 0,-23-74-6 0,13 51 7 0,10 11-1 0,-23-61-5 0,26 61 5 0,10 10 1 0,-12 14 1 0,12-13 0 0,0 11 0 0,-12 4 1 0,12-4 1 0,-48-47-1 0,23 60 2 0,14-23-1 0,-12 24 0 0,0-39-1 0,10 39 0 0,13-12 0 0,-12 11 0 0,0 0-2 0,0-1-5 0,-12-10-2 0,12 12-1 0,-23-14-14 0,-1 0 1 0</inkml:trace>
  <inkml:trace contextRef="#ctx0" brushRef="#br0" timeOffset="5">12921 12322 9 0,'-13'37'29'0,"2"22"5"0,-1-11-23 0,-1-12-8 0,2 60 0 0,11-73-2 0,0 12-1 0,0-11 1 0,11-1 0 0,-11-10 0 0,25 45 2 0,-14-45-53 0</inkml:trace>
  <inkml:trace contextRef="#ctx0" brushRef="#br0" timeOffset="6">15267 11097 58 0,'0'-12'5'0,"-25"-12"1"0,14 12 1 0,11 0-3 0,11-1-1 0,2-10 1 0,-1 12 1 0,-12-26 1 0,11 14 1 0,-11-25 1 0,0 14 0 0,0-3 0 0,-11 1-1 0,-14-23 7 0,14 23-9 0,-14 12-1 0,2-12-1 0,12 25-1 0,-2-13 0 0,-11 11 1 0,13-10-1 0,-1 12 0 0,-1-2 0 0,-10 1 0 0,10 12 0 0,-69-25 1 0,46 15-2 0,-12-1 0 0,1-2 1 0,-25 13-1 0,1-12 0 0,-12 12-1 0,-2 0 0 0,-9-12 1 0,-14 12-1 0,-10 0 0 0,-1-13 0 0,11 13-1 0,1 0 1 0,-12 0 1 0,23 0 1 0,-10 0-2 0,10 0 0 0,1 0 0 0,24 0-1 0,11 13 2 0,13-13-2 0,11 12 2 0,24-12 0 0,0 12-1 0,0-12-1 0,12 13 0 0,-13-2 2 0,2 12 0 0,-1 1-1 0,1 12 0 0,-1 0 0 0,-1 10 0 0,2 4 2 0,-12 116 1 0,10-95-4 0,1 12 2 0,12-11 0 0,-12 11 0 0,12-22 1 0,-12 10 0 0,0 0-1 0,12 0 1 0,-12 13-2 0,1 0 2 0,-1-2-1 0,-1 1-1 0,13 1 0 0,0-2-1 0,0-11 1 0,13 61 1 0,-13-72 0 0,0-1 0 0,0 0 0 0,-13 2-2 0,2 10 1 0,-1-11 1 0,-1 11 0 0,2 0-1 0,11-11 0 0,-12-2 0 0,12-8 0 0,0-3 1 0,0-23-1 0,12-1 0 0,-12 1 1 0,0 0 0 0,11 0 0 0,-11-1-1 0,13-11 1 0,-13 0-1 0,12 1 0 0,-12-13 0 0,11 0 1 0,2-13-3 0,-1-22-8 0,23-1-39 0,1-1-64 0</inkml:trace>
  <inkml:trace contextRef="#ctx0" brushRef="#br0" timeOffset="7">20316 10049 29 0,'0'0'0'0,"-12"-24"54"0,24 1-47 0,11 10 2 0,-23 13-4 0,12 0 0 0,-12-12 2 0,0 24 14 0,12 1-18 0,-12-2-1 0,12 12 0 0,-12-10-1 0,12 11 1 0,-12 0 0 0,0-1 0 0,0 14 0 0,-12 105 5 0,0-106-6 0,12-1 1 0,0 73 3 0,0-85-3 0,0 25 1 0,0-12-1 0,0 11 0 0,0-11 1 0,-12 12-1 0,12 0 0 0,-12 47 3 0,12-48-3 0,0-11-1 0,0 0 0 0,0 35 2 0,0-35-2 0,0-13 1 0,0 1-1 0,12-11 0 0,-12-2 0 0,0 1 1 0,0-12-1 0,-12 0 0 0,12 0-7 0,-12-12-12 0,12-70-77 0,12 57 42 0</inkml:trace>
  <inkml:trace contextRef="#ctx0" brushRef="#br0" timeOffset="8">20470 9881 82 0,'0'-11'9'0,"-11"-1"0"0,-1 1-3 0,12 11 2 0,-13 0 0 0,2-12 1 0,-1 12-4 0,12 0-3 0,12 0-1 0,-1 0 0 0,25-12-1 0,0 12 1 0,12-13-2 0,11 13 1 0,13-11 0 0,-12 11 0 0,-1 0 1 0,12 0-1 0,-11 0 0 0,58 0 1 0,-47 0-1 0,-10 0 0 0,10 11 1 0,-11-11 0 0,11 0-2 0,13 13 2 0,-14-1-2 0,-9-12 1 0,-2 12 0 0,-11-12 1 0,-1 11-1 0,-11-11 0 0,0 12 0 0,1-12 1 0,-14 0-1 0,11 11 1 0,-9-11-1 0,-1 13 0 0,0-13 0 0,0 12 1 0,-14-12-1 0,3 12 0 0,-13-12 1 0,12 0-1 0,-12 13 0 0,0-13 0 0,11 0 0 0,25 11 0 0,-23-11 0 0,-1 12 0 0,-12-1 0 0,0 1 1 0,0 0-1 0,11 1 0 0,-11-2 0 0,0 12 1 0,0-10-1 0,0 24 0 0,0-16 0 0,13 29 1 0,-13-16 0 0,0 14 0 0,0 0 1 0,0 0 0 0,0 0 0 0,0-1 0 0,-13 1 1 0,13 12 0 0,0-1-1 0,0 108 8 0,0-108-7 0,13-13 0 0,-13 15-1 0,0-25 1 0,-13 83 5 0,13-96-7 0,0-11 0 0,0 0 1 0,0 1-1 0,0-13 2 0,0 0-4 0,0-25-17 0,0 2-10 0,0 11-18 0,0 1-27 0</inkml:trace>
  <inkml:trace contextRef="#ctx0" brushRef="#br0" timeOffset="9">20411 11074 93 0,'-24'0'6'0,"12"-13"1"0,0 13-3 0,12 0 4 0,0 0 2 0,24-12-1 0,12 12-4 0,0 0-2 0,23 0 0 0,1 0-2 0,23 0 1 0,12-12 0 0,0 12 1 0,25 0-2 0,-13 0 1 0,0 0-1 0,0 0-1 0,0 12 2 0,-11-12-1 0,-14 12 0 0,2-12 0 0,-12 13 0 0,-1-13 0 0,-10 11 1 0,-15-11 0 0,2 0 1 0,-12 0 0 0,-2 0-2 0,2 0 1 0,0 12-1 0,-11-12 1 0,-1 0 0 0,-13 0 1 0,1 0-2 0,-12-12 2 0,0 12 0 0,0 0-3 0,0-11 1 0,0-2 1 0,0 13 0 0,0 0-2 0,0 0-7 0,0-12-17 0,0 37-36 0,0-25-4 0</inkml:trace>
  <inkml:trace contextRef="#ctx0" brushRef="#br0" timeOffset="10">22934 12393 63 0,'0'0'0'0,"13"-10"12"0,-13-14-4 0,0 0 2 0,0 11 3 0,0-10-2 0,-13 12-4 0,3 11-1 0,-26 0 2 0,12 23-6 0,0 13-1 0,0 10 1 0,-11 4-1 0,11 9 0 0,1 0 1 0,-2 1-1 0,25-12 1 0,0 11-1 0,0-13-2 0,25-9 1 0,9-1 2 0,2-12-2 0,24-12 0 0,-12 0 0 0,10-12 0 0,-9 0 1 0,-2-12-1 0,-11 0 0 0,11-12 1 0,-11 1 1 0,-12-14-1 0,-12 3-1 0,12-3 2 0,-12-10 0 0,0 10 0 0,-12-10-1 0,0-1 1 0,0 1-1 0,-12 0 0 0,-24-3-1 0,12 4 1 0,-24 10 2 0,12 0-2 0,-11 12-2 0,12 13 2 0,10-1 0 0,-11 12-1 0,13 0 0 0,0 35-5 0,11 1-11 0,-12 12-17 0,12-2-57 0</inkml:trace>
  <inkml:trace contextRef="#ctx0" brushRef="#br0" timeOffset="11">23376 11870 82 0,'0'-23'5'0,"0"-13"5"0,0 11 1 0,11 14-3 0,-11-1-4 0,0 12-1 0,0 36 0 0,-23 24-1 0,-24 47 1 0,-1 12 1 0,-36 36 2 0,-11 23-2 0,11 2 2 0,2-4-2 0,10-44 3 0,24-13 0 0,12-23-4 0,13-1 0 0,12-24-1 0,11-23-1 0,0-12 0 0,-13-13 1 0,13-11 1 0,13-24-4 0,-2-22-20 0,25-16-19 0,-13 16-39 0</inkml:trace>
  <inkml:trace contextRef="#ctx0" brushRef="#br0" timeOffset="12">23400 12393 87 0,'0'0'0'0,"0"-46"7"0,0 21 5 0,12 2-4 0,23-1 0 0,1 12-1 0,11 0-3 0,-11 24-2 0,-12 13 0 0,12 22 1 0,-23 1 0 0,-13 12 0 0,0-13 1 0,-13 0-2 0,1-11 1 0,-24 0 0 0,13-24-1 0,-13 11 0 0,11-11 0 0,2-12 0 0,10-12 0 0,13 0-2 0,25-11 1 0,11-1-1 0,0-13 0 0,-1 3 0 0,14-3 0 0,-15 3 0 0,25-16 0 0,-34 16 0 0,-13 10 0 0,0 11 0 0,-12-10 0 0,0 23 0 0,-12 0 0 0,0 23 0 0,-13 2 0 0,2 11 1 0,12-13-1 0,-1 14 2 0,-1-3-1 0,13 3 0 0,0-14-1 0,0 1 1 0,13 0 0 0,10-11 0 0,-11-2 0 0,24 1-1 0,0-1-8 0,0-11-13 0,-1 0-8 0,-11-23-44 0,-12 23 39 0</inkml:trace>
  <inkml:trace contextRef="#ctx0" brushRef="#br0" timeOffset="13">23639 12025 35 0,'11'-23'31'0,"1"-1"-26"0,-12 12-1 0,11-13 1 0,-45-22 23 0,-3 71-22 0,1 24-1 0,-11 11-1 0,-14 12-1 0,15 25 0 0,21 11-1 0,2 12 0 0,10-12-1 0,13 0 0 0,0-23 0 0,25-1-1 0,-14-35 1 0,26 0 0 0,-14-25 1 0,13 1-6 0,0-12-12 0,0 0-19 0,-25-24-10 0</inkml:trace>
  <inkml:trace contextRef="#ctx0" brushRef="#br0" timeOffset="14">24090 11978 84 0,'12'-12'13'0,"0"24"-6"0,0 47 0 0,0 37 2 0,0 34-3 0,-12 13-3 0,-12 12 2 0,-36 0-1 0,1-24-3 0,-12-36 0 0,-14-35 0 0,14-1 0 0,-12-11-9 0,-1-2-29 0,25-21-33 0</inkml:trace>
  <inkml:trace contextRef="#ctx0" brushRef="#br0" timeOffset="15">21316 12430 52 0,'0'0'23'0,"0"-24"-14"0,0 11-4 0,0 3 3 0,0-1 1 0,12-14 15 0,-12 13-16 0,11-12-1 0,-11 12-2 0,13 12 0 0,-13-11-3 0,12 22-1 0,-12 12 0 0,0 14 0 0,0 22 0 0,0 0 0 0,0 12 1 0,-12-10 0 0,12 10 1 0,-13-11-1 0,2-13-1 0,11-10 1 0,0-14-1 0,0-12 0 0,0 2 1 0,0-13 1 0,0-13 0 0,24-21-2 0,-12-3 1 0,11-10 0 0,-11-1-2 0,24 0 1 0,-12 2-1 0,12 9 1 0,-13 13-1 0,-11-11 0 0,-1 35-1 0,2-12 1 0,-13 24-1 0,23 34 0 0,-10 4 0 0,-1 8 0 0,12 14 1 0,0-26 0 0,-1 4-1 0,13-27 1 0,-25 1 0 0,25-24 1 0,-12 0 0 0,0-13 1 0,0-21-1 0,-24-16 1 0,12-21-1 0,0-11 0 0,-12 9 0 0,0 15 0 0,0 22 0 0,-12 12-1 0,0 0 0 0,12 11 0 0,-12 50-15 0,12-1-14 0,0 12-16 0,24-14-41 0</inkml:trace>
  <inkml:trace contextRef="#ctx0" brushRef="#br0" timeOffset="16">22221 12753 49 0,'0'0'24'0,"0"0"-20"0,-11-13 0 0,11 1 3 0,0 12 5 0,0 0 2 0,-13 0-2 0,1 12 0 0,12 1-1 0,-12-13-1 0,0 11 0 0,1-11-2 0,11 10-1 0,-13-10-2 0,13 13-2 0,-11-13-2 0,11 0 0 0,0 0-5 0,11 12-24 0,-11-12-24 0,0 12-11 0</inkml:trace>
  <inkml:trace contextRef="#ctx0" brushRef="#br0" timeOffset="17">20208 12073 90 0,'-23'0'7'0,"-14"0"3"0,1 0 1 0,13 0 4 0,12-11-2 0,-1 11-4 0,12 0-5 0,0 0-3 0,35 0 1 0,12 0 0 0,13 0-1 0,23 0 1 0,1 0-1 0,0 0 0 0,-1 0 0 0,0 11 0 0,-11-11 0 0,-24 0-1 0,-14 12 2 0,-9-12-2 0,34 11 3 0,-47-11-3 0,0 0-8 0,-12 0-8 0,0 13-7 0,0-1-23 0,-12-12-2 0</inkml:trace>
  <inkml:trace contextRef="#ctx0" brushRef="#br0" timeOffset="18">20185 12144 85 0,'0'0'10'0,"-24"-11"3"0,11 11 0 0,2 0 2 0,11-12 8 0,0 12-22 0,11 0 2 0,14 0-2 0,-1 0-1 0,23 0-1 0,-11 12 3 0,0-1 0 0,-1 1-2 0,14 12 0 0,-15-12 2 0,2 13-2 0,0-2 0 0,0 0-1 0,-24 13 3 0,12 0-1 0,-12-12-1 0,-12 0 1 0,0 11 1 0,0 1 1 0,0 0-1 0,-12-12-2 0,-12 10 5 0,12 3-2 0,-24-1-2 0,12-1-2 0,-11 1 3 0,-1 0 0 0,12 0-1 0,-12-13-1 0,12 14 0 0,1-14 1 0,-13 1 0 0,23 0-1 0,-10-1 0 0,10 1 1 0,2 0-1 0,0 0-1 0,-1-1 0 0,0-11 3 0,12 0-3 0,0 1 1 0,0-2 0 0,12 1 1 0,11-1 1 0,1-11-2 0,12 13 0 0,0-13 0 0,226 0-2 0,-192 0 2 0,-9 12 0 0,-13-12 0 0,-25 0 1 0,1 0 0 0,-24 0 2 0,0 0 1 0,-13 0-3 0,2 0-9 0,-1 12-40 0,1 1-52 0</inkml:trace>
  <inkml:trace contextRef="#ctx0" brushRef="#br0" timeOffset="19">21280 13168 49 0,'0'0'21'0,"0"-13"-12"0,0 13-2 0,-12-10-1 0,12 10 9 0,-12 0-4 0,0 0-4 0,12 0 0 0,-23 0-1 0,23 0-2 0,-25 0 0 0,14 0-1 0,11 0 1 0,36 0-3 0,-1 0-1 0,25-11 1 0,11 11-1 0,-11 0 2 0,23 0-1 0,-23 0 1 0,0 0-1 0,-13 0 1 0,-11 0 0 0,-13 0 0 0,-11-13-1 0,0 13 1 0,-12 0-1 0,0 0-1 0,0 0-2 0,12 0-7 0,-12 0-2 0,0 13-1 0,0-13-3 0,-36 11-9 0,13 12-15 0,10-23 2 0</inkml:trace>
  <inkml:trace contextRef="#ctx0" brushRef="#br0" timeOffset="20">21160 13287 82 0,'0'0'0'0,"-23"-23"17"0,0 23-4 0,11-12-5 0,12 12-2 0,0-13-1 0,35 13-1 0,13 0-2 0,23-11 1 0,1 11-1 0,-1 0 2 0,1 0 0 0,-13 0-2 0,-12 0 1 0,13 0 2 0,-60-12-3 0,0 12-1 0,13 0 0 0,-13 0-5 0,11 0-14 0,1 0-16 0,-12 0-33 0</inkml:trace>
  <inkml:trace contextRef="#ctx0" brushRef="#br0" timeOffset="21">21495 13180 68 0,'-12'0'2'0,"12"0"1"0,0 0 1 0,0 0 1 0,0 0-2 0,0 0-1 0,0 0-1 0,0 0 0 0,12 0 0 0,-12 0 6 0,-12 0 4 0,12 0-9 0,0 0 1 0,0 0-2 0,0 0 7 0,12 0-8 0,-12 0-1 0,0 0 1 0,0 0 1 0,0 0-1 0,0 0 1 0,10 0-1 0,-10 0-1 0,0 0-1 0,0 0-3 0,0 0-2 0,13 0-2 0,-13 0-3 0,0 12 2 0,0-12 5 0,-13 13 4 0,13-13 0 0,0 0 0 0,0 0 0 0,13 11-46 0</inkml:trace>
  <inkml:trace contextRef="#ctx0" brushRef="#br0" timeOffset="22">21530 13287 31 0,'0'0'18'0</inkml:trace>
  <inkml:trace contextRef="#ctx0" brushRef="#br0" timeOffset="23">22553 13680 58 0,'-82'-12'57'0,"21"12"-49"0,51 0-7 0,-2 0 1 0,0-11-2 0,12 11 0 0,-12 0-1 0,24 0-2 0,12 0 3 0,47 0-1 0,24 0 0 0,36-24 0 0,36 11 0 0,0 13-1 0,-13 0 3 0,1 0 0 0,-24 0 1 0,-24 0-1 0,-23 0-1 0,-25 0 1 0,-11 0 0 0,-12 0 0 0,-12 0-1 0,-14 0 1 0,3 0-1 0,-13 0-4 0,-13 0-12 0,-105 13-47 0,95-13 35 0</inkml:trace>
  <inkml:trace contextRef="#ctx0" brushRef="#br0" timeOffset="24">22531 13752 61 0,'-60'12'25'0,"-47"-12"-14"0,12 0 1 0,23 0-3 0,12 11-5 0,13-11-2 0,11 0-1 0,11 0-1 0,15 12 0 0,20-12-1 0,15 0 1 0,35 0-1 0,36-12 0 0,46 1 2 0,37-1 0 0,24 1 0 0,-13 11 0 0,-12 0-1 0,-23 0 3 0,-12 0-1 0,-24 0-1 0,-36 11 1 0,-23-11-1 0,-13 0 0 0,-11 0 0 0,-24-11 0 0,0 11 1 0,-12 0-1 0,0-13 0 0,0 13 0 0,-12-12-2 0,0 12 0 0,-1 0 1 0,2 0 0 0,-1 0-1 0,12 0 1 0,0-12-5 0,0 24-84 0</inkml:trace>
  <inkml:trace contextRef="#ctx0" brushRef="#br0" timeOffset="25">21090 15121 94 0,'0'0'0'0,"0"-83"15"0,24 47-6 0,22-11 12 0,-21 34-16 0,11 1-3 0,-1 37-1 0,1-2 0 0,-12 25 1 0,-1-1-1 0,-10 1 1 0,-26 0 0 0,-10-13 0 0,-13 1 1 0,12-11-1 0,0-14 0 0,13-11 1 0,11-24-1 0,23-13-2 0,13-9 0 0,12 10 0 0,-1-12 0 0,13 13 0 0,-24 11 0 0,-12 12 0 0,-14 12-1 0,-10 0 1 0,-10 36 1 0,-14-13 1 0,-24 14 2 0,12-3-1 0,-12 37-1 0,61-34-2 0,-1-13-7 0,11 11-20 0,13 1-25 0,-12-36-5 0</inkml:trace>
  <inkml:trace contextRef="#ctx0" brushRef="#br0" timeOffset="26">21756 15323 114 0,'0'0'2'0,"-11"13"0"0,11 21 5 0,-12-9 3 0,-1-1-2 0,-10 11-5 0,23-11-2 0,0 0-2 0,0-1-24 0,23 2-63 0</inkml:trace>
  <inkml:trace contextRef="#ctx0" brushRef="#br0" timeOffset="27">21922 15097 105 0,'25'-24'3'0,"11"-11"2"0,23 23 0 0,0 0 2 0,1 24-4 0,-36 22-1 0,1-9 0 0,-25 23 1 0,-13-12-2 0,-11-13 1 0,1 0 0 0,10-10 0 0,2-13 0 0,22-13 0 0,25-21 0 0,1-14-3 0,-3 0 1 0,2 13 2 0,0 11-2 0,-24 24 1 0,-24 0-2 0,0 0 1 0,-35 47 2 0,11-10-1 0,0 10 0 0,24-12-2 0,0-12 1 0,12 14-7 0,24-13-24 0,1-1-53 0</inkml:trace>
  <inkml:trace contextRef="#ctx0" brushRef="#br0" timeOffset="28">22423 15288 103 0,'0'-12'12'0,"23"12"-4"0,2 0-1 0,-1 12 4 0,-12 11-4 0,-12 2-1 0,0-2 0 0,0 1-2 0,0-12 0 0,0 0-2 0,24-12 4 0,23-12-6 0,13-13-6 0,11 25-13 0,-35 0-16 0,-13 25-51 0</inkml:trace>
  <inkml:trace contextRef="#ctx0" brushRef="#br0" timeOffset="29">21268 15883 37 0,'-24'-11'25'0,"-11"11"-21"0,11 0-1 0,-59 11 26 0,71-11-17 0,-25 0-4 0,26 0 1 0,-1 12-1 0,-1-12-1 0,2 0-1 0,-1 0 0 0,1 0-1 0,11 11-1 0,-12-11 0 0,12 0 1 0,12 0 2 0,-1 0-6 0,25-11 1 0,12-1 1 0,-2 12-2 0,110-24 2 0,-84 12-2 0,23 12-1 0,-1 0-1 0,15-12 4 0,-3-1 1 0,14 13-3 0,-13 0 0 0,0-10-3 0,-12 10 3 0,-11 0 3 0,-1 0-4 0,-25-12 0 0,3 0 1 0,-13 12 1 0,22-24 2 0,-70 11-2 0,13 13-1 0,-13 0 0 0,12-11-1 0,-12 11 1 0,11 0-1 0,-11-12 0 0,0 12 0 0,0 0-28 0,0 23-3 0,-23 2-20 0,-1-1-22 0</inkml:trace>
  <inkml:trace contextRef="#ctx0" brushRef="#br0" timeOffset="30">22244 13812 50 0,'-11'-13'22'0,"11"1"-10"0,0 12 0 0,0-12 8 0,-12 12-15 0,-12 0 2 0,0 0-1 0,1 0-1 0,10 0 1 0,13 0 0 0,13 0 1 0,58-11-2 0,-35-1 0 0,23 12-1 0,1-11-2 0,-1 11 0 0,1 0-1 0,-2 0-1 0,3 0 3 0,22-13-3 0,-12 13 1 0,13 0-1 0,11 0 1 0,-11 0-1 0,-2 0 1 0,74 0 2 0,-97-12-2 0,13 12 0 0,-14-12-1 0,-9 12 2 0,10 0-1 0,-11-13 0 0,83 13 3 0,-131 0-3 0,24-11 1 0,-12 11-1 0,0-12-1 0,0 12 0 0,0-11 3 0,-12-1-3 0,12 12 0 0,-12-12 0 0,-12 12-7 0,0 0-10 0,-24 12-9 0,-12 0-10 0,0-1-45 0</inkml:trace>
  <inkml:trace contextRef="#ctx0" brushRef="#br0" timeOffset="31">22007 13728 73 0,'0'0'6'0,"0"0"0"0,-12 0 1 0,12 0 2 0,0-12 4 0,0 12-4 0,0 0-3 0,12-12-1 0,10 12 0 0,3 0-1 0,11 0 0 0,0-13-1 0,-1 13-1 0,14 0 0 0,-2-11 0 0,0 11 0 0,1 0-1 0,0 0 0 0,-2-12 0 0,3 12 0 0,-2 0-1 0,13 0 1 0,-1 0 0 0,-11 0-1 0,11 0 1 0,-11-11 0 0,0 11 0 0,12 0 0 0,-14-12 0 0,15 12-1 0,-13 0-1 0,-1 0 2 0,1-12-1 0,-13 12 1 0,13 0 0 0,0-13-1 0,-13 13 1 0,1 0-1 0,0-11 1 0,-1 11-1 0,-11 0 0 0,12-12 1 0,-13 12 0 0,2-11-1 0,-2-2 1 0,1 13 0 0,-12 0-1 0,13-12 1 0,-14 12-1 0,1 0 0 0,-1-12 0 0,2 12 0 0,-1 0 0 0,-12 0 1 0,11 0-2 0,-11 0 2 0,12 0-1 0,-12 0 0 0,0 0 0 0,11 12 0 0,-11-12 0 0,0 0 0 0,0 0 0 0,0 0 0 0,0 0 0 0,0 12 0 0,0-12 0 0,0 0 1 0,0-12 0 0,0 24 0 0,0-12-1 0,0 0-1 0,0 0 1 0,0 13 0 0,0-13 1 0,0 0-1 0,0-13 0 0,13 13-1 0,-13 13 2 0,0-13-1 0,0 0-2 0,12 0 4 0,-12 0-1 0,0-13-2 0,0 13 1 0,0 0-1 0,0 0 1 0,0 0 0 0,12 0 2 0,-12 0-4 0,0 0 3 0,0 0 0 0,0-12-2 0,0 12 0 0,0 0 2 0,0-12-2 0,0 24 3 0,0-12-2 0,0 0 1 0,0 0-2 0,0 0 0 0,0 0 0 0,-12 12 2 0,0 1-2 0,12-13 1 0,0 0-2 0,0 0 3 0,0 0-2 0,0-13 0 0,0 13 0 0,0 0 0 0,0 0 2 0,0 0 0 0,0 0-1 0,0 0 0 0,0-12-1 0,-13 12 1 0,13 0 0 0,0 0 0 0,0 0 1 0,0 0-2 0,-11 0 1 0,11 0 0 0,0 0-1 0,0 0 1 0,0 0-3 0,0 0 3 0,11 0-1 0,-11 0 2 0,0 0-2 0,0 0 1 0,0 0 0 0,13 0 0 0,-13 0-1 0,0 0 1 0,0 0 0 0,0 0 0 0,0 0 0 0,0 0 0 0,0 0 0 0,0 12-1 0,0-12 2 0,0 0-1 0,0 0 0 0,0 0 0 0,0 0-1 0,0 0 2 0,0 0-1 0,0 0 0 0,0 13 0 0,0-13 0 0,0-13 0 0,0 26 0 0,0-26-1 0,0 13 2 0,0 0 0 0,0 0-2 0,0 0 0 0,0 0-8 0,0 0 3 0,0 0-30 0,-13 0 17 0,13 13-5 0,0-13-23 0</inkml:trace>
  <inkml:trace contextRef="#ctx0" brushRef="#br0" timeOffset="32">6038 17467 37 0,'0'0'10'0,"-36"-24"3"0,13 24-2 0,10 0 0 0,1-13-2 0,12 13 2 0,-12 0-2 0,12 0-1 0,0 0-3 0,12-11 0 0,0 11-1 0,12-12-1 0,12 1 0 0,12 11 0 0,-1 0 0 0,13-13-1 0,10 13-1 0,15 0 1 0,22 0-1 0,0 0 0 0,0 0 2 0,11-12-2 0,14 12-1 0,-13 0 1 0,0 0-1 0,-1-12 1 0,2 12 1 0,0-13 0 0,-1 13 0 0,-12 0 0 0,12 0 2 0,-12 0 0 0,12 0 0 0,-25 0 0 0,14 0-3 0,-12 0 2 0,-1 13-1 0,-13-13 0 0,15 12-3 0,-15 0 0 0,2 1 2 0,0-2-1 0,-1-11 3 0,1 12-2 0,-13-1 1 0,0-11-1 0,1 0-1 0,-13 13 0 0,-11-13 2 0,-12 0-1 0,-12 0 0 0,-14 0 2 0,3 0 1 0,-13 0 0 0,0 0-1 0,12 0 0 0,-12 0-1 0,0-13-1 0,11 2 0 0,-11-1-1 0,25 1-14 0,-1-2-34 0,12-11-74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000" max="10000" units="dev"/>
          <inkml:channel name="Y" type="integer" min="-10000" max="10000" units="dev"/>
          <inkml:channel name="F" type="integer" max="255" units="dev"/>
          <inkml:channel name="T" type="integer" units="dev"/>
        </inkml:traceFormat>
        <inkml:channelProperties>
          <inkml:channelProperty channel="X" name="resolution" value="1" units="1/dev"/>
          <inkml:channelProperty channel="Y" name="resolution" value="1" units="1/dev"/>
          <inkml:channelProperty channel="F" name="resolution" value="1" units="1/dev"/>
          <inkml:channelProperty channel="T" name="resolution" value="0" units="1/dev"/>
        </inkml:channelProperties>
      </inkml:inkSource>
      <inkml:timestamp xml:id="ts0" timeString="2025-11-15T16:17:58.4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antiAliased" value="0"/>
    </inkml:brush>
  </inkml:definitions>
  <inkml:trace contextRef="#ctx0" brushRef="#br0">1096 12680 16 0,'-12'0'15'0,"12"0"-13"0,0 0 10 0,12-11-13 0,-12 11 0 0,12-13 0 0,0 13 3 0,-12 0-2 0,12 0-1 0,-12-12 1 0,12 12 1 0,10-12 0 0,-9 12-1 0,-1-11 0 0,12 11 0 0,48-23 0 0,-37 23 0 0,-12-13 0 0,61-11 0 0,-48 24-1 0,-12 0 2 0,0-13-2 0,0 13 0 0,11-11 0 0,-11 11 1 0,12 0-1 0,11-12 1 0,-11 12 1 0,11 0-1 0,-11-11 0 0,12 11 0 0,0 0 0 0,-24 0 1 0,35 0-2 0,-11 11 1 0,-12-11 0 0,10 0-1 0,3 0 2 0,-2 0 2 0,0 0 0 0,2 0 8 0,-14 0-3 0,13 0-6 0,1 0-1 0,-3-11 0 0,2 11 0 0,0-12 2 0,-1 12-2 0,0 0-1 0,1-12 0 0,11 12 1 0,-23 0 0 0,0 0 0 0,0 0 0 0,0 0 0 0,12 0 0 0,-13-13-1 0,1 13 1 0,0 0 1 0,-1 0-2 0,1 0-1 0,71-23 2 0,-71 23 0 0,-12 0-1 0,-1 0 1 0,2 0 0 0,-2 0 0 0,1-11 1 0,-12 11-2 0,0-13 1 0,-12 13-1 0,12 0 0 0,-12 0 0 0,0 0 0 0,12 0 1 0,0-12-2 0,0 12 1 0,0 12-1 0,-2-12-44 0</inkml:trace>
  <inkml:trace contextRef="#ctx0" brushRef="#br0" timeOffset="1">4180 13061 75 0,'0'0'0'0,"-12"-48"13"0,12 25-4 0,12-1-1 0,13-13 2 0,-2 14-2 0,13 12-2 0,-13 11-1 0,1 11-3 0,0 25 0 0,-24 1 1 0,0 9 0 0,0 13 1 0,-24-22-1 0,11 10 0 0,-10-23 0 0,0 0-2 0,10-12 1 0,2-12-1 0,22-83 5 0,25 35-5 0,0 1 0 0,0-1 0 0,0 25-1 0,-14-2-1 0,-9 25 1 0,-13 0-1 0,0 0 0 0,-13 25 0 0,-9-2 1 0,10 0-1 0,0 13 1 0,12-24-1 0,24 12 1 0,-12 0 0 0,23-11 0 0,1 8 0 0,11 4 0 0,-10-13-14 0,-3 1-21 0,-9-13-35 0</inkml:trace>
  <inkml:trace contextRef="#ctx0" brushRef="#br0" timeOffset="2">4466 12609 86 0,'0'0'0'0,"0"-36"4"0,11 11 0 0,2 2 2 0,-1 12-1 0,12-1-4 0,-13 24 0 0,2 22-1 0,-2 3 2 0,12-13 0 0,-10-1 2 0,-1-11-1 0,-1 0 0 0,-11-12 0 0,25-12 0 0,-14-11-2 0,25 0 0 0,-12 10 0 0,12 1-4 0,-2 24-74 0</inkml:trace>
  <inkml:trace contextRef="#ctx0" brushRef="#br0" timeOffset="3">5037 12906 93 0,'0'0'0'0,"0"-35"11"0,0-1 0 0,24 12 1 0,0 0-7 0,-24 24-4 0,25 12 0 0,-14 13-1 0,1-14 2 0,-1 25 0 0,-11-12 1 0,-11-1 0 0,-1 1-1 0,1-24-1 0,11 12 1 0,0-24 0 0,11-1-1 0,1-21 0 0,-1 22 0 0,25-24 0 0,-24 13-2 0,24-14 1 0,-24 14 0 0,0 23 0 0,-24 0-2 0,0 35 1 0,-12-10 1 0,12-2-1 0,0 1 1 0,12 0 0 0,0-13 0 0,24 1 1 0,0-1-2 0,12 2 2 0,-12-1-5 0,-12 0-32 0,-2-12-24 0</inkml:trace>
  <inkml:trace contextRef="#ctx0" brushRef="#br0" timeOffset="4">5335 12514 59 0,'0'0'34'0,"-12"-12"-27"0,12 0 1 0,0-1 0 0,0 13-6 0,-13 0 1 0,26 0-4 0,-1 13 0 0,24 11 2 0,-25-13 0 0,14 12 0 0,-13-10 0 0,-12 11 2 0,0-11 0 0,-12-2-2 0,0-11 0 0,12 12 0 0,-13-12 0 0,13 0-1 0,0 11-1 0,0 1 1 0,-11 13 0 0,-1-2 0 0,-12 13 1 0,-11-11-1 0,35-4-23 0,-12-8-35 0</inkml:trace>
  <inkml:trace contextRef="#ctx0" brushRef="#br0" timeOffset="5">5716 12740 102 0,'0'-12'3'0,"0"-24"4"0,11 24-1 0,14-12-2 0,-13 24-3 0,0 0-1 0,0 36 0 0,0-12 1 0,-12 0 1 0,12 10 0 0,-12 3 1 0,0-24-1 0,0-2 0 0,-12-11-1 0,0 12 1 0,12-12-1 0,0 0 0 0,-12 0 0 0,24-23 0 0,0 10 0 0,0-24 0 0,10 16 1 0,-9-4-2 0,10-11 0 0,-23 13 0 0,13-2 0 0,-1 13-1 0,-12 1 1 0,0 11 0 0,-12 0-1 0,-12 35-1 0,12 1 1 0,12 0 2 0,0-11-1 0,0-4 1 0,12-8-1 0,24-1 1 0,-12 0 0 0,-1-12 0 0,14 0-1 0,-14 0-12 0,-12 0-36 0,-11-12 0 0</inkml:trace>
  <inkml:trace contextRef="#ctx0" brushRef="#br0" timeOffset="6">5954 12383 27 0,'0'0'0'0,"12"-11"57"0,1-2-44 0,-13 13-10 0,0-12-1 0,0 12 3 0,0-12 0 0,0 12-1 0,0 0-1 0,0 0-1 0,0-13-2 0,0 13 1 0,0 13 0 0,0-1-1 0,0 13 0 0,-13-4 0 0,1 4 0 0,12 0 0 0,-12-2 1 0,12-23-1 0,12 11 1 0,13-11 2 0,-14 0-2 0,12 0-1 0,-10 0 0 0,-13 13 1 0,12-1 0 0,-12 0-1 0,0 11 0 0,11-12 1 0,-11 14-17 0,13-25-56 0</inkml:trace>
  <inkml:trace contextRef="#ctx0" brushRef="#br0" timeOffset="7">6215 12644 118 0,'0'0'0'0,"0"0"1"0,13 0-15 0,-1 0-51 0</inkml:trace>
  <inkml:trace contextRef="#ctx0" brushRef="#br0" timeOffset="8">6669 12728 99 0,'0'-12'7'0,"24"12"0"0,0-13-5 0,-24 13-2 0,12 0-7 0,-12 13-4 0,10-1 7 0,15 0 4 0,-1-12 8 0,-12-12 8 0,12 0-2 0,-12-12-8 0,23 12-7 0,-11 12-81 0</inkml:trace>
  <inkml:trace contextRef="#ctx0" brushRef="#br0" timeOffset="9">6026 14658 52 0,'-24'-13'28'0,"12"1"-14"0,1 0 3 0,11 12-2 0,0-13-3 0,-13 13-2 0,26 0 5 0,21 13-10 0,2-13-1 0,24 12 0 0,0-12-2 0,22 0 1 0,3 0-1 0,9 0-1 0,-22-12-2 0,-1 12 1 0,-12 0 2 0,14-24-1 0,-61 24 1 0,0-12-1 0,-12 12-1 0,0-11-8 0,-12 22-9 0,-24-11-6 0,0 23-9 0,-23 2-58 0</inkml:trace>
  <inkml:trace contextRef="#ctx0" brushRef="#br0" timeOffset="10">5990 14763 84 0,'0'0'0'0,"-48"0"22"0,12-11-7 0,36 11-1 0,0-12-2 0,0 12-4 0,13-11-1 0,34 11-1 0,25-13-1 0,11 1 0 0,11 12-1 0,3-12-1 0,-2 12-1 0,0-13-2 0,60 13 3 0,-107-10-1 0,-24 10 1 0,-1-11 2 0,-11-2 0 0,-12 1-1 0,11 0-2 0,2-1 0 0,-13-10-2 0,23 12-22 0,2 22-114 0</inkml:trace>
  <inkml:trace contextRef="#ctx0" brushRef="#br0" timeOffset="11">5919 14692 34 0,'0'-13'29'0,"-13"13"-19"0,13 0 2 0,-11 0-6 0,11-10 4 0,-12 10 0 0,12 0-2 0,0 0-1 0,-13 0-1 0,13 0 0 0,0 0 0 0,0-11-2 0,0 11 0 0,0 0-1 0,-11 0 1 0,11 0-2 0,0 0 0 0,0 0 6 0,11 0-5 0,-11 0 0 0,25 0 5 0,-25 0-7 0,11 0 0 0,2 0 0 0,-1 0 0 0,-1-13 0 0,13 13 0 0,0-12 0 0,-12 12 0 0,12 0 0 0,-12 0-1 0,24-12 2 0,-25 12-2 0,1 0 1 0,24 0-1 0,-24 0 0 0,12 0 1 0,0 0-1 0,11 0 0 0,-12 0 1 0,2 0-1 0,11 0 0 0,-24 0 0 0,11 0 0 0,1 12 1 0,-1-12-1 0,2 0 0 0,-14 0 0 0,14 0 1 0,-14 0-1 0,1-12 0 0,0 12 0 0,0 0-1 0,-12 0 1 0,12 0 0 0,-12 0 0 0,0 0 1 0,0 0-1 0,0 0 0 0,-12 0 4 0,0 0-3 0,0 0 1 0,-11 0-2 0,-13 0 0 0,0 0 0 0,0-13 1 0,1 13-1 0,-1 0 0 0,0 0 0 0,1 0 0 0,-13 0 0 0,0 0 0 0,13 0 0 0,-13 0 1 0,24 0-1 0,12 13-1 0,1-13 1 0,-2 0 1 0,1 0-1 0,12 0 0 0,0 0 0 0,0 0 0 0,-12 0 0 0,12 0 0 0,0 0 0 0,0 0 1 0,0 0-1 0,0 0 0 0,0 0 0 0,12 0 0 0,-12 0 0 0,25 0 0 0,-14-13 0 0,25 13 0 0,-13 0 0 0,2-11 0 0,10 11 0 0,1 0 0 0,-12 0 0 0,12 0 0 0,-1-12 0 0,1 12 0 0,0 0 1 0,-1 0-2 0,1 0 1 0,0-11 0 0,-25 11 0 0,25 0 0 0,-12-13 0 0,0 13-2 0,-12 0 1 0,1-12 1 0,-2 12 1 0,-11 0-1 0,0 0 0 0,0 0 1 0,-11 0-1 0,-2 0-1 0,-11 12 2 0,12-12 1 0,-12 0-1 0,-12 13-1 0,-11-13 0 0,11 11 0 0,-24 1 0 0,-94 12 0 0,106-12 0 0,1 0 0 0,-1-12 0 0,-11 24 0 0,47-24 0 0,-12 0 0 0,12 10 0 0,-1-10 0 0,2 0 0 0,-1 13-1 0,-1-13 2 0,2 0-1 0,11 0 0 0,-23 12 0 0,11-12 0 0,12 0 0 0,0-12-1 0,12 12 2 0,0 0-1 0,-12-13 0 0,22 13 0 0,-9 0 0 0,-1 0 0 0,12 0 0 0,-1-10 0 0,-10 10 0 0,22 0 0 0,-10 0 0 0,9-11 0 0,2 11 0 0,12-13 0 0,-12 13 0 0,12 0 0 0,-14-12 0 0,2 12 0 0,0-12 0 0,1 12 0 0,-3 0 0 0,-9 0 0 0,-1-13 0 0,-1 13 0 0,2 0 0 0,-14 0 0 0,13 0-1 0,-12 0-1 0,0 0 2 0,0 0 0 0,1 0 0 0,-2 0 0 0,-11 0 0 0,0 0 0 0,0 0 0 0,12-11 0 0,-12 11 0 0,0 0 0 0,0 0 0 0,0 11 0 0,11-11 0 0,-11 0 0 0,0 0 0 0,0 0 0 0,0 0 0 0,13 0 0 0,-13 0 0 0,12 0 0 0,-12 0 0 0,0 0 0 0,0 0 0 0,0 0 0 0,0 0 0 0,0 0 0 0,11 0 1 0,-11-11-1 0,0 11 0 0,0 0 0 0,0 0-1 0,0 0 2 0,12 0-2 0,-12 0 2 0,0 0-1 0,0 0 0 0,0 0 0 0,0-12 0 0,0 12 0 0,0 0 0 0,0 0 0 0,0 0 0 0,11 0-1 0,-11 0-3 0,0 0-7 0,0 0-6 0,0 0-8 0,0 0-22 0,0 12-44 0</inkml:trace>
  <inkml:trace contextRef="#ctx0" brushRef="#br0" timeOffset="12">2680 15990 61 0,'0'0'18'0,"-13"0"-9"0,13 0-1 0,-11-13 1 0,11 13 0 0,0-11-1 0,11 11 0 0,-11-12-2 0,13 12 0 0,-13 0-1 0,12 0-1 0,-12 0-2 0,11 0 1 0,1 0 0 0,13 0 0 0,-14 0 0 0,12 0-1 0,2-11 0 0,-1 11 0 0,-1-12 0 0,13 12-1 0,-12 0 1 0,0-12-1 0,12 12 1 0,-1 0-1 0,-11-13 1 0,12 13-1 0,-12 0 0 0,10 0 0 0,2 0-1 0,-11 0 1 0,34 0 1 0,-23 0-1 0,12 13 0 0,-12-13 0 0,-2 0 0 0,3-13-1 0,-1 13 1 0,-2 0-1 0,2 0 0 0,13 13 1 0,-14-13-1 0,1 12 0 0,-13-12 0 0,13 0 1 0,0 0-1 0,-12 12 0 0,0-12 1 0,24 0-1 0,-14 0 0 0,-9 11 0 0,11-11-1 0,0 0 2 0,-12 12 1 0,11-12-2 0,1 0 0 0,12 0-2 0,-25 0 3 0,13 0 2 0,0 0-3 0,-13 0-1 0,2 0 1 0,9 11 1 0,-9-11-1 0,11 0 1 0,-12 0 0 0,11 0-1 0,1 0 0 0,-13 0-2 0,13 0 1 0,-12 13 3 0,0-13-1 0,-1 0-1 0,-23 0 0 0,13 0 0 0,-13 0 2 0,12 0-1 0,-12-13-2 0,0 13-9 0,-12 0-16 0,-12 0-13 0,-12 13-39 0,25-13 43 0</inkml:trace>
  <inkml:trace contextRef="#ctx0" brushRef="#br0" timeOffset="13">2715 16109 71 0,'0'-11'15'0,"0"-14"-10"0,0 13 1 0,0 1 0 0,12-1 2 0,1 1 0 0,-13-2-2 0,0 13-2 0,11-12 0 0,-11 12 0 0,12 0-1 0,-1 0 0 0,2 0 0 0,10 0 0 0,2 0 0 0,10-12 0 0,-11 12-1 0,12-13 0 0,0 13-1 0,35-11 1 0,-35 11-2 0,-1 0 1 0,1 0-1 0,-12 11 0 0,12 2 2 0,-13-13-1 0,13 12 0 0,1-12 0 0,-3 12 0 0,14-12 0 0,-12 0 1 0,12-12-1 0,-1 12 0 0,-11 0 0 0,12 0 0 0,-13 0 0 0,1 0-1 0,-12 0 1 0,12 0-1 0,-13 0 1 0,13 0 0 0,0 0-1 0,1 0 0 0,-3-12 0 0,2 12 1 0,-13 0-1 0,2 0 1 0,-1 0-1 0,-2 0 1 0,3 12-1 0,-1-12 0 0,-1 0 1 0,2 0-1 0,-2 0 1 0,13 0 1 0,-24 0-2 0,24 0 0 0,-12 0 1 0,-12 0-1 0,11 0 0 0,-12 0 0 0,2 0 1 0,11-12-1 0,-12 12 0 0,-12 0 1 0,12 0-1 0,0 0 0 0,0 0 0 0,-12 0 0 0,0 0 1 0,12 0-1 0,-12 0 0 0,0 0 1 0,10 0 0 0,3 0 1 0,-13 0-1 0,0 0 0 0,12-13 0 0,-12 13-1 0,0 0 0 0,0-11 0 0,0 11 1 0,0-12-1 0,0 12 0 0,0 0 1 0,0-11-2 0,0 11 1 0,11 0 0 0,-11 0 0 0,0 0 0 0,13 0 0 0,-13 0-2 0,0-12-4 0,0 24-29 0,0-12 19 0,0 0-5 0,12 11-65 0</inkml:trace>
  <inkml:trace contextRef="#ctx0" brushRef="#br0" timeOffset="14">7503 3965 14 0,'0'0'0'0,"-12"0"28"0,12 0-26 0,0 0-3 0,0 0-3 0,-13 0 3 0,13 0 2 0,0 0 7 0,0 0-5 0,0 0 2 0,0 0 1 0,-11 0 1 0,-1 0-6 0,1 0 0 0,-2 0-1 0,1 0 1 0,0 12-1 0,-12-12 1 0,1 0 1 0,11 0 1 0,-12-12 0 0,-1 0 0 0,14 12 0 0,-14-13-2 0,-9 13 1 0,-3 0-1 0,-35 0 0 0,26 0 0 0,-2 0 0 0,1 0 1 0,-1-11 0 0,1 11 0 0,-1 0 1 0,-13-12-1 0,15 12 0 0,-2-11 0 0,-24 11-1 0,13 0-1 0,-13 0 1 0,1 0 1 0,0 0-1 0,-1 0-1 0,1-13-1 0,-239-34 5 0,227 47-3 0,-1 0 0 0,1 0-1 0,0 0 1 0,-14 0 1 0,15 0-1 0,-1 0 0 0,-13-11 0 0,1 11 0 0,12 0 1 0,-2 0-2 0,-9 0 0 0,11 0 1 0,-1 0 1 0,-11-13-1 0,24 1-1 0,-13 0 0 0,-11 12 2 0,24-13-1 0,-13 13-1 0,1-11 0 0,0-1-1 0,-2 12 0 0,3 12 2 0,-13 12-1 0,23-12 0 0,-11 0 0 0,-2 1 0 0,15-2 0 0,10-11 1 0,-10 12 0 0,-3-12-1 0,1-12-1 0,-10 24 1 0,-2-1 1 0,1 26 0 0,0-14-1 0,-13 1 0 0,0-12 0 0,2 13 0 0,9-14-1 0,15-1 1 0,-1-10 1 0,10-10-1 0,3-1-1 0,-2-14 0 0,12 25 1 0,-11-12 0 0,-1-1-1 0,-11 13 0 0,11 13 2 0,-12-1-1 0,13 0-1 0,0 1 0 0,-2-2 1 0,15-1 0 0,10 3-1 0,12-1 1 0,-47 36-1 0,59-37 1 0,-12 14 0 0,12-2 0 0,-12 13 0 0,1-12 0 0,-1 12 1 0,0-1-1 0,12 12 2 0,12-10-2 0,-13-3 0 0,13 16 0 0,0 9 0 0,13 24-1 0,-13-12 0 0,12 13 1 0,-12 11-1 0,0-1 1 0,11 14 0 0,2-11 0 0,-2-3 0 0,2 25 0 0,-2-12 0 0,12-12 1 0,-10 13-1 0,-1-13 1 0,47 309 1 0,-59-296-2 0,0-1-1 0,0 12 1 0,0-1-1 0,0 3 3 0,0-3-2 0,0 13 0 0,0-12 0 0,12-1 0 0,0-10 1 0,0 10 0 0,12-9 0 0,-12-2-1 0,0 0 1 0,-12 12-1 0,0-12 0 0,0 1 0 0,0-3 0 0,0 4 1 0,0-13 0 0,0 9 0 0,0 3-2 0,13-13 1 0,-13 1 0 0,0-14 0 0,0 2 1 0,0-13 0 0,-13 0 0 0,13 13-2 0,-12-13 1 0,0-10 0 0,-12 10 1 0,12-35-1 0,0 59 0 0,0-48 0 0,0 1 0 0,12-12 0 0,0 12 0 0,0-25 1 0,0 1-1 0,0 0 0 0,12-12 0 0,0 24 0 0,12-24 1 0,0 11-1 0,-12 1 0 0,24-12 1 0,-1 13 0 0,1-14 0 0,12-11-1 0,11 12 0 0,13-12 0 0,-1 0 0 0,12 0 0 0,1 0 1 0,11 11-1 0,-12-11 0 0,25-11-1 0,-13 11 0 0,12 0 1 0,11 0 0 0,2 0 0 0,-1 11 1 0,-13 1-2 0,265-12-2 0,-252 0 4 0,12-12-1 0,-13 12 1 0,2 0-1 0,11 0 1 0,-12 12 1 0,12 0-2 0,0 1 1 0,-12-2-1 0,12-11 0 0,-12 0 0 0,0-11 1 0,0-2 1 0,0 1-1 0,0 0 0 0,-1 1-2 0,-9 11 1 0,-3 11-1 0,2-11 1 0,-14 0 1 0,2 0 0 0,155-11-1 0,-168-1 1 0,0 1-1 0,71-2 1 0,-82 13-2 0,1 0 1 0,-14 0 0 0,0 0 1 0,72-12-1 0,-72 0 0 0,1-12 2 0,0 12-2 0,-1-11 1 0,-11 11 0 0,-12-12-1 0,10 1 1 0,-10 10-2 0,-11-11 0 0,10-10 2 0,-11 9 0 0,-1-11 0 0,2 0 0 0,-14 1-1 0,14-1 2 0,-14-12 0 0,13 1-1 0,0 0-1 0,-12-3 1 0,12-8 0 0,-1 11-2 0,-10-13 1 0,10-1 1 0,25-128 0 0,-48 93 1 0,0 0-1 0,0-9 0 0,0-3 0 0,12 13 0 0,-12-12 1 0,0-1-1 0,0 1 0 0,-12-25 0 0,-13-10-1 0,14-24 2 0,-24-12-3 0,22 10 3 0,2 14-3 0,-1 24 2 0,1-2 1 0,-14 25-1 0,1-14-1 0,0-9 1 0,-12-24-1 0,0-25 0 0,13-11-1 0,23 23 0 0,0 24 1 0,0 36 0 0,0 0 0 0,-13 23 1 0,2-95 0 0,0 85-1 0,11-26 0 0,0 13-2 0,0 0 2 0,11 24-1 0,0 11 1 0,2 1 0 0,-1 0 0 0,-12 0 0 0,11 11 0 0,-11 12 0 0,13-12 0 0,-13 13 1 0,12-1 1 0,-12 1-5 0,11 10 2 0,2 14 0 0,-1-13 1 0,-12 11 0 0,11 4 0 0,1-16 1 0,0 13-1 0,0-12-1 0,0 12 1 0,0 1 0 0,-12-1 1 0,0 12 1 0,13 0-1 0,-26 12-1 0,13 0 0 0,47 24-149 0</inkml:trace>
  <inkml:trace contextRef="#ctx0" brushRef="#br0" timeOffset="15">9051 11836 50 0,'0'0'40'0,"0"-13"-29"0,-12 13-5 0,12 0 0 0,-12 0 1 0,12 0 0 0,0 0 0 0,0 0 6 0,46 0-11 0,26 0-2 0,-24 0 1 0,0 0-1 0,12-12 0 0,23 12 0 0,-13 0 0 0,313-12 1 0,-288 12 0 0,-13 0 0 0,27 0 0 0,-3 0 1 0,3 0 0 0,-3 0-2 0,13 0-1 0,1 0 1 0,-14 0 2 0,1 0-2 0,-12 0 0 0,310 24 5 0,-297-24-5 0,-24 13 3 0,10-13-3 0,-10 11-1 0,-1-11 2 0,-1 12 1 0,-10-1-3 0,12-11 1 0,-12 0 0 0,-1 12 2 0,1-12-2 0,-13 0-1 0,-23 0 1 0,-1 0 1 0,-10 12 2 0,-14-12-3 0,12 0 2 0,-10-12-2 0,-1 12 2 0,-12 0-1 0,11-12 1 0,-11 1-1 0,0 11 0 0,0-12 0 0,0 1-2 0,-23 11-32 0,-13 11-63 0</inkml:trace>
  <inkml:trace contextRef="#ctx0" brushRef="#br0" timeOffset="16">11206 13061 91 0,'-12'-36'9'0,"12"36"-6"0,-24 0 1 0,0 0 3 0,-11 0-1 0,-1 0 0 0,23 0-1 0,2 0 0 0,-1 0-3 0,1-12 0 0,-2 12 0 0,2 0 0 0,-2-11 0 0,13 11-1 0,-11 0 0 0,-1 11-1 0,-12-11 1 0,12 12-1 0,-1 0 0 0,2 1 1 0,11-2-1 0,-12 12 1 0,12 2 0 0,0-13 0 0,0 22 0 0,12 110 2 0,-12-108-2 0,0 12 0 0,0 11 0 0,0-11 1 0,-12-2 1 0,12 15-1 0,0-1 0 0,-13-13-1 0,13 1 0 0,0-1 1 0,0 50 2 0,0-39-2 0,0 2-1 0,0-2 0 0,0-21-1 0,0-1 1 0,0 35 0 0,13-35 0 0,10 0 1 0,2-1-1 0,-14 1 0 0,14 0 1 0,-14-24-1 0,13 11 0 0,0 13 0 0,-12-24 1 0,12 0-1 0,-1-12 0 0,2 13 1 0,-14-13-1 0,1 0-2 0,12 0-13 0,12-13-21 0,12 13-68 0</inkml:trace>
  <inkml:trace contextRef="#ctx0" brushRef="#br0" timeOffset="17">16207 12942 62 0,'0'-13'20'0,"-12"-10"-11"0,0 12-1 0,1-37 24 0,22 36-26 0,13 12-3 0,-12-11-1 0,25 11 0 0,-3 0 0 0,-9 0 0 0,-2 0 0 0,1 0 0 0,0 0-1 0,0 11 0 0,-12-11-1 0,0 0 0 0,-12 0 1 0,0 0 0 0,12 0 1 0,-12 12-1 0,0-12 0 0,10 0 1 0,-10 11-1 0,0 2 0 0,13-1 0 0,-13 47 2 0,0-35-2 0,12 12 0 0,-12-1-1 0,11 12 1 0,-11 3 0 0,13-4-1 0,-13 13 1 0,12 133 0 0,-24-133 0 0,12 12 0 0,0 1 0 0,0-1 0 0,0-11 0 0,0 59 0 0,12-72 0 0,-12 1 0 0,0 0 0 0,0-2 0 0,0 4 1 0,-12-27-1 0,12 12 1 0,0-11-1 0,0-1 1 0,0 14 1 0,0-37-2 0,0 13-1 0,-13-13 1 0,13 0 0 0,0 11 0 0,0-11 2 0,-11 0-2 0,11 0 0 0,0-11-1 0,-12 11 0 0,-1 0 1 0,3 0-1 0,-50 0 1 0,12 0-5 0,-11 21-22 0,-37 29-70 0,60-39 40 0</inkml:trace>
  <inkml:trace contextRef="#ctx0" brushRef="#br0" timeOffset="18">11599 14763 37 0,'0'0'0'0,"23"-59"8"0,-10 13 3 0,22 9 2 0,-23 13-2 0,12 12-2 0,-24 1-4 0,0 34 0 0,-12 13 1 0,-12 23 0 0,1 25-1 0,11-26-3 0,-12 63 0 0,1-50 0 0,23 0 0 0,-13-11-1 0,13-13 0 0,0 1-1 0,0-12 1 0,0-13-3 0,0-11-8 0,0-12-6 0,0 0-2 0,-12-24-8 0,12-10-11 0,-12 9 20 0</inkml:trace>
  <inkml:trace contextRef="#ctx0" brushRef="#br0" timeOffset="19">11635 14716 43 0,'0'-24'5'0,"0"-23"8"0,0 23 0 0,12-12 0 0,-12 36-7 0,0-11 2 0,-12 11-7 0,12 11 2 0,0 37 1 0,0-2-2 0,12 4 1 0,-12-3-2 0,23 0 0 0,1 1 0 0,0-12 0 0,0-1-2 0,12-22 2 0,-1-2-1 0,1 1 1 0,0-12 1 0,-1-23-1 0,-11-2 0 0,12-10 1 0,-13-13-1 0,2 12-1 0,-2 1 1 0,1 11 1 0,-12-12-2 0,0-1 0 0,0 27 1 0,-12-1 1 0,0 11 1 0,0 0-1 0,-12 21-1 0,-12 16 2 0,12-1-2 0,0 12-1 0,12-14 1 0,0 16-1 0,12-16-1 0,-12-10 1 0,12 12 1 0,0-12-6 0,0 0-12 0,-12 10-8 0,0-9-8 0,0 0-14 0</inkml:trace>
  <inkml:trace contextRef="#ctx0" brushRef="#br0" timeOffset="20">12540 15060 46 0,'0'-22'13'0,"12"-14"2"0,-1 23-4 0,1 2-2 0,-12-1-1 0,12 24-1 0,-12 36 0 0,0-1-1 0,-24 1-1 0,13 0 0 0,-1-13-1 0,-12-11-2 0,12-12 0 0,-1 0 0 0,-10 1-1 0,12-13-2 0,-2 0-10 0,1-13-16 0,12-11-18 0,25 11-9 0</inkml:trace>
  <inkml:trace contextRef="#ctx0" brushRef="#br0" timeOffset="21">13396 14645 47 0,'0'0'7'0,"0"-12"17"0,0 0-16 0,0 12 1 0,0 0-3 0,0-13-2 0,13 2 0 0,-13 11-1 0,12-12 0 0,-1 1-2 0,2-2 1 0,-1 13 0 0,-12-12-1 0,0 12 1 0,0 0-1 0,-12 0 0 0,-1-12 0 0,-10 12 0 0,-1 0-1 0,1 0 2 0,-1 0-1 0,-12 12 0 0,0 0 0 0,12 1 0 0,-1-2 0 0,-9 37-1 0,22-36 1 0,12 12-1 0,-12-14 0 0,70 74 0 0,-33-59 0 0,-1-2 0 0,12 0 0 0,-24 2 0 0,23 11-1 0,-22-1 0 0,-37 49 5 0,0-72 0 0,-12 12 0 0,-12-14 0 0,13-10-1 0,-1 13 0 0,0-26 1 0,12 13-1 0,12 0-1 0,1-10-2 0,-1 10 1 0,12-12 0 0,0 12-3 0,12-12-16 0,11 12-37 0,1-12-23 0</inkml:trace>
  <inkml:trace contextRef="#ctx0" brushRef="#br0" timeOffset="22">9896 16050 18 0,'0'0'10'0,"0"-12"2"0,0 12 5 0,0 0-11 0,0-11 1 0,0 11-1 0,0 0 5 0,0 0 5 0,0 0-12 0,12 0 0 0,0 0-1 0,12 0 0 0,0 0-1 0,-1 0 0 0,13 0 0 0,0 11 0 0,11-11 0 0,0 0-1 0,2 0 1 0,10 12-1 0,1-12 0 0,-1 0 0 0,1 0 0 0,-2 11 0 0,-9-11-1 0,10 12 1 0,-11 0-2 0,11-12 1 0,-11 13 1 0,0-13-1 0,0 0 1 0,-1 0 0 0,0 0-1 0,2 0 0 0,9 11 1 0,-9-11-1 0,-2 0 1 0,-11 0-1 0,0 0 0 0,0 0 1 0,-2 0-1 0,-9 0 0 0,11 0 0 0,-12 0 1 0,-13 0-1 0,13 0 0 0,-12 0 1 0,-1 0-1 0,-11 0 1 0,13 0-1 0,-13-11 1 0,0 11-1 0,0 0 1 0,12 0-2 0,-12-13 1 0,0 1 0 0,0 0-13 0,-12 12-8 0,-1 0-18 0,-23 12-29 0</inkml:trace>
  <inkml:trace contextRef="#ctx0" brushRef="#br0" timeOffset="23">10658 16014 42 0,'0'0'0'0,"-24"-12"4"0,24 12 6 0,0 0 0 0,-12-12 4 0,12 12-9 0,12 0-2 0,24 0 1 0,11 0-2 0,12 0 1 0,14 0 0 0,10 0-1 0,13 0 0 0,-1 0-2 0,-24 0 2 0,1 0-1 0,-13 0-2 0,-11 0 1 0,-14 0 0 0,-9 0 1 0,11 12-1 0,-36-12-1 0,24 0 1 0,-12 0 2 0,-12 0 0 0,0 0-3 0,0 0 5 0,-36 12-3 0,0-12 0 0,11 0-2 0,3 0 1 0,-50 13 2 0,-11-13-1 0,-13 11-2 0,-10-11 1 0,10 12 2 0,13-12-1 0,23 0-1 0,1 11 0 0,23-11 1 0,12 12 0 0,0-12-2 0,12 0 0 0,36 0 2 0,12 0-2 0,23 0 2 0,13 0 2 0,333-35 0 0,-310 35-3 0,0 0 0 0,-36 0-2 0,1 0 3 0,-11 0 0 0,-26 0-1 0,1 0 1 0,-12 0-1 0,-12 0 2 0,0 0 1 0,-12-11-3 0,-12 11 0 0,-12 0 1 0,-24 0-2 0,1 0 3 0,-12 11-1 0,-25-11-1 0,-11 12 1 0,12-12-1 0,-12 11 0 0,35 1 0 0,13-12 1 0,23 0-2 0,12 0 1 0,60 0 0 0,12 0 0 0,23 0 0 0,24-12 0 0,0 1 0 0,-11 11 0 0,-13-12-1 0,-11 12 2 0,-13-11-3 0,-11 11-127 0</inkml:trace>
  <inkml:trace contextRef="#ctx0" brushRef="#br0" timeOffset="24">11456 16728 19 0,'0'-23'11'0,"0"11"0"0,0 0-5 0,-13 12-1 0,13 0-2 0,0 0 0 0,0 0 0 0,0 0-1 0,13 12 0 0,-13-12 0 0,71 12 2 0,-35-12-2 0,0 11 0 0,12-11-1 0,-1 0 0 0,1 0 0 0,11 0 0 0,-11 0-1 0,12 0 1 0,-13 0 0 0,0 0 0 0,-11 0 0 0,12 0 0 0,-12 0-1 0,12 0 1 0,-1 0-1 0,13 0 1 0,189-11 2 0,-189-1-1 0,12 12-1 0,-2-12 0 0,-9 12 0 0,10 0-1 0,-11 0 1 0,-1 0 0 0,1 0-1 0,-1 0 1 0,1 0-1 0,-12 0 1 0,11 0 0 0,-11 0-1 0,0 0 1 0,-1 0 0 0,1-13-1 0,11 13 1 0,-11 0-1 0,-14 0 2 0,2 0-2 0,13 0 1 0,-13 0-1 0,11 0 1 0,0 13-1 0,1-13 1 0,13 0-1 0,-2 0 2 0,12 0-1 0,-11 0-1 0,-1 0-1 0,0 0 1 0,1 0 1 0,-13 0 0 0,13 0-1 0,0 12 0 0,-12-12 1 0,11 0 0 0,1 12 0 0,-13-12 0 0,13 11-1 0,-1-11 1 0,1 0-1 0,-13 0-1 0,1 0 2 0,0 0-1 0,-14 12 1 0,2-12-1 0,0 0 0 0,0 0 0 0,12 0 1 0,-12 0-1 0,0 0 0 0,-1 0 1 0,1 0-2 0,0 0 1 0,0 0-1 0,-13 0 2 0,13 0-1 0,-12 0 0 0,12 0 0 0,106 11 1 0,-106-11-1 0,-12 0 1 0,-13 0-1 0,2-11-1 0,-1 11 1 0,-1 0 2 0,2 0 0 0,-1 0-2 0,-1 0 0 0,1 0 0 0,0 0 2 0,0 0-2 0,0 0 1 0,-12 0 0 0,12-12-1 0,0 12-1 0,-12 0 2 0,12-11 0 0,0 11 0 0,0 0 0 0,0 0-2 0,-2 0 1 0,3 0 0 0,10 0 1 0,-23 0-1 0,13 0-1 0,-1 0 1 0,-1 0 0 0,2 11 0 0,-1-11 1 0,0 0-2 0,-12 0 2 0,12 0-1 0,-12 0 0 0,0 12 0 0,11-12 0 0,-11 0 0 0,-11 0 5 0,11 0-5 0,0 0 1 0,0 0-1 0,0 0 0 0,0-12 0 0,-12 12 0 0,12 0 0 0,0 0 0 0,0 0 0 0,0 0 0 0,0 0 1 0,0 0-1 0,0 0 0 0,0-11 0 0,0 11 0 0,0 0 0 0,0-12 0 0,0 12 0 0,0 0 0 0,0 0 0 0,-12 0 0 0,12 0-1 0,0 0 1 0,0 0 0 0,0 0 0 0,0 0-1 0,0 0-3 0,0 0 1 0,-12 0 0 0,12 0 0 0,0 0-27 0,0-12 12 0,0-1-10 0,0 13-11 0</inkml:trace>
  <inkml:trace contextRef="#ctx0" brushRef="#br0" timeOffset="25">16553 16943 29 0,'-12'-24'10'0,"-1"24"2"0,2 0-2 0,11 0 0 0,0-12-2 0,0 12-4 0,24-13-3 0,-12 13 1 0,36-11 0 0,-1-1-2 0,-24 12 1 0,13 0 0 0,-36 0 0 0,12 0-1 0,0-11 3 0,-24 11-2 0,-11 0 0 0,-2 11 0 0,2-11 1 0,-13 0 0 0,1 0 2 0,-1 0-1 0,-24 0 2 0,35 12-2 0,25-12-2 0,0 0-1 0,36 0 2 0,0 0-1 0,13 0-1 0,-2 0 1 0,-11 0-1 0,0 0 0 0,-1 0 1 0,-11 0-1 0,-12 0 2 0,-48-23 8 0,1 10-9 0,-13 13-1 0,-23 0 1 0,11 0-1 0,12 0 0 0,1 0 0 0,35 13 0 0,0-13 1 0,12 0 0 0,58 0 2 0,-9 0-2 0,10 0-1 0,1 0 1 0,-13 0-1 0,1 0 0 0,0 0 1 0,-24 0-1 0,1 0 0 0,-25 0 1 0,0 0 1 0,-109-13-1 0,62 13-1 0,11 0 1 0,13 0-1 0,-1 0 0 0,24 0 0 0,11 0 0 0,36 13 0 0,2-13 0 0,10 0 0 0,-11 11 0 0,-12-11 1 0,-13 0-1 0,-23 0 0 0,0 0 0 0,-23 0 1 0,-13 0-1 0,-24-11 0 0,0 11-2 0,13 0-26 0,11 0-78 0</inkml:trace>
  <inkml:trace contextRef="#ctx0" brushRef="#br0" timeOffset="26">14528 13704 38 0,'0'-13'7'0,"0"2"10"0,0-1-6 0,0 1 4 0,0 11-12 0,0 0-2 0,24-12 1 0,-12 12-1 0,24 0 1 0,-1 0-2 0,12 0 1 0,2 0 0 0,-14 0-1 0,-23 0 2 0,12 0-1 0,-24 0 1 0,-12 0 5 0,-24 0-6 0,-11 0 1 0,-14 0-1 0,-10 0 1 0,24 0 0 0,12 0 0 0,11 0 0 0,12 0 0 0,12 0-1 0,0 0-1 0,12 0 0 0,24 12 0 0,-2-12 1 0,15 0-1 0,9 11 0 0,-9-11 0 0,-1 12 0 0,-25-12-1 0,1 0 2 0,-12 0-1 0,-12 0 1 0,0 0 0 0,-24 0-1 0,-11-12 0 0,-37 12 2 0,1 0-2 0,35 0 0 0,-23-11 2 0,36 11-1 0,-2 0-1 0,25 0 0 0,0 0 0 0,25 0 1 0,9 0-2 0,14 0 1 0,0 0 1 0,11 0 0 0,-12 0-1 0,1 0-1 0,-36 0 3 0,0 0-3 0,-24 0 0 0,-23 0 1 0,-26 11 2 0,3-11-2 0,-2 0 0 0,12 0 1 0,25 0 0 0,12 0-1 0,11 0-1 0,11 0 2 0,12 0 0 0,13 0-2 0,12 0 1 0,-13 12-1 0,12-12 1 0,-34 11 1 0,-1-11-1 0,-12-11 0 0,0 11 1 0,-12 0 0 0,-1-12 0 0,-10 1-1 0,10 11 1 0,2 0 0 0,0-12-1 0,11 12 1 0,0 0-1 0,0 0 0 0,22 12-9 0,3 11-44 0,-14-12-5 0</inkml:trace>
  <inkml:trace contextRef="#ctx0" brushRef="#br0" timeOffset="27">14171 14537 37 0,'0'-11'5'0,"-24"11"3"0,12-12 0 0,-11 12 1 0,11-11-1 0,0-2-2 0,0 13-1 0,12 0-3 0,0 0 0 0,0 0-1 0,24 0 1 0,11 0-1 0,1 0-1 0,0 0 1 0,0 0-1 0,-25 13 1 0,2-13 0 0,-2 0 0 0,-22 0 4 0,-2 0-4 0,-22 0 0 0,-1 0 0 0,0 0 1 0,11 0-1 0,3 0 1 0,10-13 0 0,0 13 0 0,12 0-1 0,12 0 0 0,12 13-1 0,11-13 0 0,1 11 0 0,0-11 1 0,-12 0-1 0,11 0 0 0,-12 12 0 0,-23-12 0 0,0 0 1 0,0 0 0 0,-11 0 0 0,-25 0-1 0,-11 11 0 0,-2-11 0 0,13 0 1 0,2 0 0 0,22 0 0 0,0 0 1 0,48 0-1 0,-1 0-1 0,1 0 0 0,12 0 0 0,-24 0 1 0,0 12-1 0,-13-12 0 0,-11 0 1 0,-24 0-1 0,0 0 0 0,13 0 1 0,-1-12-1 0,-1 12 0 0,13 0 0 0,0 0 0 0,0 0 0 0,13 0 0 0,-13-11-4 0,0 11 5 0,0 0-1 0,0 0 0 0,0 0 0 0,0-12 0 0,0 12 0 0,0 0 0 0,0 0 0 0,0 0 0 0,0-11 1 0,0 11-2 0,12 0 1 0,-12 0 0 0,0 0 0 0,0-13 1 0,0 13-1 0,11 0 0 0,-11 0 0 0,0 0 0 0,13 0 0 0,-13 0 0 0,0 13 0 0,0-13 0 0,0 0 0 0,0 0 0 0,0 0 0 0,0 0 0 0,0 11 0 0,0-11 0 0,0 0 0 0,0 0 0 0,0 0 0 0,0 0 0 0,0 0 0 0,0 0 0 0,0 0 0 0,0 0 0 0,0 12 0 0,0-12 0 0,0 0 0 0,0 0 0 0,0 11 0 0,0-11 0 0,0 0 0 0,0 0 0 0,0 0 1 0,0 0-1 0,0 0 0 0,11 0 0 0,-11 0 0 0,0-11 0 0,0 11 0 0,0 0 1 0,13 0-1 0,-13 0-1 0,0 0-1 0,0 0-3 0,11 0-5 0,-11 0-7 0,0 11-19 0,0 1-4 0</inkml:trace>
  <inkml:trace contextRef="#ctx0" brushRef="#br0" timeOffset="28">12623 4274 40 0,'0'-12'5'0,"-36"-23"17"0,12 11-7 0,24 24-11 0,0-12-3 0,0 12 1 0,12-12 0 0,-12 12 2 0,0-13 2 0,0 13 0 0,0 0-1 0,0-11-3 0,-12 11-1 0,1 0 0 0,11 0 0 0,-12 0 0 0,12 0 0 0,0 11 0 0,0 2-1 0,0 11 1 0,0 0-1 0,0 11 2 0,0 13-1 0,12 0 1 0,-12-14-1 0,0 16 0 0,0-3 0 0,11-12 0 0,1 1 0 0,0-12-1 0,0-11 1 0,0-2 0 0,-12 1-1 0,0-12 6 0,-24 0-5 0,0-12 0 0,13 1-1 0,-1-2 1 0,-1 1-1 0,2 0 0 0,-1-1 0 0,-1 2 0 0,2-1 1 0,-1 1-1 0,12-1 0 0,0 12 0 0,0 0-1 0,0 12 0 0,12-1 1 0,-1 1 0 0,14 12 0 0,-14-12 0 0,2 13-1 0,-1-2 1 0,23 12 1 0,-23-35-1 0,0 0 1 0,12-12-1 0,0-23 1 0,10 11 0 0,-9-13-1 0,-1 14 0 0,-24 0 0 0,23 11-4 0,-10-1-14 0,11 2-15 0,-1-12-42 0</inkml:trace>
  <inkml:trace contextRef="#ctx0" brushRef="#br0" timeOffset="29">9372 4108 26 0,'-24'-13'28'0,"12"2"-26"0,0-1 3 0,12 1 1 0,0-2-1 0,0 13-3 0,12 0 6 0,0 36-1 0,0 12-3 0,0-1 1 0,-12 24-4 0,12-11 0 0,-12-12-1 0,0-1 2 0,0 1 1 0,-12-25-1 0,0 2 1 0,0-13 0 0,0-1 0 0,12-11 0 0,-12-35-1 0,12 11-2 0,12 12 0 0,-12 12-1 0,12 12 1 0,0-1 0 0,0 26 1 0,-12-14-1 0,12 1 0 0,0-12 1 0,0-12-1 0,12-12-4 0,11-35-14 0,1 10-14 0,-24 14-8 0</inkml:trace>
  <inkml:trace contextRef="#ctx0" brushRef="#br0" timeOffset="30">17946 11168 50 0,'-12'0'18'0,"12"0"-7"0,0 0-8 0,0 0 1 0,-13 0 0 0,13 11-1 0,0-11 1 0,0 13 0 0,0-13 1 0,0 12-1 0,13-12 0 0,70 0 6 0,-47-12-7 0,0 12-1 0,11 0 0 0,13-13 0 0,-12 13-1 0,-1 0 1 0,13 0 0 0,-13 0-1 0,13-11 1 0,-1-1 0 0,1 1 1 0,0-2 0 0,-1 13-2 0,1-12 1 0,10 12 0 0,-9 0-1 0,10 0 0 0,-11 0-1 0,-1 0 1 0,1 0-1 0,71 0 1 0,-60 0-1 0,1 0 1 0,12 12-1 0,-2-12 0 0,2 0 1 0,-1 0-1 0,0 0 0 0,145 0 0 0,-146 13 0 0,0-2 0 0,74 1-1 0,-72-1 1 0,-13-11-1 0,-1 0 0 0,2 0 3 0,1 0-2 0,-3 13-1 0,2-13 1 0,1 0 0 0,9 0 0 0,-10 0 0 0,-13 0 0 0,12 0 0 0,1 0 1 0,-1 0-3 0,-11 0 1 0,-2-13 2 0,3 2 0 0,-14 11-1 0,13 0 0 0,-13-12-1 0,-11 12 2 0,84 0-2 0,-97 0 1 0,0 0 0 0,2 0 1 0,-13 0 0 0,0 0 0 0,12-11 0 0,-12 11-2 0,0-13 1 0,-2 13 0 0,3 0 1 0,-1 0-1 0,-1 0 0 0,-11 0 1 0,13-12-1 0,-1 12 1 0,-12 0-1 0,11 0 1 0,2 0 0 0,10 0-1 0,-23 0-1 0,0 0 1 0,13 0 1 0,-2 12-1 0,-11-12 0 0,0 0 1 0,0 0-1 0,0 0 0 0,12 0 1 0,-12 0 1 0,0 0-1 0,0 0 1 0,24-12 1 0,-24 0-3 0,0 12-10 0,0 0-47 0,-12 12-39 0</inkml:trace>
  <inkml:trace contextRef="#ctx0" brushRef="#br0" timeOffset="31">21280 13025 61 0,'0'0'0'0,"-59"-12"5"0,-2 12-2 0,15 0 0 0,-2 0 3 0,-12 0 4 0,25 12-5 0,-1-12 0 0,24 12-2 0,-12-12 4 0,12 0-4 0,24 13 2 0,12-13 1 0,36 0-1 0,35-13-2 0,23-11-1 0,50 13 2 0,34-25-1 0,12 24-1 0,25 12 0 0,11-12 1 0,-12 12-1 0,0 0-2 0,-24 12-1 0,1 13 2 0,-25-14 3 0,-11 1-2 0,-13-12-1 0,-23 11 2 0,-35-11-2 0,-37 12-1 0,-35-12 0 0,-24 0 2 0,-12 0 2 0,0 0-3 0,-25 0 0 0,2 12-3 0,-13 1-14 0,-12-2-17 0,-11 1-53 0</inkml:trace>
  <inkml:trace contextRef="#ctx0" brushRef="#br0" timeOffset="32">20613 13180 61 0,'-13'0'4'0,"-57"0"-2"0,22 12 0 0,25-12-2 0,-2 0 2 0,25 0 3 0,0 0 0 0,0 13-3 0,13-13 1 0,10 0-1 0,13 0 0 0,24 0-1 0,10-13 0 0,26 13 1 0,12-12-1 0,35 12 1 0,11-12-1 0,14-1 0 0,10 3 1 0,0 10 0 0,13-11 0 0,-14 11-1 0,4-13-1 0,-15 13 2 0,11-12-1 0,4 0-1 0,-15-1-2 0,131 13 1 0,-189 0 1 0,-13 0 2 0,-24 0 0 0,-23 0 1 0,-1-11 2 0,-23 11 0 0,0-12-1 0,1 12-1 0,-2 0 0 0,1-11 0 0,-24 11-1 0,12 0 3 0,-1 0-2 0,-11-13-1 0,0 13 1 0,0 0-2 0,0 0 0 0,12 0 2 0,-12 0 2 0,0 0-4 0,-12-12 1 0,12 12-2 0,0 0 0 0,0 0 1 0,12 0-51 0,-12 12-52 0</inkml:trace>
  <inkml:trace contextRef="#ctx0" brushRef="#br0" timeOffset="33">24031 11966 59 0,'0'0'0'0,"-13"0"5"0,2 0-1 0,-1 12 3 0,12-12 2 0,-11-12-3 0,22 12-2 0,12-12-3 0,13 12-1 0,24 0 1 0,-12 0 1 0,23 0-1 0,-12 0-3 0,2 0 3 0,-15 0 0 0,-10 0-1 0,73-13 2 0,-98 13-1 0,1-11-3 0,-1 11 2 0,2 0 1 0,-13 0 0 0,12 0-1 0,-12 0-1 0,0 0 2 0,0 11 0 0,0 2-16 0,-12-13-46 0</inkml:trace>
  <inkml:trace contextRef="#ctx0" brushRef="#br0" timeOffset="34">24363 11799 65 0,'0'-13'2'0,"-10"2"4"0,10 11 0 0,0 0-3 0,10-12-3 0,3 12 1 0,10 0-1 0,13 12 0 0,0-1-1 0,0 2 1 0,12 11 0 0,-25 0 0 0,13-12 0 0,-12 11 0 0,0-11 0 0,0 1 1 0,-12-13 0 0,-12 11 1 0,12-11-1 0,-12 12 0 0,0-12-1 0,-12 11 0 0,-12 2 1 0,12-1-1 0,-12 0 1 0,-11 1 0 0,23 8 0 0,-12-8-1 0,1 11 1 0,-2-11 0 0,1 10 0 0,13 1 0 0,-2-12 0 0,2 0-1 0,-1-1 1 0,12 1 0 0,0-12 0 0,-13 0-1 0,13 11 1 0,0-11 0 0,0 0 2 0,0-11-1 0,0 11-1 0,0 0-1 0,-11 0 1 0,11 0-1 0,0 0 0 0,0 0 0 0,0 0-1 0,0 11 1 0,0-11 1 0,0 0-1 0,0 0 0 0,0 13 0 0,0-13 0 0,0 0 0 0,0 0 1 0,-12 0-1 0,12 0 0 0,0-13 0 0,0 13 0 0,0 0 0 0,0 0 0 0,0 13 0 0,12-13 1 0,-1 24-70 0</inkml:trace>
  <inkml:trace contextRef="#ctx0" brushRef="#br0" timeOffset="35">20173 16014 56 0,'0'0'17'0,"-25"0"-10"0,2 0-1 0,-1 0 2 0,12 0 4 0,1-12-1 0,11 0-4 0,-12 12-1 0,12-13-2 0,0 13-1 0,0-11-1 0,0 11-1 0,35 0 0 0,12 0 0 0,13 0-1 0,0-12 0 0,35 12 0 0,191-23-2 0,-203 23 2 0,-11 0 0 0,-13 0 0 0,-11 12 0 0,-12-12 1 0,-12 0 0 0,-1 0 0 0,-11 0-1 0,12-12 1 0,-12 12 0 0,-1-12-1 0,2 12 1 0,-1 0-1 0,-48 12-14 0,11-12 3 0,14 12 5 0,-35-1-12 0,-3-11 4 0,1 12 6 0,-11-1-35 0</inkml:trace>
  <inkml:trace contextRef="#ctx0" brushRef="#br0" timeOffset="36">20316 15990 56 0,'-12'0'22'0,"-73"0"-8"0,39 0 1 0,10-13-4 0,11 13-3 0,14-11-1 0,-1-1-2 0,12 12-3 0,0-11-2 0,0 11 1 0,23-12-1 0,2 12 0 0,23 0 0 0,11 0 0 0,24-12 0 0,24 12 0 0,13 0-1 0,-2-13 0 0,2 13 1 0,-1 0 0 0,-13 0 0 0,-9 0 0 0,-15 0 1 0,-22 0-1 0,-11 0 1 0,-26-11-1 0,-12 11 1 0,-11-12 0 0,0 1 0 0,0 11 0 0,0-13-1 0,0 13 0 0,0 13-16 0,0-2-66 0</inkml:trace>
  <inkml:trace contextRef="#ctx0" brushRef="#br0" timeOffset="37">22150 2500 49 0,'0'-34'2'0,"-13"-39"17"0,13 49-6 0,0-11 0 0,0 35-1 0,0 0-4 0,-11 0-4 0,-14 35-2 0,14 25 2 0,-14-12-1 0,14 12-1 0,11-13-1 0,0 11 1 0,11-21-1 0,14-1-1 0,-1-1 1 0,12 1-1 0,-1-12 1 0,1-24 1 0,0 12-1 0,-1-24 1 0,1-24-1 0,0 0 1 0,-12-23-1 0,-2-1 0 0,-9-11 1 0,-72-132 6 0,11 169-6 0,-11 21 0 0,-1 13-1 0,-72 84-8 0,109-50-13 0,23 16-15 0,0-16-3 0,12-22-8 0</inkml:trace>
  <inkml:trace contextRef="#ctx0" brushRef="#br0" timeOffset="38">22507 2012 46 0,'0'-24'3'0,"0"12"6"0,-12 12 0 0,12 36 1 0,-36 48 2 0,0 23-2 0,1 24-1 0,-13 12-2 0,12-24-2 0,1-12 0 0,10-36-2 0,2 2-1 0,12-15-1 0,11-22-2 0,0-12-3 0,11 0-20 0,12-13-55 0</inkml:trace>
  <inkml:trace contextRef="#ctx0" brushRef="#br0" timeOffset="39">22768 2001 54 0,'0'0'0'0,"13"-71"1"0,-1 58 0 0,-1 13 5 0,-11 13 9 0,-11 58 1 0,-14 34-4 0,-22 27 1 0,-1 23-2 0,0-11-4 0,12-2 0 0,13-11-2 0,10-12-3 0,13-36-2 0,13 1 0 0,10-13-2 0,13 11-9 0,0-32-31 0,0-16-35 0</inkml:trace>
  <inkml:trace contextRef="#ctx0" brushRef="#br0" timeOffset="40">23006 2416 54 0,'0'0'0'0,"-36"-23"6"0,25 23 7 0,-1 0 4 0,-1 0-5 0,3 23-5 0,-2 27 1 0,12-4-4 0,-12 13 0 0,12-11 0 0,12 0-1 0,0-12 0 0,-2-13-1 0,15 14 0 0,-1-14-1 0,-12-12 0 0,24 2 1 0,-12-13-1 0,0 0-1 0,10-13-3 0,-21 13-11 0,10-11-16 0,-10-1-5 0,-1 1-15 0</inkml:trace>
  <inkml:trace contextRef="#ctx0" brushRef="#br0" timeOffset="41">23209 2477 41 0,'0'0'0'0,"0"-24"8"0,0 0 3 0,24-23 13 0,0 47-18 0,-12 0-2 0,24 23 0 0,-13 1 1 0,0 13 1 0,-10-3 0 0,-13 3-1 0,0-3-2 0,-13-9-1 0,-10-13-1 0,23-1 1 0,-11-11 0 0,22-23-2 0,1-13 0 0,24-24-1 0,0 13 1 0,23-1-1 0,-47 36 1 0,12-12 1 0,-37 37 9 0,2 21-3 0,-14 3-1 0,3-3-4 0,10-9 0 0,12 11-2 0,12-24-2 0,23 12-10 0,13-24-32 0,-12 12-39 0</inkml:trace>
  <inkml:trace contextRef="#ctx0" brushRef="#br0" timeOffset="42">23686 2085 53 0,'0'0'23'0,"-13"11"-17"0,26 36 4 0,22 37 8 0,-11 23-5 0,-12 0-2 0,0 12-5 0,-12 24-3 0,-12 1-2 0,-13-14-2 0,2-47-17 0,0-12-33 0,-1-24-9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000" max="10000" units="dev"/>
          <inkml:channel name="Y" type="integer" min="-10000" max="10000" units="dev"/>
          <inkml:channel name="F" type="integer" max="255" units="dev"/>
          <inkml:channel name="T" type="integer" units="dev"/>
        </inkml:traceFormat>
        <inkml:channelProperties>
          <inkml:channelProperty channel="X" name="resolution" value="1" units="1/dev"/>
          <inkml:channelProperty channel="Y" name="resolution" value="1" units="1/dev"/>
          <inkml:channelProperty channel="F" name="resolution" value="1" units="1/dev"/>
          <inkml:channelProperty channel="T" name="resolution" value="0" units="1/dev"/>
        </inkml:channelProperties>
      </inkml:inkSource>
      <inkml:timestamp xml:id="ts0" timeString="2025-11-15T16:17:58.47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antiAliased" value="0"/>
    </inkml:brush>
    <inkml:brush xml:id="br1">
      <inkml:brushProperty name="width" value="0.05292" units="cm"/>
      <inkml:brushProperty name="height" value="0.05292" units="cm"/>
      <inkml:brushProperty name="color" value="#57D200"/>
      <inkml:brushProperty name="antiAliased" value="0"/>
    </inkml:brush>
  </inkml:definitions>
  <inkml:trace contextRef="#ctx0" brushRef="#br0">10491 10191 35 0,'0'0'0'0,"-11"-11"30"0,11-1-23 0,-12 1 7 0,0 11 2 0,12 0-11 0,0-13 0 0,0 13-1 0,0 0-1 0,0 0 19 0,12 0-19 0,0 0-1 0,-1 0 0 0,0 0 0 0,14 0-2 0,-1 0 2 0,12 0-1 0,11 0-1 0,-11-12 0 0,24 0 3 0,-14 12-1 0,3 0 0 0,-1-13 0 0,-2 13-1 0,15 0-1 0,165 13 1 0,-166-13 0 0,10 0-1 0,-10 0 2 0,23 0-1 0,-11 0-1 0,-12-13 2 0,-1 13-1 0,13 0 0 0,-13 0 0 0,0 0 1 0,1 0-1 0,12 0 0 0,-13-10 1 0,1 10-1 0,0-11 0 0,11 11 1 0,-11 0-2 0,-14 0 1 0,3 0 1 0,-2 0-1 0,-11-13 1 0,0 13-1 0,0 0 0 0,-13 0 0 0,13 0 0 0,36 0 1 0,-49 0-1 0,-11 0-1 0,12 0 1 0,-12 0 0 0,-12 0-1 0,11 0 0 0,2 0 1 0,-13 0 0 0,12-12-1 0,0 12 0 0,-12-12 0 0,0 12-30 0,-24 0-7 0,-25 12-16 0,26-12 3 0</inkml:trace>
  <inkml:trace contextRef="#ctx0" brushRef="#br0" timeOffset="1">10170 10228 67 0,'-13'0'1'0,"-21"11"2"0,21-11 1 0,-11 0 6 0,13 0 6 0,11 0 0 0,0-11-5 0,0 11-3 0,11-12-2 0,13 12-2 0,-11 0-1 0,21-12-2 0,-9 12 0 0,11 0 0 0,11 0 1 0,1 0 1 0,-12 0-2 0,23 0 2 0,1-13 0 0,10 13-1 0,2-11-1 0,1 11-2 0,-3-12 2 0,14 12-1 0,-13-11 1 0,25 11 0 0,-2-13 1 0,-10 1 1 0,11 12-2 0,1-12 0 0,-1-1 0 0,0 3 0 0,0 10 0 0,-11 0-2 0,-13-11 3 0,12 11-1 0,-12 0-2 0,1-13 0 0,-12 13 2 0,12 0 0 0,-13 0 0 0,1 0-2 0,-2-12 2 0,3 12-1 0,-13 0 1 0,-14-12-1 0,15 12 0 0,-26 0 0 0,25 0 0 0,-12 0 1 0,0 0 1 0,-1 0-1 0,-11 0 0 0,12-13 0 0,-24 13 1 0,23 0 0 0,-24 0-1 0,2-11-1 0,-1 11 2 0,-1 0 0 0,25-12 2 0,-23 12-3 0,10-11 0 0,-11 11 0 0,-12 0-1 0,12 0-1 0,-12 0 2 0,0 11-1 0,0-11-1 0,0 0 1 0,0 0 3 0,0-11-2 0,0 11-1 0,0 0 1 0,0 0-1 0,0-13 0 0,0 13 0 0,12 0 0 0,-12 0 0 0,0 0 0 0,12 0 0 0,-12 0 0 0,0 0 0 0,0 0 0 0,0 0 0 0,0 13 1 0,-24-13-2 0,12 11 1 0,-36 1 0 0,12-1 0 0,-22-11 0 0,-14 13 0 0,-11-1 0 0,-13-12 0 0,-23 12-1 0,-13 1 1 0,2-2 1 0,-1-11-1 0,-250 35 0 0,262-23-1 0,-12 1 3 0,11-2 0 0,2 1-3 0,23-1 1 0,-12 2 0 0,23-1 0 0,1-12 0 0,12 12 0 0,-1-1 0 0,12-11 3 0,13 12-2 0,-1-12-1 0,13 0 1 0,11 0-1 0,12 0 0 0,-1 0 0 0,2 0 0 0,11 0 0 0,11-12 0 0,2 12 0 0,11-11 0 0,10 11 0 0,15-12-1 0,10 12 1 0,1-12-3 0,23-1 3 0,13 2 0 0,10-12-1 0,26 10 1 0,-13 1 0 0,0 12 0 0,-1 0-2 0,2 0 1 0,-1 0 1 0,48 0 0 0,-49 0 0 0,14 0-1 0,-1 0 1 0,12 0 0 0,-59 0-1 0,82 0 2 0,-96 0-1 0,51 0 0 0,-74 0 0 0,36 0-1 0,-47 0 0 0,1 0 1 0,-14 0 0 0,1 0-1 0,-1 0 2 0,-23 0-1 0,12 0 1 0,-12-12 0 0,0 12-1 0,0 0 0 0,-12 0 0 0,12 0 0 0,-11-13-2 0,-14 13-12 0,14 0-28 0,-25-10-74 0</inkml:trace>
  <inkml:trace contextRef="#ctx0" brushRef="#br0" timeOffset="2">3490 9989 51 0,'0'0'0'0,"-12"0"7"0,12 0-3 0,-12 0 3 0,12 0 2 0,12 0 20 0,-12 13-24 0,0-13-2 0,12 0 1 0,-2 11-1 0,-10-11 0 0,13 0-1 0,10 0 3 0,2 0-4 0,-14 0 1 0,2 0 0 0,-1 0 0 0,11 0 0 0,-23 12 0 0,25-12 0 0,-14 0 0 0,12-12-1 0,13 12 0 0,-11 0 0 0,10-11 1 0,1 11-1 0,47 0 2 0,-47 0-2 0,0 0 1 0,11-13 1 0,145 13 6 0,-133 0-8 0,-12 0 0 0,-23 0 0 0,36 0 0 0,-14 0 0 0,3 0 0 0,11 0 0 0,-13 0 0 0,12 0 0 0,1 0 0 0,0 13 0 0,11-13 0 0,-11 0 0 0,-2 0 0 0,3 11 1 0,-2-11-2 0,0 0 1 0,-11 0 0 0,12 0-1 0,-2 0 1 0,-9 0-1 0,-1 0 0 0,-2 0 1 0,15 0 0 0,-14 0 1 0,13 0-1 0,0 0-1 0,-14 0 2 0,15 0 0 0,-15-11-1 0,3 11-1 0,-13 0 1 0,11 0 0 0,-11 0 0 0,11 0-1 0,1-13 1 0,0 13-1 0,-12 0 1 0,11 0-1 0,-11 0 1 0,12 0-1 0,-13 0 2 0,-11 0-2 0,12 0 2 0,-13 0-2 0,2 0 1 0,-2 0 0 0,1 0-1 0,0 0 0 0,0 13 1 0,-1-13-1 0,2 0 0 0,-14 0 0 0,12 0 0 0,-10 0 1 0,-1 0-1 0,-12 0 1 0,12 0-1 0,0-13 1 0,-12 13-2 0,0-12-7 0,-12 12-23 0,-36 0-21 0,13 0-32 0</inkml:trace>
  <inkml:trace contextRef="#ctx0" brushRef="#br0" timeOffset="3">3608 9965 70 0,'0'0'2'0,"-11"0"0"0,-1 0 2 0,12 0 3 0,0 0 8 0,12 0-10 0,-1 0-1 0,1 0 0 0,0 0 0 0,24 0 1 0,0 0 0 0,11 0-2 0,1-11 0 0,95-1 4 0,-61 12-3 0,3-11-1 0,11 11-2 0,-14 0 1 0,2 0-1 0,-1 0 1 0,-11 0-1 0,-1 0 1 0,0 11-2 0,1-11 1 0,-13 0 0 0,13 0 2 0,-1 0-2 0,1 0 2 0,-1 0-3 0,13 0 2 0,-13 0-1 0,-1 12 0 0,2-12 0 0,-1 11 0 0,1-11 2 0,-12 12 0 0,12-12-3 0,-2 12 2 0,-9-12 2 0,10 0-3 0,-11 0-1 0,0 0 0 0,-1 0 2 0,-12 0-1 0,1 0-1 0,0-12 1 0,-1 12-1 0,1 0 1 0,12 0-1 0,-13 0 1 0,0 0-1 0,1 0 1 0,-12 0-1 0,0 0 1 0,-13 0 0 0,2 0 1 0,-14 0 1 0,12 0-1 0,-10 0 2 0,11 0-1 0,-12 0 0 0,0 0 0 0,0 0-2 0,0 0 1 0,-12 0-1 0,0 0-8 0,0 0-57 0,-36 12-57 0</inkml:trace>
  <inkml:trace contextRef="#ctx0" brushRef="#br0" timeOffset="4">3561 9965 32 0,'0'0'15'0,"0"0"-5"0,0 0-10 0,0 12 4 0,0-12 1 0,0 0 1 0,-12 0 1 0,12 12 0 0,0-12-1 0,-13 0-1 0,2 0-1 0,11 0 0 0,0 0-1 0,-12 13 0 0,12-13-1 0,0 0 0 0,0 0-1 0,0 0 1 0,-13 0-1 0,13 0 0 0,0 0 1 0,-10 0-1 0,-2 0 0 0,12 0 0 0,-12 0 0 0,12-13 1 0,-12 13-1 0,12-12 0 0,-12 12 0 0,12-12 0 0,-12 12 1 0,12 0-1 0,-12-11-1 0,0 11 1 0,12 0 0 0,-13 0-1 0,13 0 0 0,-11 0 1 0,11 0 0 0,-12 0-1 0,1 0 0 0,11 11 0 0,-25-11 1 0,14 12-1 0,-1-12 0 0,1 0 1 0,-2 12-1 0,-11-12 0 0,12 13 0 0,0-13 0 0,0 0 0 0,1 0 0 0,11 11 0 0,-12-11 1 0,-1 12 1 0,2-1 0 0,-1-11-2 0,-1 13 0 0,-10-1 1 0,10 0-2 0,2 1 0 0,0-13 2 0,-1 11-1 0,0-1-1 0,0 3 1 0,12-1 2 0,-13-12-1 0,2 12-2 0,-1-12 2 0,12 13-1 0,-13-2 0 0,2 1-1 0,-1-1 2 0,-1 2-1 0,3-1 2 0,-2-12-2 0,12 12-1 0,-12-1 2 0,12 1 0 0,0-1 0 0,-12 2-1 0,12-1 1 0,0 0 0 0,0 1-2 0,0-2 1 0,0 1 1 0,0-12 0 0,0 11 1 0,0 1-1 0,0 0 0 0,0 1 2 0,12-2-2 0,-12 1 2 0,12-1-2 0,0 2 1 0,-2-1-1 0,3 0-3 0,-1-12 3 0,-1 13 1 0,2-2 1 0,-1-11-3 0,-1 10 1 0,2-10 1 0,-1 13 0 0,12-13-1 0,-13 12-1 0,13-12 1 0,60 36-1 0,-61-36 1 0,-11 12 0 0,12-12-1 0,-12 0 1 0,1 11 0 0,-2-11 0 0,-11 0 0 0,12 0 0 0,-1 0-1 0,2 0 1 0,-13 0 0 0,12 0-1 0,-1-11 1 0,1 11-1 0,-1 0 0 0,-11 0 1 0,13 0-1 0,-13 0 1 0,12 0-1 0,-12 0 0 0,0 0 0 0,12 0 0 0,-12 0 0 0,0 0 0 0,12 0 0 0,0 0 0 0,-12 11 0 0,12-11 0 0,-12 13 0 0,12-13 0 0,0 0 1 0,-2 0-1 0,3 0 0 0,-13-13 1 0,12 13-1 0,-12 0 1 0,0 0-1 0,0 0 1 0,0 0-1 0,11-11 0 0,-11 11 0 0,13 0 0 0,-13 0-1 0,12 0-1 0,-1 0-11 0,-11 0-16 0,0 11-25 0,0-11-22 0</inkml:trace>
  <inkml:trace contextRef="#ctx0" brushRef="#br0" timeOffset="5">3382 10394 67 0,'0'0'2'0,"-23"-11"3"0,23 11 6 0,0-13 5 0,0 1-4 0,0 12-4 0,0 0 5 0,0 12-9 0,0 1-1 0,0-13 1 0,11 11-1 0,1 1 1 0,-1 12-1 0,2-12 0 0,11 0 1 0,-12 1-2 0,24 33 3 0,-14-34-3 0,-9-12 0 0,10 13 0 0,-10-13 1 0,-1 0-1 0,12 11 4 0,-24-11-4 0,0 0 2 0,0 0-2 0,-13 0-2 0,13 12 0 0,-23-1 0 0,10 2 0 0,-10-1 0 0,0 11 0 0,-49 37 0 0,36-36 0 0,24-1 0 0,1-11 1 0,-1 0-1 0,-1 1 1 0,2-2-2 0,11-11 4 0,-12 12-1 0,12-12-2 0,-11 11 2 0,11-11 1 0,0 0 0 0,0 0-3 0,0 0 0 0,0 0 2 0,11-11-10 0,-11-1-38 0,12 12-54 0</inkml:trace>
  <inkml:trace contextRef="#ctx0" brushRef="#br0" timeOffset="6">8396 2382 60 0,'0'0'0'0,"-36"-48"4"0,12 12 0 0,12 12-3 0,12 0 1 0,12 1 2 0,1 11 3 0,-2 0 0 0,-11-1-1 0,0 26 0 0,-11 22-3 0,-14 25 0 0,13 24-2 0,0 11 0 0,12-12 0 0,-12-1 0 0,12-9 0 0,12-14 0 0,-12 1 0 0,0-13 1 0,-12 1 0 0,12-25 0 0,-12 2 0 0,1-13 1 0,11-12 0 0,-12 0 2 0,12-24-1 0,0-12-2 0,-13 0-1 0,13-10 0 0,13-4-1 0,10 3-1 0,13 47 1 0,-24 13-1 0,24 21 1 0,-13 3 0 0,-10-3-1 0,10 3 2 0,-11 10-1 0,-12-22 1 0,-12-13 1 0,-24-1 0 0,13-11 0 0,-49 0 2 0,49 0-2 0,-2-11-2 0,14 11 1 0,-1 0-2 0,12 0-5 0,12 0-15 0,-1 0 12 0,25-12-10 0,0 12 8 0,1-25 4 0,-3 2 4 0,74-59 2 0,-72 57 1 0,-1-11 1 0,-12 13 0 0,-10-2 3 0,10 13 4 0,-10 1 0 0,-1-1 4 0,-12 24-5 0,-12 23-3 0,-1 1 0 0,2 12-1 0,-1-1 1 0,12-10 0 0,0-14-2 0,12-12-2 0,12 14 0 0,-12-13-1 0,-1-12-3 0,24 0-9 0,-22 0-6 0,23-12-9 0,-13-24-30 0</inkml:trace>
  <inkml:trace contextRef="#ctx0" brushRef="#br0" timeOffset="7">8896 2357 100 0,'0'0'0'0,"-48"-35"7"0,12 24-7 0,13 34-8 0,23 0-23 0,23 2-24 0</inkml:trace>
  <inkml:trace contextRef="#ctx0" brushRef="#br0" timeOffset="8">9158 2881 75 0,'0'0'2'0,"0"0"2"0,0 0-1 0,23-13-1 0,14 3-2 0,-26-14 1 0,1-13 6 0,-1 14 2 0,-11-1-1 0,0 0-2 0,-11 1-3 0,-1 12 0 0,1-2-3 0,-2 1 1 0,1 0 1 0,0 12-2 0,-11 0 1 0,-1 0-1 0,12 12 1 0,-24 13 0 0,13-2-1 0,-1 0 0 0,0 2 1 0,0 9 0 0,12 3 0 0,-1 10 0 0,13-23 0 0,0 12-1 0,0-12 1 0,13 0 0 0,-1-13 0 0,0-11 1 0,0 0-1 0,0 0 0 0,12-11 0 0,-12-1 0 0,-2-13 0 0,26-9 0 0,-11 9-1 0,-1 0 1 0,-1 4-1 0,-11 8 1 0,0 1 0 0,1 12 1 0,-13 0-2 0,11 0 1 0,1 25 0 0,-12-4 0 0,11 4-1 0,-11-13 1 0,13 12-1 0,-13-1 0 0,12-10 0 0,-12-1-1 0,11 0-4 0,-11 11-6 0,0-12-6 0,0 2-5 0,0-1-8 0,0-12-19 0</inkml:trace>
  <inkml:trace contextRef="#ctx0" brushRef="#br0" timeOffset="9">9646 2642 62 0,'0'0'2'0,"12"-23"8"0,-12 12 1 0,0 11-3 0,0 0-2 0,-12 0 3 0,-1 23-5 0,-23-12 0 0,2 26-2 0,22-1 0 0,-13-13 0 0,14 2-1 0,11-2-1 0,11-12 1 0,14 14-1 0,-1 0 0 0,-2 9 0 0,3-22 0 0,11 24 0 0,-25-24 0 0,2 12 0 0,-13-12 2 0,0 0 1 0,-24-12 2 0,12 11-1 0,-12-11-1 0,-1 0-1 0,3 0-1 0,-2 0 0 0,12 0-1 0,-1 0-2 0,-10 0-11 0,23 0 0 0,0 0 4 0,-13 0-21 0,26 0-34 0</inkml:trace>
  <inkml:trace contextRef="#ctx0" brushRef="#br0" timeOffset="10">10075 2715 87 0,'-12'-12'22'0,"-1"-12"-19"0,13 24-3 0,132 0-5 0,-73 0-4 0,-23 0-3 0,0 0-1 0,-11 13-3 0,-4-13 1 0,-21 11-19 0</inkml:trace>
  <inkml:trace contextRef="#ctx0" brushRef="#br0" timeOffset="11">9944 2941 71 0,'0'0'0'0,"-48"0"20"0,23 0-9 0,25 11-4 0,13-11-3 0,11 0 0 0,24 0-1 0,-1-11 0 0,0 11-3 0,2-12 1 0,-2 12 0 0,-11-11 0 0,11 11-2 0,-11-13-7 0,-12 13-9 0,12-12-8 0,-23 12-4 0,-13 0-3 0</inkml:trace>
  <inkml:trace contextRef="#ctx0" brushRef="#br0" timeOffset="12">11087 2847 24 0,'0'0'0'0,"0"0"16"0,-12-13-9 0,12 13 0 0,-13 0-1 0,13 0-2 0,0 0 13 0,0 0-12 0,0 0 4 0,13 0-8 0,-1 0 0 0,-1 0 0 0,14 0 0 0,-14 0-1 0,13-12 1 0,-12 12-1 0,12-12 0 0,-12-1 1 0,12 2-1 0,-24-12 0 0,13 10 0 0,-2 1 1 0,-11 0-1 0,0 1 0 0,0-12 1 0,0 10-1 0,0 1 0 0,-11 0 1 0,-2-12-1 0,1 12 0 0,-12 1 0 0,12-1 0 0,0 12 0 0,0 0 0 0,-12 0 0 0,1 12 0 0,10-1 0 0,2 1 1 0,-14-1-2 0,14 14 2 0,-25 34-1 0,25-22 1 0,-2 10-1 0,13 84 1 0,13-120 0 0,-2 14-1 0,2-13 0 0,-2-1 1 0,12-11 0 0,2 0-1 0,-1 0 0 0,-1 0 1 0,13 0-1 0,-12-11 0 0,12-1 1 0,-23 0-1 0,21-12 0 0,-11 12 1 0,13-12 0 0,-23 0-1 0,11-10-2 0,-1 9 2 0,-12 0 1 0,2-9-1 0,-1 21-1 0,-1-22 1 0,2 23 1 0,-13-12-1 0,0 24 2 0,0-24-3 0,0 24 2 0,0-13-1 0,0 2-1 0,0-1-1 0,0 1 2 0,0 11 0 0,0 0 0 0,0-12 0 0,0 12-1 0,-13 0 2 0,13 12 0 0,-11-12-1 0,-1 11 1 0,-1-11 0 0,13 12-2 0,-11-12 1 0,11 11 0 0,0 2 2 0,11-1-2 0,-11-12-1 0,25 12 2 0,-1-12 0 0,-12 13-1 0,24-2 0 0,-13-11 0 0,1 12 1 0,0-12-3 0,-11 11 1 0,-2 1 2 0,1 0 0 0,-12 12-1 0,0-1 0 0,-12 2 0 0,-12 0 0 0,12-4 1 0,0 4-1 0,0 0 0 0,0-14 1 0,12 1-2 0,0-1 0 0,12 14 3 0,0-25-1 0,12 0-1 0,0 0 1 0,-1-12-1 0,2-1 1 0,-2 2-1 0,1-1 0 0,0-12 0 0,0 0 1 0,-12-10-1 0,22-3 1 0,-21 1-1 0,-1 0 0 0,12 1 0 0,-12-1 0 0,-12 11 0 0,11 2-1 0,14-25 0 0,-25 37 1 0,0-1 0 0,0 12 0 0,-12 0 0 0,12 0-1 0,-13 0 1 0,13 0 0 0,-11 0 0 0,-1 12 0 0,-1-12-1 0,2 11 1 0,11 2 0 0,-12-1 0 0,12-12 0 0,0 12 1 0,0-1-2 0,0 1 2 0,12-1 0 0,-1-11-1 0,14 13 0 0,11-13 0 0,-12 12 0 0,70 24 0 0,-81-24 0 0,-13-1 0 0,0 13 0 0,0 0 0 0,-13-12 0 0,2 24 0 0,-1-24 0 0,-1 22 0 0,13-21 0 0,-11-1 0 0,11 0 0 0,0 1 0 0,11-2 0 0,2-11 1 0,10 0-1 0,2 0 0 0,-2 0 0 0,13 0 0 0,0-11 0 0,0-14 0 0,-1 0-1 0,-11-9 1 0,0-3 0 0,0 14 0 0,-12 12 0 0,0 11-1 0,0-13 1 0,-12 13 0 0,0 13-1 0,0-2 1 0,0 12 0 0,0 14 0 0,0-13 0 0,0-1 0 0,0 1 0 0,10-11 0 0,3 10 1 0,-1-12-1 0,24 2 0 0,-25-13 0 0,2 0 1 0,-1 0-1 0,-1-13 1 0,1-10-1 0,0-1 0 0,-12 0 1 0,0-10-1 0,0-16 0 0,0 16 0 0,-12-3 0 0,-11 3 0 0,11 9 0 0,-12 0 0 0,-1 14-1 0,-11-1 1 0,14 1-1 0,-2 11 2 0,-24 11-2 0,24 1 1 0,1 12 0 0,23-12 0 0,-12 13-1 0,12-2 1 0,0 0-1 0,12 2 2 0,-1-2-1 0,12 1 0 0,2-12 0 0,-13 13 0 0,24-25 1 0,-24 0-2 0,95-25 2 0,-72 0-1 0,-10 14 0 0,-2-25 0 0,13 12 0 0,-25 1 1 0,14 12-1 0,-14-26 0 0,1 24 1 0,0-10-2 0,0 12 3 0,0-1-2 0,0-13-2 0,-12 14 1 0,12-1 2 0,-12 1 0 0,12-2-3 0,-12 1 2 0,0 12 1 0,0 0-1 0,0 0 1 0,-12 0 1 0,12 0-2 0,-12 0-1 0,0 12 1 0,12-12 1 0,-12 13-1 0,0-13 0 0,12 11 1 0,-12 1 1 0,12 12-2 0,0-12 0 0,0 0 1 0,12-1-2 0,0 1 0 0,12-1 2 0,0-11 0 0,-12 13-2 0,12-1 1 0,-1-12 2 0,0 12-2 0,-10 1 0 0,-1-13-1 0,-1 11 2 0,2 1 0 0,-1-1-2 0,-12 1 0 0,12 0 1 0,-12 12 1 0,0-12-2 0,-73 70 3 0,50-57-2 0,0 0 2 0,11-14-2 0,-12 1-2 0,12 12 2 0,0-12 1 0,12 0 0 0,0-1-2 0,0-11 2 0,12 12 0 0,12-12-1 0,-12 0 0 0,23 0 0 0,1 0 0 0,24-12 0 0,-37 12 0 0,13 0 1 0,-25 0-1 0,2 0 0 0,10 0 7 0,-23-11 0 0,-11 11-9 0,11 0-12 0,0 0-27 0,0 0-28 0</inkml:trace>
  <inkml:trace contextRef="#ctx0" brushRef="#br0" timeOffset="13">17148 9906 29 0,'0'0'9'0,"-24"-12"1"0,12-1-8 0,0 2 0 0,0 11-1 0,12 0-1 0,-11 0 2 0,-1 11 0 0,-48 2 16 0,60-13-12 0,-12 12-1 0,-1 0 5 0,13-12-7 0,0 0 0 0,0 0 1 0,0 13 0 0,0-13 0 0,0 0 1 0,0 0 1 0,13 0-2 0,-1 0-3 0,-1 11 1 0,50-11 1 0,-26 0-2 0,1 0 1 0,119 0 5 0,-84-11-4 0,-12 11-2 0,61 0 2 0,-61 0-3 0,13 0 1 0,-12 0-1 0,-1 0 1 0,-11 0 0 0,11 0 0 0,-12 0 0 0,144-25 3 0,-131 25-3 0,11 0 0 0,-12 0-1 0,48 0 2 0,-46 0-1 0,-2-12 1 0,2 12-1 0,-4-13 0 0,4 13 0 0,10-11 0 0,-11 11-1 0,0 0-1 0,-1 0 1 0,0 0 2 0,-11 0-1 0,-12 0 2 0,34 0 1 0,-34 0-1 0,-11 0-2 0,10 0 1 0,1 0-1 0,24 0 1 0,-60 0-1 0,0 0 0 0,0 0-22 0,0-12-34 0,12 12-31 0</inkml:trace>
  <inkml:trace contextRef="#ctx0" brushRef="#br0" timeOffset="14">20304 9881 55 0,'0'0'0'0,"0"-11"12"0,-13-1-1 0,13 12 1 0,0-11-8 0,72-13 16 0,-35 11-17 0,-3 13-1 0,2 0 0 0,-13 0 0 0,2 0 0 0,11 0 0 0,-12 0-1 0,-2 0 1 0,14 0 0 0,13 13-1 0,-37-1-1 0,36 11 0 0,-14 0 1 0,-9-10 1 0,-1 24-1 0,-12-26 2 0,23 12-1 0,-23 1-1 0,24 0 0 0,-24-1 0 0,13 14-1 0,-14-13 0 0,12-1 1 0,-11 1-1 0,-12 0 1 0,11-1 1 0,-11 2 1 0,-11-2 0 0,-12 0 0 0,0 14-1 0,-14-24 0 0,1 10-2 0,-11 0 1 0,11 2 0 0,0-14-1 0,13 1 1 0,-1-1 0 0,-12 2 0 0,23-1 1 0,-10-12 1 0,10 0-2 0,2 0 0 0,-1 0 0 0,12 0-3 0,-13 0 4 0,13 0-2 0,0 0-66 0,0-12 31 0,0-1-26 0</inkml:trace>
  <inkml:trace contextRef="#ctx0" brushRef="#br0" timeOffset="15">20613 10191 49 0,'0'0'6'0,"0"-11"4"0,12-1 3 0,-1 12-1 0,2 0-3 0,-13 12 0 0,0-1-1 0,0 26-3 0,-13-14-2 0,-10 13 0 0,10-24 1 0,3 12-1 0,-2-12-2 0,0 11 2 0,0-11 1 0,12 1-2 0,-12-2-1 0,12 1-1 0,0-1 2 0,0-11 1 0,0 13-2 0,24-1-1 0,0 0 1 0,11 1 1 0,12-2-1 0,-11-1 0 0,12 3-1 0,0-1 2 0,-24 0-1 0,-1 1-1 0,-11-13 1 0,-12 11 2 0,0-11-4 0,-12 0-14 0,1 0-31 0,-14 0-32 0</inkml:trace>
  <inkml:trace contextRef="#ctx0" brushRef="#br0" timeOffset="16">17458 11013 55 0,'0'0'13'0,"0"-12"2"0,11 12-7 0,13-23 4 0,0 11-7 0,-12-1 0 0,-1 2 0 0,14 11-2 0,-14-12-2 0,2 1 0 0,-13 11 1 0,0 0 0 0,0 0 1 0,0-13 0 0,0 13-1 0,0 0-1 0,0 0 1 0,-13-12 0 0,2 12-1 0,-14 0 1 0,14 0-2 0,-12 12-1 0,-1 1 2 0,0 10-1 0,-1-12-1 0,2 14 0 0,-1-13 2 0,12-1 0 0,-1 12-2 0,3-23 1 0,-2 13 1 0,12-13 0 0,0 12-1 0,12 0-1 0,11 12 2 0,-11-1-1 0,12 14-1 0,-1-14 1 0,2 1-1 0,-14 0 2 0,2 0-1 0,-13-14 1 0,0 3 1 0,-24-1 2 0,-1 0 0 0,-11 1-2 0,0-13 1 0,2 0 1 0,10 0-2 0,0-13-2 0,12 1 2 0,-1 0-1 0,2 12-4 0,11-13-9 0,0 13-11 0,11 0-11 0,26-10-41 0</inkml:trace>
  <inkml:trace contextRef="#ctx0" brushRef="#br0" timeOffset="17">17612 11204 53 0,'-11'0'20'0,"-1"0"-4"0,12 0-2 0,0-12-8 0,12 12-2 0,23-13-1 0,-11 13-1 0,12-11-1 0,-11-1-1 0,9 1 1 0,-11-2 0 0,13-11-1 0,-23 13 1 0,-1-12 0 0,0 10-1 0,-12-11 1 0,0 11 1 0,0 13 0 0,-12-11-1 0,0-1 1 0,-12 12-1 0,-1 0 1 0,2 12-1 0,0-1-1 0,-1 14 0 0,12 0 0 0,-12 9 0 0,0-10 1 0,12 12-1 0,12-25 0 0,0 26 1 0,0-24-1 0,12-2 0 0,12-1 1 0,12 3 0 0,-12-13-1 0,11 12 0 0,1-12 0 0,0-12 0 0,-12-1 0 0,11 3 0 0,-23-14 0 0,12 0 0 0,-1 0 0 0,-10 12 0 0,10-12 0 0,1 0 0 0,-12 13 0 0,0 11 1 0,0 0 0 0,1 11 1 0,-13 1-1 0,0 13 0 0,0-2 0 0,-13 1-1 0,1-12 0 0,12 13 1 0,-12-14-1 0,12-1 0 0,0-10 1 0,0 0 0 0,12 0 0 0,-12-10 0 0,36-38 1 0,-36 35-2 0,12-10 0 0,-1 12 0 0,-11-2 0 0,13 1 0 0,-13 12 0 0,12-12 0 0,11 12 1 0,-11 0 0 0,48 0 5 0,-48 12-4 0,12 0-2 0,-14 1 0 0,3 10 0 0,-1-12 0 0,-12 2 1 0,11 11-1 0,-11-11 0 0,0-2-3 0,0-1-8 0,0 3-5 0,0-1-8 0,0-12-9 0,13 12-37 0</inkml:trace>
  <inkml:trace contextRef="#ctx0" brushRef="#br0" timeOffset="18">18601 11049 61 0,'0'0'8'0,"0"-25"11"0,-12 14-1 0,-12 11-5 0,12 0-9 0,-12 11-1 0,12 2 0 0,-11 11-1 0,10-11 0 0,13 10-2 0,0-12-1 0,36 1 1 0,-24-12 1 0,24 12-1 0,-12 1 0 0,13-2 0 0,-26 12 0 0,-11-10 1 0,0-1 2 0,0 0 1 0,-11 1 0 0,-14-2-1 0,13-11-2 0,-12 10-1 0,12-10 1 0,0 0-1 0,0 0-8 0,0 0-6 0,12 0 0 0,12 0-11 0,12-10 21 0,-12-1 2 0,24-2 1 0,0-11 1 0,-13 11-1 0,13-10 1 0,0-1 1 0,0 12 2 0,-1 0 5 0,-23 1 2 0,-1 11-1 0,2 11-1 0,-13 1-2 0,-13 0-3 0,13 12-1 0,0-1-1 0,-11-10-3 0,11 11-5 0,0 0-11 0,0-14-15 0,11 15-18 0</inkml:trace>
  <inkml:trace contextRef="#ctx0" brushRef="#br0" timeOffset="19">18887 10966 100 0,'0'-13'5'0,"-12"-34"-1"0,12 35-3 0,0 0-13 0,12 12-20 0,-1 0-16 0</inkml:trace>
  <inkml:trace contextRef="#ctx0" brushRef="#br0" timeOffset="20">19089 10787 82 0,'-12'-12'5'0,"12"-12"1"0,24 12-1 0,-12 0 0 0,0 12 4 0,0 12 1 0,-12 24-4 0,-12 12-2 0,0-2-1 0,0 27-1 0,12-25-1 0,-12 11-1 0,12-11 1 0,12-13 0 0,12 1 0 0,-12-25-1 0,12 14 1 0,-1-13-1 0,0-12 1 0,13 0 0 0,-11-24 0 0,10 11 0 0,-11-21 0 0,-1-3-1 0,2-10 1 0,-14 23-1 0,2 11 0 0,-1 2 0 0,-12 11 1 0,0 24 0 0,0 0 1 0,0 0-1 0,-12 11-1 0,12-10 0 0,0-2 0 0,0 1-8 0,0 0-11 0,0-11-13 0,12-13-8 0,-12 11 2 0</inkml:trace>
  <inkml:trace contextRef="#ctx0" brushRef="#br0" timeOffset="21">19542 10848 95 0,'-13'-13'13'0,"2"-24"-7"0,-1 37-3 0,24-11-9 0,-12 11-18 0,0 11-10 0,0 2-2 0</inkml:trace>
  <inkml:trace contextRef="#ctx0" brushRef="#br0" timeOffset="22">19089 10966 77 0,'0'0'0'0,"-48"-24"34"0,25 24-31 0,23-12-2 0,35 1-1 0,13-14 0 0,12 0-2 0,-1 15-6 0,24-1-17 0,-36 11-30 0</inkml:trace>
  <inkml:trace contextRef="#ctx0" brushRef="#br0" timeOffset="23">19565 11024 64 0,'0'0'0'0,"0"-11"20"0,0-1 2 0,0 12-9 0,0 0-2 0,12 12-5 0,-12 12-3 0,11-12-1 0,2 13-1 0,-1-14 0 0,-12 24 0 0,12-23-2 0,0 1 1 0,-12 10 0 0,12-23 1 0,-12 11-1 0,12-11 1 0,0 0 0 0,0 0 0 0,-2 0-2 0,3-11 1 0,-1 11 1 0,-1-23 0 0,2 10 0 0,-1-11-1 0,-1 1 1 0,2-13-1 0,-1 11 0 0,-1 2 1 0,2 0 0 0,-2 11 1 0,2 12-1 0,-13 0 0 0,0 0-1 0,0 0 2 0,0 35-3 0,0 1 1 0,0-12 0 0,0-11 0 0,23 21 0 0,-12-22 1 0,14 0 0 0,11-12-1 0,-1 0 1 0,1-24-1 0,0 13 0 0,-12-25 1 0,-1 24-1 0,-11-13 0 0,-1 2 0 0,-11 23 1 0,0 0-1 0,-11 0 1 0,-12 0-1 0,11 23 1 0,1 2-2 0,11 0 0 0,0-14 1 0,11 12 1 0,12-11-2 0,0 0 0 0,13 1-3 0,-11-13-6 0,10 0-5 0,1 0-9 0,0-13-24 0,-12 1 6 0</inkml:trace>
  <inkml:trace contextRef="#ctx0" brushRef="#br0" timeOffset="24">20863 10787 76 0,'0'0'0'0,"-12"-12"10"0,12 12-1 0,12 0-1 0,0 36 0 0,-12 12 0 0,0 12-1 0,0-13-1 0,-12 0-3 0,12 1-2 0,0-1-1 0,-12-10-9 0,12-14-15 0,0-12-16 0,0-11-3 0</inkml:trace>
  <inkml:trace contextRef="#ctx0" brushRef="#br0" timeOffset="25">20636 10953 70 0,'0'0'0'0,"-36"-23"13"0,26 12-12 0,10-2-1 0,10 1 1 0,15-13 7 0,11 15 5 0,0-1-5 0,12-2-3 0,11 13-3 0,0 0-1 0,25 13-1 0,-25-2 0 0,-35 12 1 0,-12-11-1 0,-12 13 2 0,0-2-1 0,-12 1 0 0,12 0 0 0,-13 10-1 0,13-21 0 0,13 24 0 0,10-26 1 0,2 12-1 0,-25-23 0 0,36 0 1 0,-13 12 0 0,0-12-1 0,13-12 1 0,-11-11 0 0,-14-1 0 0,1 0 1 0,0-12-2 0,-12-12 1 0,0 14 0 0,-12-3 1 0,0 3 1 0,-11 9 0 0,-1 25-2 0,-12 0 0 0,24 0-1 0,-23 0 0 0,11 12 0 0,-1 1-5 0,14 8-10 0,11-8-9 0,-12 11-17 0,12-11-2 0</inkml:trace>
  <inkml:trace contextRef="#ctx0" brushRef="#br0" timeOffset="26">22150 10775 61 0,'0'0'0'0,"0"-11"14"0,23-2-4 0,-11 1-3 0,24 0-4 0,23-11 9 0,-47 23-7 0,0-11 0 0,-12 11 0 0,-12 0-2 0,12 0-2 0,-12 0 1 0,-11 0-1 0,-1 0 0 0,1 0 1 0,10 0 0 0,1 0-2 0,0 11 0 0,0 12 0 0,48 73 0 0,-12-71-1 0,-24-14 2 0,12 12-1 0,-12-11 1 0,0 0 0 0,-12 1 0 0,-36-2 1 0,12 1 0 0,0-12-2 0,-23 0-31 0,46 0-3 0,3 0-26 0</inkml:trace>
  <inkml:trace contextRef="#ctx0" brushRef="#br0" timeOffset="27">22352 10798 72 0,'12'-11'3'0,"106"-37"22"0,-118 48-16 0,0 12-2 0,-11 1-1 0,-1-2-2 0,-1 1-1 0,13-1-2 0,13 14 0 0,-13-13-1 0,12 1 1 0,-1-2-1 0,2 12 1 0,-1-23-1 0,-12 12 0 0,0-12 1 0,0 0 0 0,12 0 0 0,-12-12 0 0,0-11-1 0,12-1 2 0,10-24-2 0,3 25-1 0,-1-2 1 0,-1 13 1 0,13 1 1 0,-24-1 0 0,12 12-1 0,-12 12-1 0,0 11 0 0,1-11 2 0,-13 24 1 0,0-25-2 0,0 14-2 0,0-13 2 0,0 1-1 0,11-13 2 0,-11 0-1 0,12 0 0 0,12-13 1 0,-1-11-2 0,-11 0-1 0,24 1-1 0,-12-2 2 0,0 13-1 0,0 12-1 0,-14-11 3 0,-10 11 0 0,0 11 0 0,0 1-3 0,0 0 2 0,0 1 1 0,0-2-1 0,0 1 1 0,13-1-1 0,10-11-2 0,13 13-1 0,0-1-3 0,1-12-2 0,-3 0 1 0,2 0 2 0,0 0 3 0,-12 0 0 0,0-12 1 0,-12-1 0 0,0-10 0 0,0-1 0 0,-12 0 2 0,12-10-1 0,-12 34-1 0,0-25 2 0,0 13-1 0,0-1 1 0,0 13-1 0,-12-11 1 0,0 11-1 0,0 0 0 0,0 0 2 0,0 0-1 0,0 0-1 0,0 11 0 0,0 2 1 0,12 11-2 0,-11-11 2 0,-1-2 1 0,-1 1 0 0,2 11-1 0,-1 2 1 0,-1-14-1 0,13 12 0 0,0-10-2 0,0-1 2 0,0 0-1 0,13-12 0 0,-13 0 2 0,23-12-2 0,2 0 1 0,-2-12 0 0,1 24-2 0,0 0 1 0,0-12-1 0,1 24 2 0,-14-12-1 0,24 24 1 0,-11-24-1 0,-1-13 1 0,2 2-2 0,10-12 0 0,1-2 1 0,0 2 0 0,-12-13 0 0,11-12 1 0,-11-12 0 0,0 13-1 0,-11-11 1 0,-13 33-1 0,0 0 1 0,0 14-1 0,-13 11 0 0,1 0 0 0,-12 11 0 0,12 26 1 0,0 10-1 0,1 13-1 0,22-12 1 0,-11-1 0 0,24-10-1 0,0-14 1 0,1 12-1 0,9-35 2 0,2 0-1 0,0-12 1 0,0-11 0 0,0-13 0 0,-14-1-1 0,3-21-1 0,-1 11 2 0,-12 10 0 0,-12 24-1 0,0 13-1 0,-12 25 1 0,-1 23-1 0,2-12 0 0,-1 10 2 0,24 4-1 0,12-16 0 0,12 3-1 0,0-26 4 0,-1-11-4 0,13-24-41 0,-48 12-13 0,0 0 22 0</inkml:trace>
  <inkml:trace contextRef="#ctx0" brushRef="#br0" timeOffset="28">20804 11631 47 0,'0'0'0'0,"-12"0"9"0,-1 13-4 0,13-1-2 0,13 0-1 0,10-12 2 0,-10 0 3 0,22-24-2 0,-11 11-2 0,12-21-1 0,1 10-1 0,-3 0 0 0,-22-12-1 0,12 1 1 0,-24-1 0 0,0-1-1 0,0-57 1 0,-13 58 0 0,2 11-1 0,-1 4 0 0,12 8 2 0,-11 1 0 0,11 12-1 0,0 0-1 0,0 25 0 0,0 9 0 0,0 26 1 0,0 22 0 0,0 2 1 0,0 12-2 0,0 11 1 0,0-24-2 0,0 1 1 0,11-13 0 0,1-10 1 0,-1-15-1 0,2-21 0 0,-1-2 0 0,-1-12 1 0,2-11 0 0,-13-11-1 0,12-25-1 0,-12-22-1 0,0-15-1 0,-25-22 0 0,2 0 2 0,-13 11 1 0,2 25 1 0,9 23-2 0,1 13 1 0,0 10 1 0,12 13-1 0,-12 0 0 0,13 24 1 0,-1-1-1 0,12 27 1 0,0-16-2 0,0-10-1 0,12 12 3 0,11-12 0 0,1-12-1 0,0 0-1 0,12-12 2 0,0 0-1 0,-2 0 0 0,2-12 0 0,-11-24 1 0,-1 13-1 0,11-14 0 0,-12-10 0 0,2-13 0 0,-1 1 1 0,-1-1 0 0,-11 13-1 0,-12 10-1 0,12 3 2 0,-12 9-1 0,0 0 1 0,0 25-2 0,0-10 2 0,0 20-2 0,-12 3 1 0,12 24 1 0,0-3-1 0,-12 14 1 0,12 0-1 0,0 0 0 0,0 0 0 0,0-14 0 0,0 3 0 0,12-13 0 0,12-1 0 0,-12-11-1 0,0 0 1 0,12-12 1 0,-1 0-1 0,-10 0 0 0,10-24 0 0,-11 11 0 0,12 3 0 0,-12-1 0 0,0-14 0 0,0 13-1 0,0-1 2 0,0 2-1 0,0-1 0 0,-12 1 0 0,12 11 0 0,-12 0 0 0,0 0 0 0,10 0 0 0,-10 11 0 0,0 1 0 0,13 49 0 0,-13-50 0 0,0-1 0 0,12 3 0 0,-1-1 0 0,2-12 0 0,10 0 0 0,-10 0 0 0,-1 0 0 0,12-12 0 0,-13-11 0 0,2-1 0 0,10 12 0 0,-12 0 0 0,2-1 0 0,-1 13 0 0,-12-11 0 0,0 11 0 0,0 0 0 0,0 11 0 0,0 2 0 0,11-1 0 0,-11 0 0 0,13 1 0 0,-1-2 0 0,-1-11 0 0,1 10 0 0,0-10 0 0,24 0-1 0,-24 0 1 0,12-10 0 0,0-1-1 0,-12 11 0 0,59-37-3 0,-47 24 4 0,12 2 0 0,-26 11 0 0,3-12 0 0,-1 1 1 0,-12 11 1 0,0 0 0 0,-25 0 0 0,3 0-2 0,10 11 0 0,0 1 1 0,0 12-1 0,0 0-1 0,12 0 1 0,0 11 0 0,12-23 0 0,12 1 0 0,0-2 0 0,11 1-1 0,1-12 1 0,0-12-1 0,11 1 1 0,-10-2-1 0,-3-34 3 0,2 11-1 0,-24 0-2 0,12-24 0 0,0-11-1 0,-12 0 1 0,0 11 0 0,0 13 1 0,-12 11 0 0,0 24 0 0,0-12 0 0,0 12 1 0,0 1-1 0,-12 11 1 0,0 0-1 0,12 11 0 0,-12 12 0 0,12 14 0 0,-12 10 0 0,12-10 0 0,-12 10 0 0,12 11 0 0,0-21 0 0,0 47 0 0,12-61 0 0,-12 1 0 0,12-12 1 0,12 0-2 0,-12-12 0 0,12 0 0 0,-1 0 1 0,13-24-1 0,-13 0 1 0,2 12 0 0,-1-12 0 0,-13 0 0 0,0 13 1 0,2-12-1 0,-1 10 0 0,-1 1 1 0,14 0-1 0,-25-1 1 0,11 13-1 0,2-11 1 0,-1 22-1 0,-12 2 0 0,0 35 0 0,0-25 1 0,11 1 0 0,-11 0-2 0,12-12 1 0,0-1 1 0,0-11 0 0,12 0-1 0,-11 0 0 0,10-23 0 0,1-1 2 0,-1 0-4 0,0 13 2 0,-10 11-1 0,-1 0 1 0,0 23 1 0,-12-11-2 0,12 1 1 0,12-2 0 0,-12 1-1 0,10-12-2 0,3-12-5 0,-14 1-4 0,-11 11-13 0,0-25-22 0</inkml:trace>
  <inkml:trace contextRef="#ctx0" brushRef="#br0" timeOffset="29">22019 11323 78 0,'0'-12'2'0,"35"1"-3"0,48-14-4 0,37 13-15 0,11-11-27 0</inkml:trace>
  <inkml:trace contextRef="#ctx0" brushRef="#br0" timeOffset="30">23174 11478 24 0,'0'0'0'0,"-12"0"5"0,12-12-1 0,0 12 0 0,12-11-1 0,-1 11 2 0,1-13 0 0,0 1-1 0,-12 0-3 0,12-1 1 0,-12 2 0 0,0-1 0 0,0-11 0 0,0 23 1 0,-12-12-1 0,12 12-2 0,-12 0 1 0,0-13 0 0,1 13 0 0,-1 13 0 0,-1-1 0 0,2-12 0 0,-1 23-1 0,-1-11 1 0,-10-1 1 0,12 2-1 0,-2 11 0 0,2-11 0 0,-2 10-2 0,2 0 1 0,11-11 1 0,0 12-1 0,0-12 1 0,11-12 0 0,13 0-1 0,0-23 0 0,-1 10 1 0,2 1 0 0,-1 12-1 0,-1 12-1 0,-11 1 2 0,12-2-2 0,-12-11 2 0,24 0-1 0,-11-11 0 0,9-2 0 0,-11-11 2 0,2-10-2 0,-1 9 0 0,-12-11 0 0,0-11 0 0,0 0 0 0,-1-13-1 0,13 12-1 0,-12 1 0 0,-12-1 1 0,0 25 2 0,0-2-1 0,0 13 1 0,-12-1 0 0,-1 13-1 0,13 0 1 0,-11 13-2 0,11 11 2 0,0 0 0 0,0 11-1 0,0-10 0 0,-11 22 1 0,11-10-2 0,0 9 2 0,-12 2-2 0,12 0 2 0,0-14-1 0,0 3-1 0,12-13 2 0,-12-12-1 0,11-1 1 0,13-11-1 0,-1-11 0 0,-10 11 0 0,10-12 0 0,2-12 0 0,-14 12 0 0,13 0 0 0,0-12 0 0,-12 12 0 0,-12 1 0 0,13 11 1 0,-2-12 0 0,-11 12-1 0,12 0 1 0,-12 12 0 0,0-1 0 0,0 12-1 0,0 2 1 0,11 0-1 0,-11-14 1 0,13 1-1 0,10-12 0 0,-11 11 1 0,12-11-1 0,0-11 1 0,12-1-1 0,-2-12 0 0,-9 12 0 0,-1 0 1 0,-1 12-1 0,2 0 0 0,-14 12 0 0,-11 13 0 0,13-2 0 0,-2-12 0 0,-11 1 0 0,13-12 0 0,-2 0 1 0,1 0 0 0,-12-12 1 0,11-11-1 0,-11-1-1 0,0-13 1 0,0 14-1 0,-11 12 0 0,-1-1 0 0,-12 12-1 0,0 0 1 0,1 0 0 0,-1 0-1 0,12 12 1 0,-1-12 0 0,13 11 0 0,13-11-1 0,-13-11 1 0,36 11-1 0,-13-12-1 0,1 0 2 0,12-1 0 0,-12 13-1 0,-1 13 1 0,13-1-1 0,0 0 2 0,-24 11 1 0,12-12 0 0,-12 2 0 0,-12-1-2 0,0 0 1 0,12-12-1 0,-12 0 2 0,0-12-1 0,13-13-1 0,21-9 0 0,-11 22 0 0,2 0 0 0,-1-1 0 0,0 13 0 0,0 0 0 0,-14 13 0 0,3-13 0 0,-1 12 0 0,-12 0 0 0,11-1 0 0,2 1 0 0,-1-12 1 0,12 0-1 0,-12 0 0 0,23-12 1 0,1-11-1 0,0-2 1 0,0 14-1 0,47-1 1 0,-59 35 1 0,-12-10 0 0,0 11 0 0,-12-1-2 0,0 1 1 0,0-12-3 0,-12-12-10 0,-12 12-9 0,0-12-11 0,-12-12-17 0</inkml:trace>
  <inkml:trace contextRef="#ctx0" brushRef="#br0" timeOffset="31">24424 11013 38 0,'0'0'2'0,"-12"0"-19"0,12 0-3 0</inkml:trace>
  <inkml:trace contextRef="#ctx0" brushRef="#br0" timeOffset="32">23294 11263 83 0,'-49'-23'12'0,"13"12"-5"0,60-2-6 0,48 1-4 0,47 0-1 0,35-24-3 0,25 25-22 0,-72-2-22 0</inkml:trace>
  <inkml:trace contextRef="#ctx0" brushRef="#br0" timeOffset="33">17732 5822 33 0,'0'-11'12'0,"12"11"-10"0,-12 0-1 0,11-13 5 0,-11 13 2 0,0-12 0 0,0 12-1 0,-11-12 1 0,11 12-2 0,0 0-4 0,0 0-2 0,0 0 1 0,0 0-1 0,0 0 3 0,0 0 10 0,0 0-11 0,0 0-1 0,-12-11 1 0,12 11-2 0,0 11 0 0,-11 1 0 0,11 0 0 0,0-12 0 0,0 13 1 0,-13-13-1 0,13 11 0 0,0-11 0 0,0 0 0 0,13 12 0 0,-13-12 1 0,11 11 0 0,-11-11 1 0,0-11 0 0,12 11 0 0,-12-12 0 0,0-12-1 0,0 12 1 0,0 0 0 0,-12 12-1 0,12 0 0 0,0-11 0 0,-11 11-1 0,-2 0 0 0,13 11 0 0,-12-11 0 0,12 12 0 0,-12 0 0 0,12-12 0 0,0 13 0 0,0-2 0 0,12-11 0 0,-12 12 0 0,12-12 0 0,-12 0 1 0,13 0-1 0,-2-12 1 0,1 12 0 0,-12-24-1 0,11 12 1 0,-11 0 0 0,0 12 0 0,0-11 0 0,0 11 0 0,-11 0-1 0,-1 0 0 0,12 0 0 0,-11 0 1 0,-2 0-1 0,1 0 0 0,0 0 0 0,12 11 0 0,-12 1 0 0,12 0 0 0,0-12 0 0,12 13 0 0,0-2 0 0,-12-11 0 0,12 0 0 0,-12-11 1 0,13 11-1 0,-2-13 1 0,-11 1 0 0,0 0 0 0,0 1 2 0,0-1-2 0,-11 12-1 0,11 0 1 0,-13 0-1 0,13 0 0 0,-12 0 0 0,12 12 0 0,0-1 0 0,0-11 0 0,0 12 0 0,0-12 0 0,0 12 0 0,12-24 5 0,-12 0-3 0,0 12-1 0,0 0 0 0,0 24-28 0,-24 23-80 0</inkml:trace>
  <inkml:trace contextRef="#ctx0" brushRef="#br0" timeOffset="34">17993 10764 5 0,'0'-13'31'0,"0"-11"-23"0,0 13 0 0,-11 11 1 0,11-12 0 0,0 12-4 0,0 0 1 0,-12 0-4 0,12 0 0 0,12-11 11 0,11 11-9 0,13 0-1 0,-11 0 0 0,165-25 4 0,-131 25-6 0,-11 0-1 0,0 12 1 0,11 1-1 0,-12-13 0 0,85 11 2 0,-73-22 0 0,23 11 0 0,3-13 0 0,-2 1-1 0,0 12 0 0,60-12 1 0,-84 24-1 0,1-12 0 0,-13 12 1 0,2-12-1 0,-14 0 1 0,73 0 0 0,-73 0-2 0,-11 13 0 0,0-13 0 0,12 0 0 0,-12 11 1 0,-1-11-1 0,-11 0 0 0,12-11 0 0,-24 11 1 0,12-13-1 0,-37 26-42 0,-11-2 2 0,14-11-1 0</inkml:trace>
  <inkml:trace contextRef="#ctx0" brushRef="#br0" timeOffset="35">18125 10716 38 0,'-12'0'7'0,"-12"0"-2"0,12 0 1 0,1 0-1 0,11 0 1 0,-13 0 5 0,13-12-1 0,0 12 7 0,13 12-16 0,-2-12 0 0,1 11 0 0,-1 1 0 0,14-12 0 0,10 12 3 0,-11-12 0 0,24 0 0 0,11 0 1 0,13-12-1 0,10 12-1 0,14-12-1 0,-11 12-1 0,9-11 0 0,1-1 0 0,12 12-1 0,-11 0 2 0,-1 0 0 0,-12 0-1 0,-11 0 1 0,-1 0 0 0,-11 0-1 0,-1 0 1 0,-11-11 0 0,0 11-3 0,-1 0 1 0,-11 0 1 0,12 11 0 0,-13-11-1 0,-11 0 0 0,-1 0 0 0,13 12 2 0,-23-12 0 0,-2 0 0 0,2 0 2 0,10 0-1 0,-12 0 0 0,-11-12-1 0,13 12-2 0,-1 0 0 0,-1 0 2 0,-11-11-3 0,0 11-5 0,-83 23-147 0</inkml:trace>
  <inkml:trace contextRef="#ctx0" brushRef="#br0" timeOffset="36">1918 10168 18 0,'-36'12'22'0,"25"-1"-22"0,-2-11 1 0,1 13 2 0,12-13 0 0,-36 24 5 0,36-24-6 0,0 0 1 0,-12 0-1 0,12 11 0 0,0-11 4 0,12-11-2 0,12-1-1 0,13-13 2 0,-3 14-2 0,14-25 0 0,12 12-2 0,-24 1 1 0,35-25 0 0,-11 24 0 0,-13 12-1 0,25-24 0 0,-13 1 0 0,-23 24-1 0,22-2 3 0,-33-11-2 0,11 11 0 0,0 2 1 0,-12-1-2 0,-2 1 0 0,-9-1 2 0,10 0-1 0,13-1 1 0,-23 2-3 0,10 11 2 0,1-12-1 0,-11 12 1 0,-2-11 0 0,1 11-1 0,-12 0 1 0,0-13-1 0,0 13 1 0,0 13-8 0,-12 10-81 0</inkml:trace>
  <inkml:trace contextRef="#ctx0" brushRef="#br0" timeOffset="37">2370 9668 44 0,'0'0'3'0,"-24"-13"1"0,24 2 0 0,0 11-2 0,0 0-1 0,0-12 1 0,0 1 3 0,0 11 1 0,0 0 0 0,12 0 3 0,-12 0-8 0,12 11 0 0,12-11 1 0,0 12-1 0,0-12 2 0,11 0-1 0,96-12 4 0,-108 12-5 0,2 12 0 0,-1-12 0 0,-12 11-1 0,-1-11 1 0,1 0 0 0,0 0 0 0,-12 0 1 0,13 0 0 0,-13 0-1 0,11 0 0 0,-11-11 0 0,0 11 0 0,0 0 0 0,12 0 0 0,-12 0-1 0,0 0 1 0,0 11-1 0,0 2 0 0,-12-13 0 0,12 12 0 0,-24 95 0 0,12-59 0 0,-11-13 0 0,-2 13 0 0,2-12 0 0,10 12 0 0,-10-14 0 0,10 3 0 0,-9-3 1 0,10 3-1 0,0-13 0 0,0-1 0 0,0-10 0 0,0-1 1 0,12 0 1 0,0-12-2 0,0 11 0 0,0-11 0 0,0 0 1 0,0 0-1 0,0 0 1 0,-12 23-1 0,12-23 1 0,0 13-2 0,0-13 2 0,0 0-1 0,0 0-1 0,0 0 2 0,0 0 0 0,0 0 0 0,0 12-1 0,0-12 1 0,0 0-1 0,0 0 0 0,0 0 0 0,0 0 1 0,0 12-2 0,0-12 1 0,0 0 0 0,0 13 0 0,0-13 0 0,0 0 0 0,0 0 2 0,0 0-2 0,12-13 0 0,-12 13 0 0,0 0 0 0,0 0 0 0,0 13 0 0,0-13 0 0,0 0 0 0,0 0 0 0,0 0 0 0,0 11 0 0,0-11 0 0,0 0 0 0,0 0 0 0,0 0 0 0,0 0 0 0,0 0-1 0,0 12 2 0,12-12-1 0,-12 0 0 0,0 0-1 0,0 0 2 0,0 0-1 0,0 0-1 0,-12 11 1 0,12-11 1 0,12 0-2 0,-12 0 1 0,0 0 0 0,0 0 0 0,0 0 0 0,0 0 0 0,0 0 1 0,0 12-2 0,0-12 1 0,0 0 0 0,0 0 0 0,0 0 0 0,0-12 0 0,12 12 0 0,-12 0 0 0,0 0 0 0,0 0 0 0,0 0 0 0,12 0 0 0,-12 0 0 0,0 0 0 0,0 0 0 0,0-11-1 0,12 11-1 0,-12 0-12 0,0 11 1 0,0-11-9 0,-12 0-7 0,12 12-5 0</inkml:trace>
  <inkml:trace contextRef="#ctx0" brushRef="#br0" timeOffset="38">21030 9466 10 0,'0'0'0'0,"-13"0"20"0,2 0-16 0,-1 0-3 0,12 0 0 0,-11 0 2 0,-1 0 1 0,1 0-1 0,-2 0-2 0,13 0 0 0,-12 0 0 0,12 0 0 0,0 11 0 0,25-11 5 0,-2 0-5 0,-12 0-1 0,25 0 1 0,-13 12 0 0,14-12-1 0,-3 11 1 0,15-11-1 0,-1 0 1 0,11 0 0 0,-11 0 0 0,11 0 0 0,1 0 1 0,-2 13 0 0,-9-13 0 0,10 0 0 0,-11 12 0 0,0-12-1 0,-12 0 0 0,-1 12 0 0,1-12 1 0,-12 0-1 0,1 0 0 0,-14 0-1 0,1 0 1 0,-1 0 0 0,1-12-2 0,-1 12 1 0,-11 0 0 0,0 12-63 0</inkml:trace>
  <inkml:trace contextRef="#ctx0" brushRef="#br0" timeOffset="39">21244 9263 37 0,'0'-23'1'0,"0"10"2"0,12 1-2 0,12 0-1 0,-12 12 0 0,1 0 0 0,-13 0 1 0,0 0 2 0,-13 12 0 0,1-12 0 0,0 12-2 0,-12 1 0 0,12-2 0 0,1 1 0 0,-14-1-1 0,-11 14 1 0,25-13-1 0,-24 1 2 0,11 8-1 0,0-8 0 0,-12-1 0 0,12 0-1 0,1 1 1 0,0-2-1 0,-14-11 0 0,25 12 0 0,0-1 0 0,0 2 1 0,0-13 0 0,12 12 0 0,0-12 0 0,0 12-1 0,12-1 1 0,0 1 0 0,0 12-1 0,12-12 0 0,12 24 1 0,-1-13-1 0,-11 14 0 0,-1-14 1 0,2 13 0 0,-13-24 0 0,0 1 2 0,10-2 0 0,-22-1-1 0,13 3 0 0,-1-13-1 0,-12 12 0 0,11-12-1 0,-11 0 2 0,0 0-3 0,0-12-10 0,0 12-17 0</inkml:trace>
  <inkml:trace contextRef="#ctx0" brushRef="#br0" timeOffset="40">22316 9263 28 0,'0'0'0'0,"-12"0"3"0,12 0-1 0,0 0 2 0,12-23-2 0,24 10 1 0,-24-22-1 0,24 12 1 0,-13-2-2 0,13-11 0 0,-13-11 0 0,14 0 0 0,-3-13 0 0,-9-1 0 0,11 2 0 0,-25 0 0 0,-11 11-1 0,0 1 1 0,0 11-1 0,0 0 1 0,0 11 0 0,0-9-1 0,0 22 0 0,0-13 1 0,0 14-1 0,-11 11 0 0,11 0 0 0,-12 24 0 0,-1 0 1 0,-10 23-1 0,10 1 0 0,2 0 1 0,0-2-1 0,-1 15 0 0,12-1 1 0,-12-1-1 0,12 0 0 0,12-11 0 0,0-12 1 0,-1-1-1 0,13 1 0 0,-12-24 1 0,24-12 0 0,-25 12-1 0,25-24 2 0,0 0-1 0,60-95 2 0,-73 83-3 0,-12 12-1 0,-11-13 2 0,13 15 0 0,-13-1 0 0,0 11 0 0,0 0-2 0,0 21 2 0,0-8-1 0,0 11 0 0,0 12 0 0,0-12 0 0,0 0 0 0,12-13-1 0,12 25 1 0,-12-24 1 0,0-12-1 0,12 0 1 0,-14 0-1 0,3-12 1 0,-1-12-1 0,-1 1 0 0,-11-1 2 0,0-12-3 0,-70-59 2 0,58 83 0 0,0 0 0 0,-12-1-1 0,12 13 0 0,-1 0 0 0,2 13-1 0,-1-1 1 0,1 13 0 0,-1-4 0 0,12 4 0 0,0-13-1 0,12 12 1 0,11-12 0 0,73-12 0 0,-61 0-1 0,1-12 0 0,12-12 0 0,-13 0 0 0,12 1 1 0,-11 12 0 0,0-14-1 0,-24 13 1 0,0-1 1 0,-12 13 0 0,0-11-1 0,0 11 0 0,0 0 0 0,-12-12 0 0,12 12 0 0,-12 0 0 0,12 0 0 0,0 12 0 0,0 12-1 0,0 0 1 0,0 0 0 0,12-1 0 0,-12 14 0 0,0-26 0 0,0 12 0 0,0-10 0 0,0-1 0 0,12-12 0 0,0 0 0 0,0-12 0 0,12-1 1 0,0-10-1 0,0 23 0 0,-1-11 0 0,0-2 0 0,-10 13-1 0,10 13 1 0,-10-13 0 0,-1 0 0 0,0 11 0 0,11-22 0 0,13-2 0 0,0-11 0 0,0 1 0 0,-25-1 0 0,1 12 0 0,-12 0 0 0,0 12 0 0,0 0-4 0,-12 12-13 0,12 0-10 0,12 1 5 0</inkml:trace>
  <inkml:trace contextRef="#ctx0" brushRef="#br0" timeOffset="41">23936 8512 42 0,'0'0'0'0,"-25"-59"4"0,14 36-1 0,-1 11-2 0,12 1 0 0,12 22-2 0,-12 12 1 0,-12 25 1 0,12 12 2 0,-13-13 0 0,2 13-1 0,-1-12 0 0,-1-25-1 0,13 1 0 0,13-12 0 0,10-12 1 0,13-12-1 0,0-1 0 0,12 2-1 0,0 11 0 0,-24 11 0 0,-1 14-1 0,-11 11 1 0,-24-1 0 0,-11-10 0 0,-13-2 1 0,0-12-1 0,1-11 1 0,-1 0 1 0,12-23-1 0,12-1 0 0,12-11-1 0,12 23 0 0,-1 1-1 0,25 11 1 0,-12 0-1 0,23 0 1 0,2-13-1 0,-2 13 1 0,1-24 0 0,0 0 0 0,-13 1 0 0,-11-1 0 0,12 24 0 0,-24 0 1 0,0 24 0 0,0 10-1 0,-12 16 0 0,0-4 0 0,-12-10 0 0,12-13-1 0,0-23-8 0,0 0-15 0,12-11-9 0</inkml:trace>
  <inkml:trace contextRef="#ctx0" brushRef="#br0" timeOffset="42">24507 8334 45 0,'0'0'0'0,"-23"-11"3"0,-13 11-3 0,23 11-7 0,13 12-27 0</inkml:trace>
  <inkml:trace contextRef="#ctx0" brushRef="#br0" timeOffset="43">24769 8751 35 0,'0'0'1'0,"0"-13"-1"0,0 2 0 0,24 11-3 0,-12-23 3 0,-12-1 0 0,0 0 2 0,-12-12 1 0,-12-1 3 0,-1 16 0 0,3-4-2 0,10 13-2 0,0-1-2 0,0 13 0 0,0 13 1 0,0-1 0 0,-12 0 1 0,0 12 0 0,1 23 1 0,-1-11-1 0,1 0-1 0,10-13 0 0,13 0 0 0,-12 2 0 0,24-13-1 0,1-12 2 0,-2 0-1 0,12-12 0 0,13-13 0 0,0 2 0 0,0 0-1 0,-24 23 2 0,12 12 0 0,-12-1-1 0,-12 12 2 0,10-10-2 0,3-1 0 0,-13 0 0 0,12 1-1 0,-1-2-7 0,2-11-12 0,-13 0-15 0,0 0 10 0</inkml:trace>
  <inkml:trace contextRef="#ctx0" brushRef="#br0" timeOffset="44">25007 8501 40 0,'0'-12'12'0,"0"-24"-1"0,0 24 0 0,0 12-8 0,0 24-3 0,0-11 0 0,0 21 0 0,0 3 0 0,0-3 1 0,12 3 3 0,-12-1 0 0,0-12-1 0,0-12 0 0,-12 11-1 0,0-23 0 0,-11 12-1 0,10-12 0 0,2 0-8 0,-1 11-50 0,12-11 28 0</inkml:trace>
  <inkml:trace contextRef="#ctx0" brushRef="#br0" timeOffset="45">23245 9299 30 0,'-24'0'3'0,"-95"0"9"0,36 0 2 0,11 0-5 0,25 0 0 0,35-12-4 0,0-1-1 0,48 13-3 0,22-11 0 0,38-12-1 0,47-2 0 0,24 2 1 0,35 0 0 0,13 10-1 0,23 1-1 0,-24-13 1 0,285-9 5 0,-402 22-2 0,-26 0 0 0,-24-1-1 0,-22 2-1 0,-25-1-1 0,0 1-2 0,-12 11-8 0,-24 0-14 0,-35 23-12 0,47-23 10 0</inkml:trace>
  <inkml:trace contextRef="#ctx0" brushRef="#br0" timeOffset="46">23233 9406 37 0,'0'0'0'0,"-143"12"6"0,23 12 3 0,50 0-6 0,34-13-2 0,24-11 1 0,36 0 1 0,24-23 0 0,47-2 2 0,48-9-2 0,35 9 2 0,37-10-3 0,-1 11-2 0,12 0 2 0,-22 24-1 0,-40-13 2 0,-32 2 1 0,-36 11 2 0,-37-12-1 0,-11 1 0 0,-24-2-1 0,-24 1-7 0,-12 0-39 0,0 12-6 0</inkml:trace>
  <inkml:trace contextRef="#ctx0" brushRef="#br0" timeOffset="47">10170 10335 51 0,'-24'0'5'0,"-23"-12"5"0,47 12-2 0,0-11 1 0,24 11-2 0,-13 0-1 0,25-13 0 0,12 1-2 0,23-13-1 0,-1 14-1 0,15-12 0 0,-2 11-1 0,24 0-2 0,-11 12 1 0,11-13 1 0,-12 2 0 0,12-1 0 0,12 12 0 0,0 0 0 0,0-11 0 0,0-2-1 0,1 1 0 0,-13 0 1 0,0 12 0 0,0 0 0 0,-12-13 0 0,-11 13 0 0,11 0 0 0,-23 0-1 0,10 0 1 0,-9 0 0 0,-3 0-1 0,-10 0 1 0,12 0-1 0,-13 0 0 0,-12 0 1 0,2 0 0 0,-14-10 2 0,1 10 0 0,23-11 0 0,-35 11-3 0,0-13 0 0,1 13 1 0,-14 0 0 0,-11 0-2 0,0 0-4 0,-11 13-9 0,-26-13-8 0,1 11-16 0,-11-1-14 0</inkml:trace>
  <inkml:trace contextRef="#ctx0" brushRef="#br0" timeOffset="48">10218 10287 67 0,'0'-12'10'0,"-12"-1"-9"0,12 2-1 0,23-1 0 0,13 12 0 0,0-11 2 0,1 11 2 0,9-12 3 0,14 0-1 0,-2-1-1 0,14-10-3 0,24 12-3 0,-13-2 2 0,13-11 0 0,-1 24-1 0,23-13 0 0,-10 3 1 0,11-1 0 0,131-14-3 0,-131 0 4 0,11 14 0 0,2-1 1 0,-1 1-1 0,-11-2-1 0,-13 1 0 0,-1 0 0 0,-10 12 0 0,-13-11-1 0,1 11 1 0,-2 0-2 0,-9-12 2 0,-26 12-1 0,1 0 1 0,-1 0 0 0,-11-11 1 0,1 11-1 0,-3 0 0 0,-9 0 0 0,9 0 0 0,-21 0 0 0,11-13 2 0,-12 13 0 0,-12 0-1 0,12 0-1 0,0 0-1 0,-12-12 2 0,0 12-2 0,0 0-1 0,-12 0-9 0,0 0-100 0</inkml:trace>
  <inkml:trace contextRef="#ctx0" brushRef="#br0" timeOffset="49">4287 4442 55 0,'-12'0'3'0,"-11"0"4"0,10 0-1 0,2-13 7 0,11 13-10 0,36-37 0 0,-2 16 0 0,3-16-1 0,-13 1 0 0,12 0 0 0,-1-10 1 0,-11-4-2 0,-12-8-1 0,12-14 2 0,-12 1-1 0,12-1 0 0,-24 14 1 0,11 8-2 0,-11 27 1 0,0 0 1 0,0-2 0 0,-11 25-1 0,11-11 0 0,-13 11 0 0,13 11-1 0,-11 2 0 0,-1 11 0 0,-1-1 0 0,2 13 0 0,11 0 0 0,0 24 0 0,0-1 1 0,0 12-1 0,0 1 0 0,0-1 3 0,11-11-1 0,-11-12 0 0,13-1-1 0,-1-10-1 0,12-16 1 0,-13-8 0 0,2-1 0 0,10-12 1 0,-12 0-1 0,2-25 1 0,-1 4-1 0,-1-16 0 0,2 1 0 0,10 0-1 0,-11 24 0 0,12-11 0 0,0 12 0 0,-12-14 0 0,0 25 0 0,0 0 0 0,-12 0 0 0,0 25 0 0,0-2 0 0,0 12 0 0,0-11 0 0,0-12 0 0,13 12 1 0,-2-12-1 0,12-12 1 0,0 12-1 0,13-12 2 0,-23-12 0 0,11 0-1 0,-24-12 0 0,12 12 0 0,-12-24 0 0,0 1-1 0,0-1 1 0,-12 11-1 0,0 2-2 0,-36-59 1 0,35 69 1 0,2 13 0 0,-14 13 0 0,4-2-2 0,-4 12 2 0,13 14 0 0,0-3 2 0,0-21-1 0,12 24-2 0,48 9 2 0,-24-34-1 0,-1-12 0 0,0 13-1 0,2-13 3 0,-1 0 0 0,12 0-2 0,-14-13 0 0,3-11 0 0,22-23 1 0,-22 23 0 0,-2 0-3 0,1 1 0 0,0-1 2 0,-11 11 1 0,-2-10-1 0,1-1 1 0,-1 24 0 0,-11-12-1 0,0 24-1 0,13 95 5 0,-1-83-3 0,-1 13-1 0,-11-14 0 0,12 0 0 0,0-11 0 0,-12 1 0 0,12-2 1 0,-12 1-1 0,12-1 0 0,24-22 2 0,-24-1-1 0,0-12-1 0,0 12 1 0,-2-11-1 0,3 0 0 0,10 10 0 0,-10-11 0 0,-13 11 1 0,0 13-1 0,23-11-2 0,-10-1 1 0,-1 12 0 0,-12 0 2 0,12 0-1 0,-12 0 2 0,12 12 0 0,-12 12-1 0,0-12-3 0,11 13 1 0,0-14 0 0,2 1 2 0,-1 11-1 0,-1-11 0 0,14-12 0 0,-1 13 0 0,11-13 0 0,-23 0 0 0,24 0 0 0,0-13 0 0,-23 1 1 0,21-11 1 0,26-37-1 0,-36 24-2 0,-12 1 1 0,-12-1 0 0,0 0 1 0,0 11-1 0,0 15 0 0,-12-1 0 0,0 11 0 0,-12 11 0 0,-1-1 0 0,2 27 0 0,12 10 0 0,-1-22 0 0,12 10 2 0,12-24 0 0,11 14-4 0,13-13 2 0,0-12 0 0,10 0 0 0,-10 0 1 0,-23 0-1 0,35 0-2 0,-48 13-4 0,11-13-15 0,-11 11-9 0,-11 12-29 0,-1-11 24 0</inkml:trace>
  <inkml:trace contextRef="#ctx0" brushRef="#br0" timeOffset="50">4264 4668 73 0,'0'0'0'0,"-72"-13"5"0,12 13-2 0,37 0-1 0,10-12 4 0,13 0 3 0,13 1-2 0,10-1-2 0,25 1 0 0,0-2-1 0,11 13-1 0,25-12 1 0,47-13 0 0,-60 25-2 0,48-11 1 0,47-1 1 0,-34 1-1 0,-1 11-3 0,12 0 1 0,-12 0-1 0,-12-12 1 0,-12 12-1 0,-12 0 3 0,-11 0-2 0,-14 0 0 0,-21 0 0 0,-14 0 0 0,1 0-1 0,-13 0 1 0,-10 0-1 0,-1-12 0 0,12 12 1 0,-12-13-1 0,-12 13-1 0,0 0-1 0,-12 0-12 0,-24 0-5 0,0 13-5 0,-23 11-3 0,11-13-23 0</inkml:trace>
  <inkml:trace contextRef="#ctx0" brushRef="#br0" timeOffset="51">4287 4631 62 0,'-23'0'1'0,"-61"0"1"0,60 0-2 0,12 0 1 0,0 0 5 0,12 12 4 0,12-12-3 0,12 0-1 0,13 0-1 0,10 0-2 0,24 0-1 0,11 0-1 0,26-12 2 0,-37 1-1 0,85-1 3 0,-25 1-3 0,-1-2 1 0,2 1-2 0,-1 12-1 0,-13 0 0 0,-58 0 0 0,59 0 0 0,-59 0-1 0,23 0 4 0,-23 0-1 0,-12 0 1 0,-13 0 1 0,-12 0-2 0,-10 0 2 0,10 0 0 0,-23 0 0 0,0 0 0 0,13 0-1 0,-13 0 0 0,12-12-1 0,-12 12-1 0,11 0 1 0,1 0-1 0,0 0 0 0,1 0-1 0,-13 0 0 0,0-13 6 0,11 13-6 0,-11 0 0 0,23 0 2 0,-23 0-2 0,0 0-1 0,0 0-1 0,13 0-27 0,-13 0-68 0</inkml:trace>
  <inkml:trace contextRef="#ctx0" brushRef="#br0" timeOffset="52">9837 7739 11 0,'0'0'0'0,"-12"0"14"0,12 0-11 0,-24 0 2 0,35 0 3 0,2-12-5 0,-1 1 0 0,-12-2-1 0,11 13 0 0,-11 0-1 0,12-12 2 0,-12 12-1 0,0-12 0 0,11 1 0 0,-11-12 0 0,13-2 0 0,-1 0 0 0,0 2 0 0,12 12 0 0,-24-13 0 0,12 11-1 0,0 2 1 0,-12-1-1 0,0-12-1 0,0 12 2 0,0-13-1 0,-12 15 1 0,12-14-1 0,0 12 0 0,12-13 0 0,-12 2 1 0,12-1-1 0,-2 12 0 0,3-11 1 0,-13 0 0 0,0-27-1 0,0 27 0 0,0 12-1 0,0-13 0 0,12 0 1 0,-12 12-1 0,11-12 1 0,2 12-1 0,-13-13 1 0,0 15 0 0,12-1 0 0,-12-26 0 0,0 24 0 0,0-21 1 0,11-26 0 0,-11 36-2 0,13 0 1 0,-13 11-1 0,12-10 1 0,-1 0 0 0,2-2 0 0,-2 14 0 0,-11-12 0 0,13 10 0 0,-13-11-1 0,11 1 1 0,-11 12-1 0,12-14 1 0,-1 13 0 0,14-12-1 0,-14 1 1 0,25-2-1 0,-24 2 1 0,12 0-1 0,0-2 1 0,-12 13-1 0,25-24 2 0,-37 25-2 0,11-13 1 0,-1 11-1 0,-10-10 1 0,13 12-1 0,10-14 0 0,2 0 0 0,-1 4 0 0,12-4 0 0,-14 0 0 0,3 14 1 0,-14-12-1 0,2 23 0 0,-1-25 1 0,-1 13-1 0,2 1 0 0,-13-1 0 0,12-12 1 0,11 0-1 0,-11 11-1 0,0-10 1 0,25 12 0 0,-26-1 0 0,12 0 0 0,2-1 0 0,-25 2 0 0,59-25 0 0,-35 24 0 0,0 0 1 0,-24-1-1 0,24 3 0 0,-1-1 0 0,-11-2 0 0,24 1 0 0,-25 0 0 0,25-1 0 0,1 2 0 0,-14-1 0 0,1 12 0 0,12-11-1 0,-1-2 0 0,-11 1 1 0,0 12 0 0,71-35 0 0,-59 24 0 0,0-2 0 0,10 1 0 0,62-13-1 0,-60 14 1 0,0-1-1 0,-12 1 1 0,11 11 0 0,-11-12 0 0,12 0 0 0,-13-1 0 0,12 2 0 0,13-1 0 0,-13 1 0 0,14-2 0 0,-14 1 0 0,13 0 0 0,-1-11-2 0,-11 23 3 0,12-11-1 0,118-26-1 0,-106 13 1 0,-1 12 0 0,-1 1 0 0,2-2 0 0,-12 1 1 0,0 0-2 0,59-11-1 0,-47-1 3 0,-13 12 0 0,1 0-2 0,-2-1 0 0,110-10 2 0,-121 23-1 0,1 0 0 0,0 0 0 0,-14-11-1 0,63-1 2 0,-62 12 0 0,-24 0-2 0,2 0 1 0,-1 0 1 0,-12 0-1 0,0 0 1 0,11-12 1 0,-11 12-2 0,0 12-1 0,0-12 1 0,0 12 0 0,0-1-5 0,0 12-19 0,-23 2-32 0,23-13 25 0</inkml:trace>
  <inkml:trace contextRef="#ctx0" brushRef="#br0" timeOffset="53">2930 7727 18 0,'-12'0'8'0,"0"23"-4"0,-12-10-3 0,12-1 0 0,0 0 0 0,12 1 0 0,-12-2 2 0,12 36 7 0,0-47-7 0,12 0 0 0,0 0 0 0,0-24 0 0,12 11 0 0,82-69 3 0,-70 59-4 0,13-2-1 0,-2-10 0 0,0 11-1 0,1-13 1 0,0 3 1 0,-1-3 0 0,1 3-1 0,0-16 1 0,12 4 1 0,-1-2-1 0,12-11 1 0,-12-1 1 0,2 13-2 0,70-49 0 0,-72 50-1 0,1-4 1 0,-13 16-1 0,12-14 0 0,-11 12 0 0,0-12 1 0,12-12 0 0,-1 13-1 0,25-11 0 0,-13-3-1 0,13 13 2 0,-14 2-2 0,-10-4 1 0,0 4 0 0,-1-2-1 0,60-47 3 0,-59 47-1 0,-1-12 0 0,14 1-1 0,33-12 0 0,-12 12 0 0,-9-12-1 0,-2 10 0 0,0-10 1 0,-11 11-2 0,11 1 2 0,71-71 1 0,-70 69-2 0,11 13 1 0,1-23 0 0,-1 0-1 0,1 12 0 0,-2-1 0 0,2-1 2 0,-1 2-2 0,-11 0-1 0,-1-1 1 0,13 1 0 0,-13 11 0 0,0 2 1 0,12-4-1 0,-11 3 0 0,-1 0 0 0,167-144 0 0,-202 166 1 0,-14 4 0 0,-9 8 0 0,11 1 2 0,-36 12-2 0,0-12 0 0,0 12 0 0,-12 0-2 0,-12 0-2 0,-11 12-10 0,-1 13-18 0,12-4-47 0</inkml:trace>
  <inkml:trace contextRef="#ctx0" brushRef="#br0" timeOffset="54">417 6644 56 0,'0'0'0'0,"-11"-12"6"0,-14 12-5 0,-23 0 3 0,48 0 0 0,25-25 1 0,-2 14-4 0,49-25 3 0,-24 12-1 0,11-10-1 0,-11 9-1 0,-1-11 2 0,-24 24 0 0,13-11 3 0,-11-13-4 0,-13 13 0 0,-12 10 3 0,0-11-3 0,0 11-2 0,-12-8 0 0,-13 8 3 0,25 13-4 0,-36 0 0 0,13 24 2 0,0-1 2 0,-1 1 0 0,0 23 1 0,12-10-2 0,0-14 1 0,12 13-1 0,0 0-2 0,12-13-1 0,12 1 4 0,1-24 1 0,-4 13-4 0,28-13 1 0,-13-13 2 0,-12 1-1 0,35-11 0 0,-23 0-4 0,23-14-33 0,-35 37 16 0,13-13-48 0</inkml:trace>
  <inkml:trace contextRef="#ctx0" brushRef="#br0" timeOffset="55">917 6263 32 0,'0'0'0'0,"-35"-12"23"0,23 12-19 0,12-12-1 0,12-1 6 0,-12 2-2 0,11 11 2 0,-11-12-2 0,0 12-3 0,24 12 2 0,-12 24-3 0,12-11 0 0,0 9-1 0,12 3-1 0,-24-14 1 0,11 13 0 0,-12-24 0 0,-11-1 1 0,0 1 2 0,0-12 2 0,0 0-1 0,-11-23-1 0,11-14-2 0,0 3-1 0,0-3-1 0,0-10 0 0,60-24-2 0,-24 46-6 0,-1-10-15 0,1 35-14 0,0 0-32 0</inkml:trace>
  <inkml:trace contextRef="#ctx0" brushRef="#br0" timeOffset="56">1322 6192 60 0,'-11'-13'4'0,"-26"-11"-1"0,26 13 3 0,11-1 1 0,11 1-2 0,13 11-1 0,0 0-1 0,-1 34 1 0,13 14 1 0,-11-12-1 0,-2 1-1 0,-23-3 0 0,12 3-1 0,-12-14 1 0,-12-12 0 0,0 2 2 0,1-13 2 0,-1-13-1 0,12-10-2 0,12-13-2 0,-1-10 0 0,25 9-1 0,-12 13 0 0,25-36 0 0,-28 49 1 0,-8-12-1 0,-13 10 0 0,12 1-1 0,-12 0-11 0,11 12-46 0,-11 0 0 0</inkml:trace>
  <inkml:trace contextRef="#ctx0" brushRef="#br0" timeOffset="57">5466 6429 64 0,'-24'-23'11'0,"1"11"1"0,23-1-9 0,0 13 2 0,12 0-4 0,-1 13 2 0,-11-13 0 0,0 12 0 0,11 0 1 0,2-12-1 0,-13 11 0 0,12-11-1 0,-1 0 0 0,14 0 0 0,-14 0 0 0,25-35 11 0,-36 22-10 0,-11 13 0 0,-1 0-2 0,-12 0 0 0,12 13 1 0,-12-13 0 0,-1 12 0 0,14 0-1 0,11-1-1 0,-11 1 1 0,22-1-1 0,0 2 0 0,2-1 0 0,-1-12 0 0,12 12 0 0,-12-12 1 0,12-37 3 0,-24 26-3 0,0-1 0 0,0 1-1 0,-13-13 1 0,2 24 2 0,-1-13 2 0,-12 13-1 0,-1 0-2 0,3 0 0 0,-2 0 0 0,-1 13 0 0,14-1 0 0,-1 0-2 0,-1-1 1 0,13 1-1 0,0-12 1 0,0 24-1 0,13 0 0 0,-1-24 0 0,-12 13 2 0,24-13-1 0,-12 11-2 0,12-11 0 0,-24 0 0 0,22 0 2 0,-9-24 2 0,-1 12-3 0,-12 0 0 0,0-24 2 0,0 25 0 0,0-1 1 0,-12 0 0 0,-1-1-1 0,2 13-3 0,0 0-1 0,-13 13 1 0,-1 22 5 0,25-35-6 0,0 12 3 0,13-1 0 0,-1-11 0 0,0 0-2 0,0 0 2 0,-12 0 0 0,0 0-16 0,11 25-46 0,-11 0-39 0</inkml:trace>
  <inkml:trace contextRef="#ctx0" brushRef="#br0" timeOffset="58">1858 6334 33 0,'0'-12'1'0,"-12"0"5"0,12 12 0 0,-12 0 1 0,12 12 7 0,0 0-7 0,0 12 0 0,0-1 3 0,0 14-2 0,0-3-1 0,0 3-3 0,0 10-1 0,12 1-2 0,-12-12 2 0,25-12 1 0,-14 0-2 0,1-14 0 0,12-10-2 0,-12 0 1 0,11 0-1 0,1 0 1 0,95-58-40 0,-83 34 13 0,-12 1 0 0,-12-2-7 0</inkml:trace>
  <inkml:trace contextRef="#ctx0" brushRef="#br0" timeOffset="59">1787 6644 44 0,'0'-12'8'0,"-12"0"-4"0,-1 12 1 0,13-13-2 0,25-10-1 0,-2-1-1 0,13 0 0 0,0 13-1 0,0-25 0 0,-13 24 1 0,13-13 0 0,-12 14 2 0,0-1 3 0,0 1-1 0,-12 11-2 0,11 11 1 0,0 25-2 0,2 12 0 0,-1-1 0 0,12-11 0 0,-14-12 0 0,-9 13 1 0,-1-16 0 0,-12-8 0 0,0-13 2 0,0 0 3 0,0-13-2 0,-12-8-3 0,-1-16-1 0,13 1 1 0,0 0-2 0,25 1 0 0,-1-1-1 0,12 0 0 0,-1 24-3 0,1 1-15 0,0 11-23 0,-11 0-19 0</inkml:trace>
  <inkml:trace contextRef="#ctx0" brushRef="#br0" timeOffset="60">989 7811 70 0,'-23'0'15'0,"-14"-11"-14"0,25 22-1 0,12-11 2 0,12-11 1 0,12-14-2 0,23 0 1 0,-11 2-2 0,0-1 1 0,0 0 0 0,0 1 0 0,-24-13 0 0,-12 11 1 0,0 2-1 0,0 0 0 0,-36 23-1 0,12 0 2 0,-13 0 1 0,3 0 1 0,-2 23 1 0,13 13-1 0,-2 12 0 0,13-1-1 0,0 13-1 0,12-12 0 0,24-13 0 0,-12-10-1 0,35-2 0 0,-11-12-1 0,12-11 1 0,0 0-1 0,-14-23-9 0,15-1-23 0,-13-13-24 0,-13 27 25 0</inkml:trace>
  <inkml:trace contextRef="#ctx0" brushRef="#br0" timeOffset="61">1370 7561 92 0,'0'-12'2'0,"-25"0"0"0,14 12-4 0,22 0 2 0,38 0 2 0,-2 0-1 0,-11 24 0 0,0-13 0 0,-12 25 1 0,-14 1 1 0,3-14-1 0,-13 0-1 0,-23 2 0 0,-1-2 0 0,0-12 1 0,-12 2 1 0,12-26 1 0,12 2 0 0,1-25-3 0,34 12-2 0,1-10 1 0,12-3 0 0,22-10 0 0,-9 10-10 0,23 3-16 0,-14-3-6 0,-22 24-8 0</inkml:trace>
  <inkml:trace contextRef="#ctx0" brushRef="#br0" timeOffset="62">1739 7440 38 0,'0'0'0'0,"-13"-10"3"0,13-1-1 0,13-2 1 0,10 1 0 0,13 0 1 0,0 24-2 0,1 13 3 0,-14 9 0 0,1 3-1 0,-24 10-2 0,0-23 1 0,-13 10-1 0,2-21 2 0,-25-1 1 0,24-12-1 0,-12-36 0 0,12 1-3 0,12-13 1 0,0-13-3 0,36 27 0 0,12 10-7 0,11 0-13 0,1 24-8 0,-24 0-5 0</inkml:trace>
  <inkml:trace contextRef="#ctx0" brushRef="#br0" timeOffset="63">2322 7419 65 0,'-11'-13'7'0,"-14"1"-5"0,14 12 0 0,-1 0 3 0,12 25-1 0,0-4 3 0,0 29 1 0,0-3-1 0,-13 11 2 0,13-8-4 0,0-16-1 0,13 3-1 0,-1-3-1 0,-1-9 1 0,14 11-2 0,-2-26-1 0,1 15 0 0,0-25 0 0,0 0-1 0,-12-12-1 0,22-11-12 0,-21-13-10 0,10 0-10 0,2 13-12 0</inkml:trace>
  <inkml:trace contextRef="#ctx0" brushRef="#br0" timeOffset="64">2227 7668 57 0,'-13'0'2'0,"-21"0"-1"0,22 0-1 0,24 0 0 0,35 0 1 0,-11-12-1 0,12 12 0 0,-13 0-1 0,1-11 1 0,0-2 0 0,-12 1 1 0,-14 12 0 0,3-12 0 0,-1 12 1 0,-1 12 1 0,-11-12 0 0,0 12 0 0,0 1-1 0,25-13 1 0,-13 0-2 0,12-13 0 0,0-11 0 0,-13 0 0 0,0 12 0 0,2-11 0 0,-13 23-1 0,0 0 1 0,-24 0 0 0,24 0 1 0,-23 23 0 0,-13 13 1 0,24-12-2 0,0 0 2 0,-1-12-1 0,13 11 1 0,0 2-2 0,13-14 1 0,-1 1 0 0,12-1 0 0,-12-11 0 0,23 0 0 0,-11-23-2 0,-1 12 0 0,26-26-1 0,-2 14-31 0,-11-1-34 0</inkml:trace>
  <inkml:trace contextRef="#ctx0" brushRef="#br0" timeOffset="65">19339 4203 41 0,'0'0'0'0,"-71"-83"11"0,71 35-4 0,12 12 4 0,22 1 13 0,-34 35-20 0,13 0-1 0,-13 35 0 0,0 13 0 0,12 11-1 0,-1-11 0 0,-11-12-1 0,13 11 0 0,-1-23 1 0,-12-1-1 0,11-10 0 0,-11-1 1 0,0-12 0 0,0-12 4 0,-11-12-5 0,11 1 0 0,-12-2-1 0,12 2 1 0,0-13-1 0,0 24 1 0,12-24-1 0,-1 1-1 0,2-1 1 0,10 0 0 0,1 12 0 0,-12 1 0 0,0 12 0 0,0-2 0 0,1 13 0 0,-13 13 0 0,11 8 1 0,1 52 0 0,-12-37-1 0,11-1 1 0,2 1-1 0,-1-11 0 0,-12-2 0 0,11-12 0 0,-11 1 1 0,0-12 1 0,-11-71 4 0,11 23-5 0,23 13-3 0,1 11 2 0,0 1 0 0,0 10 0 0,12 1 0 0,-26 12 0 0,26 0 0 0,-36 0-2 0,13 25 1 0,-1-2 1 0,-1 1 1 0,2 11 0 0,-1-23 0 0,12 24-3 0,-24-24 2 0,24 1 0 0,-13 10 0 0,1-12-2 0,-1 1-6 0,73-12-117 0</inkml:trace>
  <inkml:trace contextRef="#ctx0" brushRef="#br0" timeOffset="66">19363 4274 56 0,'-24'-35'8'0,"12"23"3"0,24 1-8 0,24-14 0 0,23 0 0 0,-35 14-2 0,0-1-1 0,12 1 0 0,34-1 2 0,3 0 0 0,-14-1 1 0,-12 13-1 0,-22-11 8 0,-50 22-8 0,-22-11 0 0,-24 13 0 0,-1-1-1 0,1-12 0 0,11 12 0 0,0-1 0 0,24 1 1 0,13-1-2 0,10-11 0 0,2 13 0 0,22-13-2 0,14 12 2 0,22-12 0 0,1 0 1 0,24 0-1 0,-1 0 1 0,13-12 0 0,-25 12 0 0,-23 0-1 0,-12 0 0 0,-24 0 3 0,-24 12 2 0,-12 0-1 0,-35-12-3 0,-239 71 4 0,274-58-4 0,25-2-1 0,11-11 0 0,11 0 0 0,25 0 0 0,0-11 0 0,23 11 0 0,2-13 0 0,9 13-1 0,-10 0 0 0,10 0-9 0,2 0-20 0,-12 13-50 0</inkml:trace>
  <inkml:trace contextRef="#ctx0" brushRef="#br0" timeOffset="67">20291 3620 72 0,'-11'-36'10'0,"-25"-12"4"0,11 24-7 0,14 24-3 0,0 0-3 0,11 36 0 0,-12 25 0 0,12 10 1 0,0 23-1 0,0-10 1 0,0-2 1 0,-12-21-1 0,0 46 2 0,12-72-2 0,-13-12 0 0,13-23-1 0,0 0 2 0,0-11-1 0,13-24-2 0,-1-1 0 0,23-12 1 0,-11 13-2 0,12-1 1 0,-13 11 0 0,2 14 0 0,-2 11 0 0,1 0-1 0,-12 11 1 0,0 14 0 0,1 11 0 0,10-1 0 0,-12-10 0 0,2-2 0 0,-1 1 0 0,-1-12 0 0,1 0 1 0,12-12-1 0,-12 0 0 0,12-24 1 0,0 11 0 0,0-21-2 0,47-26 2 0,-60 49-1 0,14 11 0 0,-1-13 0 0,-13 26-2 0,2 8 3 0,-2 4-1 0,-11 11 0 0,12-24 0 0,-1 12 0 0,2 0 0 0,-13-13-1 0,0 12-9 0,0-10-9 0,12-1-6 0,-12-12-9 0,0 0-1 0</inkml:trace>
  <inkml:trace contextRef="#ctx0" brushRef="#br0" timeOffset="68">20887 3655 81 0,'-36'-25'0'0,"0"15"-6"0,36 33-18 0,13-11-17 0</inkml:trace>
  <inkml:trace contextRef="#ctx0" brushRef="#br0" timeOffset="69">21328 4011 23 0,'0'0'12'0,"11"-21"-6"0,-11-4 2 0,13 13 3 0,-13-12-2 0,0-24 6 0,0 36-10 0,0-22 0 0,-13 21-2 0,13-11-2 0,-11 24-1 0,11 0 1 0,0-13 0 0,0 13-1 0,0 0 0 0,-12 0 1 0,1 0 0 0,-2 0-1 0,1 0 1 0,0 13-1 0,0-1 0 0,0-12-1 0,-23 36 1 0,11-13 2 0,-1 1-3 0,14-11 1 0,-14 10 1 0,15 1-1 0,-2-12 0 0,12 13 2 0,0-25-2 0,0 0 1 0,22 0 0 0,-9-13 0 0,35-11-1 0,-12 24 0 0,-1 0 0 0,1 24 0 0,0 23 0 0,-25 1 1 0,-11 0-1 0,0-13 2 0,-11 1 1 0,-25-24 2 0,0 24-2 0,-11-36-1 0,-2 11-1 0,3-11-1 0,10 24-25 0,24-11-8 0,12-2-20 0</inkml:trace>
  <inkml:trace contextRef="#ctx0" brushRef="#br0" timeOffset="70">21613 3500 71 0,'0'0'0'0,"-11"-59"3"0,-1 35 2 0,24 0-2 0,-1 35-1 0,2 26 3 0,-13 22 1 0,-13 37 0 0,2 22-2 0,-25-22-2 0,24 0 1 0,-1-37 0 0,2-13 0 0,11-33 1 0,11-1-1 0,2-24 3 0,23-22-3 0,11-27-2 0,-11 13 0 0,11 25-1 0,-11 11 0 0,-12 35-1 0,12 48 0 0,-24-21 1 0,-12-16 0 0,12-10 0 0,0 0-1 0,1-12-9 0,-13-1-8 0,0 14-5 0,-25-13-10 0,13-12-2 0</inkml:trace>
  <inkml:trace contextRef="#ctx0" brushRef="#br0" timeOffset="71">19767 4727 51 0,'-23'0'3'0,"-36"-12"5"0,11-1-1 0,36 13-1 0,0-11-1 0,36-12-4 0,12 10 0 0,22 1 1 0,27 0 2 0,9-11 1 0,38 12 1 0,23-14-2 0,11 0 0 0,25-9-3 0,11 22 1 0,13-24 1 0,-1 24 0 0,-35 12-1 0,-25-11 0 0,-22 11 0 0,-37-13 1 0,-12 1 2 0,-23 0 0 0,-37-1-1 0,1 3-1 0,-24 10 1 0,0-11-2 0,0 11-1 0,0 0-1 0,-13 0-10 0,2 21-102 0</inkml:trace>
  <inkml:trace contextRef="#ctx0" brushRef="#br0" timeOffset="72">22970 3012 44 0,'-36'-23'23'0,"26"23"-3"0,10-12-19 0,95-24 3 0,-12 24 0 0,0-12-5 0,-11 12 1 0,11 0 1 0,-23 12 1 0,-2 0-2 0,-33-13 0 0,-1 13 0 0,-24 0-9 0,0 13-7 0,-13-13-8 0,-23 12 4 0,25-12-3 0</inkml:trace>
  <inkml:trace contextRef="#ctx0" brushRef="#br0" timeOffset="73">23257 2868 19 0,'-12'0'14'0,"-12"-10"2"0,12 10-1 0,12 0-5 0,0 23-1 0,12 25-1 0,0 12 0 0,0 11-2 0,-12 0-3 0,12 1-1 0,0-13-1 0,-12-11-1 0,0 0-4 0,0-13-12 0,12-11-11 0,12-12-29 0</inkml:trace>
  <inkml:trace contextRef="#ctx0" brushRef="#br0" timeOffset="74">23412 3178 43 0,'0'0'0'0,"-12"-34"20"0,12 9-11 0,12 13-5 0,23 12 0 0,12 12-2 0,-11 13 0 0,12 22 0 0,0-10-1 0,-12 9 0 0,-25-10 0 0,-11 0 0 0,-11-1 1 0,-1 1 1 0,-24-36 0 0,12 12 1 0,0-37-1 0,24-21-2 0,0-2 1 0,12 12-1 0,24-10 1 0,0 9-1 0,0 13-1 0,-1 12 0 0,1 1 0 0,24-2 0 0,-25 1-4 0,1 12-11 0,-24 0-12 0,12 12-24 0</inkml:trace>
  <inkml:trace contextRef="#ctx0" brushRef="#br0" timeOffset="75">22768 3835 72 0,'-34'11'3'0,"-62"1"9"0,36-12 4 0,60 0-5 0,24 0-9 0,47-36 1 0,72-12 1 0,36-12-2 0,47-11-1 0,0 24-1 0,-23-1 0 0,-36 25 0 0,-24-2 4 0,-49 13-4 0,-34 1 1 0,-36-1 0 0,0 1 0 0,-12 11-2 0,-12 0-13 0,0 0-12 0,-36 23-10 0,-12 12-16 0</inkml:trace>
  <inkml:trace contextRef="#ctx0" brushRef="#br0" timeOffset="76">22852 3990 56 0,'-71'0'7'0,"-49"11"7"0,48-1-3 0,36-10 0 0,25-10-4 0,47-14-7 0,47 12 0 0,37-24 1 0,58-12 2 0,25 2 0 0,22-4-1 0,-22 4-1 0,-24 10 0 0,-24-12 3 0,-36 13-1 0,-36 24-1 0,-47-14 1 0,-12 13 0 0,-11 12-1 0,-13 0-23 0,-13 12-15 0,1 24-33 0</inkml:trace>
  <inkml:trace contextRef="#ctx0" brushRef="#br0" timeOffset="77">22697 4453 7 0,'0'0'6'0,"0"-11"3"0,0 11-6 0,0-13 0 0,0 1 2 0,0 0 1 0,0-1 1 0,0 3 0 0,-12-1-3 0,12 11-1 0,0-13 0 0,0 13 0 0,0 0-1 0,0-12 1 0,0 12-1 0,0 0 1 0,0 0-1 0,0-12 0 0,0 12-1 0,0 0 1 0,0-13 0 0,0 13 1 0,0-11-1 0,0 11 1 0,0 0-2 0,0 0 0 0,0 0 0 0,0-12-1 0,0 12 1 0,0-11-1 0,0 11 1 0,0-13 1 0,0 13 0 0,0-12 5 0,0 12-4 0,0 0-2 0,0 0 0 0,0 25-1 0,0 9 1 0,0 16 0 0,0 8 1 0,12 2-1 0,-12 11 0 0,0-23 0 0,12 12-1 0,0-26 0 0,1 16 0 0,21-29 1 0,-21 4-2 0,-1-13 0 0,11 1-4 0,-12-13-3 0,2-13 0 0,-13-11-1 0,12-10 3 0,12-16 1 0,0-9 1 0,-12 36 3 0,10-13 1 0,-9-1 2 0,-13 26 3 0,12-12 0 0,-12 23-2 0,0 11 1 0,0 12-2 0,0 14 0 0,11-1-1 0,-11-1-1 0,13-11 0 0,-1-1 1 0,12-10-1 0,-12 11 0 0,-1-11 0 0,2-2 0 0,-2-11 1 0,-11 0-1 0,13 0 2 0,-2-36-1 0,-11 0-1 0,12 0 0 0,-1 12 0 0,-11-10 0 0,-11-3 1 0,11 24-1 0,-12-10 1 0,-12 12-1 0,0 11 0 0,-12 23 1 0,13-12-1 0,-1 2 0 0,12-1 1 0,12 0-1 0,0-12-1 0,23 0 0 0,13 0 1 0,0-37 0 0,12 26-1 0,0-24 1 0,-12 23 1 0,-1-1-1 0,-11 13 0 0,12 0 0 0,-24 0 1 0,1 13 0 0,-2-13 0 0,-11 12-1 0,0 11 1 0,0-11 0 0,0-1-1 0,0 2 0 0,12-1 0 0,-12 0 0 0,0 1 1 0,0-2-1 0,11 1 0 0,-11-1 0 0,12-11 0 0,-1 12 0 0,-11-12 0 0,13 12 0 0,-1-12 0 0,-12 0 0 0,11 0 0 0,2-12 0 0,-1 0 0 0,0 1 0 0,0-12 0 0,-1 23 0 0,0-37 1 0,14 24-1 0,-14-10-1 0,2 12 2 0,-1-1-1 0,-12 12 0 0,11 0-1 0,-11 12 1 0,13 11 0 0,-1-12 0 0,-1 2 0 0,1-1 0 0,12 0 0 0,0-12 0 0,0-24 0 0,12 11 0 0,-13-10 0 0,-11 0 0 0,-1-13 1 0,-11 36-1 0,-11-12 1 0,-1 12-1 0,1 0-7 0,11 12-8 0,0-1-1 0,23 2-2 0,1-13-4 0,12-13-6 0</inkml:trace>
  <inkml:trace contextRef="#ctx0" brushRef="#br0" timeOffset="78">23900 4179 23 0,'0'-24'4'0,"11"-36"7"0,14 37 7 0,-14-1-4 0,2 12-6 0,-13 24-5 0,11 12 2 0,-11 24-1 0,13 11-1 0,-13-11-1 0,-13-1 0 0,13-23-2 0,0-1 1 0,13-23-1 0,-2 0 2 0,1-11-2 0,24-12 1 0,-12 10-1 0,-1 1-1 0,-11 24 1 0,-12 24 0 0,0 0 0 0,-35 0 0 0,-1-13 0 0,12 1 0 0,1-11 0 0,10-13 0 0,2-25-1 0,11-10 0 0,24-1-2 0,-13 11 2 0,25 2 0 0,0 12 0 0,-1-2 0 0,-23 13 1 0,12 13 0 0,0-13 0 0,0 0 0 0,-11 0 1 0,-2 0-2 0,1 0-7 0,-12 11-9 0,11-11-7 0,-11 12-14 0</inkml:trace>
  <inkml:trace contextRef="#ctx0" brushRef="#br0" timeOffset="79">24305 3940 42 0,'0'0'9'0,"-24"-11"-3"0,12 11-3 0,-1 0-3 0,13 24-3 0,0 0-12 0,25 10-24 0</inkml:trace>
  <inkml:trace contextRef="#ctx0" brushRef="#br0" timeOffset="80">24484 4203 31 0,'0'0'1'0,"0"-12"8"0,11-13 3 0,1 14-5 0,-12-12-2 0,12-1-2 0,0 0 0 0,1 12-1 0,-13 12-1 0,0-11 4 0,0-2 1 0,-13 1-2 0,13 12-2 0,-12 0 0 0,-12 0 0 0,0 25-1 0,-12 34 0 0,25-24 0 0,-14 1 0 0,14-24-1 0,11 12 0 0,0-12 1 0,11-1-1 0,14-11 1 0,-1-23 0 0,-1 12-1 0,1-2 0 0,-24 13 0 0,12 0 0 0,-12 0 1 0,12 24-2 0,-12-1 2 0,12-11-4 0,-12-12-10 0,24 12-6 0,-12-12-5 0,12-12 3 0,-24 0 1 0</inkml:trace>
  <inkml:trace contextRef="#ctx0" brushRef="#br0" timeOffset="81">24710 4011 29 0,'0'0'0'0,"0"-10"20"0,0-1 1 0,0 11-9 0,-12 0-7 0,12 34-3 0,0 14 7 0,36-12-7 0,-13-24-2 0,13 11 1 0,-24-11 0 0,-1-1 5 0,-34 14 3 0,-26 11-4 0,-21-13-8 0,10 14 3 0,37-37-10 0,23 11-32 0,23 1-16 0</inkml:trace>
  <inkml:trace contextRef="#ctx0" brushRef="#br0" timeOffset="82">22888 5275 19 0,'0'-12'8'0,"-12"-13"0"0,0 14 1 0,12-12 2 0,0-2-2 0,0 0-2 0,12 15 0 0,-12-14-1 0,0 24-1 0,0 0-3 0,0 34 1 0,12 3 0 0,-12 23 0 0,0 11-1 0,12-11 0 0,-12-1-1 0,12-23 0 0,0 1-1 0,-2-3 1 0,3-22-1 0,-13 13 1 0,0-14 1 0,0-11 0 0,0 0 1 0,0-61-1 0,-13 40-2 0,26-16 0 0,-13 1 1 0,12 12-1 0,-1 0 0 0,2 13 0 0,-1 11 0 0,-12 0 1 0,47 23-1 0,-34 2 0 0,22-14 0 0,-23 1 1 0,12-1-1 0,-1 2 0 0,-10-1 0 0,-13-12 1 0,12 0 0 0,-12 0 0 0,11-25 2 0,1-9-3 0,0 9 0 0,12 2 0 0,0 34 0 0,-12 13 0 0,0-11 0 0,-12 21 0 0,13-9 0 0,-13-13 0 0,11-12-9 0,-11 13-8 0,0-13-1 0,0-25-7 0,0-47-29 0</inkml:trace>
  <inkml:trace contextRef="#ctx0" brushRef="#br0" timeOffset="83">23281 5179 24 0,'0'-12'7'0,"-12"-22"6"0,0 9 2 0,12 25-8 0,0 0-6 0,0 25-11 0,12 9-40 0</inkml:trace>
  <inkml:trace contextRef="#ctx0" brushRef="#br0" timeOffset="84">23639 5359 33 0,'0'0'0'0,"-13"-25"5"0,1 0 5 0,12 2 1 0,0 0-4 0,0-2 0 0,0 14-2 0,0-1 1 0,0 12 0 0,0-11-1 0,-12 11-2 0,0 0-1 0,12 0 0 0,-12 0 0 0,12 0-1 0,-12 11 0 0,1 1-1 0,-1-1 1 0,-12 26 0 0,12-26-1 0,-1 12 1 0,13-10-1 0,0-1 0 0,25 0 0 0,-14 1 0 0,14 21 0 0,-2 3-1 0,-11 10 1 0,-12 1-1 0,0-13 2 0,0-10-1 0,0-14-1 0,0-11-3 0,0 0-9 0,-12-24-13 0,0 12-22 0</inkml:trace>
  <inkml:trace contextRef="#ctx0" brushRef="#br0" timeOffset="85">23732 5001 31 0,'0'0'0'0,"13"-48"12"0,-1 12 3 0,-12 13-3 0,12-1-4 0,-12 24-5 0,12 24 0 0,-12 35 0 0,0 12-1 0,12 13 1 0,-12-13-2 0,12-35 0 0,-12-13 1 0,12 2-1 0,0-25 0 0,-2 0 1 0,15-36 2 0,-14-12-3 0,25 36-1 0,-23-1-1 0,-13 13 1 0,12 25 0 0,12 11-7 0,-13-24-15 0,2 12-9 0,10-12-13 0</inkml:trace>
  <inkml:trace contextRef="#ctx0" brushRef="#br0" timeOffset="86">24256 4965 22 0,'0'0'0'0,"0"-37"10"0,13 26 6 0,-1-12-5 0,-1 23-4 0,14 11-2 0,-13 25-1 0,12 12-1 0,-1 12 0 0,-11-26 1 0,12-9-1 0,-12-13 0 0,-1-12 1 0,2-12 1 0,-1-13-3 0,12-22-1 0,-24 0 0 0,11-1 1 0,-11 12-1 0,0 13-2 0,0 23-14 0,12 12-13 0,0 11-6 0,-12-12 9 0</inkml:trace>
  <inkml:trace contextRef="#ctx0" brushRef="#br0" timeOffset="87">24744 4941 14 0,'0'0'0'0,"0"-13"6"0,0-10 5 0,0 12 2 0,-10-13-2 0,-2 0-2 0,0 12-2 0,0 1 0 0,0-2-2 0,0 1-2 0,12 12-1 0,-12 0-2 0,0 25 1 0,-12-2 0 0,12 13 0 0,1-13-1 0,-1 0 1 0,-1 2-1 0,13 0 0 0,0-2 0 0,0 0 0 0,0-23 0 0,13 12 0 0,-1 1 0 0,-1-2 0 0,13-11 1 0,-12-24 0 0,12 12 0 0,-12-11 2 0,0 0-2 0,0-2 1 0,-12 0-1 0,0 14 1 0,12-1 1 0,0 1-2 0,-12 11 0 0,10-12 0 0,-10 0-1 0,13 12 1 0,-1 0-1 0,-1-13 0 0,-11 13 0 0,13 0 0 0,-13 0 0 0,0 13 0 0,0-13 0 0,0 12 0 0,0 0 0 0,12-12 1 0,-12 11-1 0,0-11-1 0,0 0 2 0,0 0-1 0,0 0 0 0,0 12 0 0,0-1 0 0,0-11 0 0,0 13 0 0,0-1 0 0,11-12 0 0,2 0 0 0,-1-12 0 0,-1-1 0 0,2 2 0 0,-2 11 1 0,-11-12-1 0,13 1-1 0,-2 11 1 0,-11-12 0 0,12 12 1 0,-1-25-1 0,-11 2 0 0,13 12 0 0,-1-14 1 0,-12 25 0 0,11-12-1 0,-11 12 1 0,0 0-1 0,0 0 1 0,13 12-1 0,-13 0 0 0,12 12 0 0,-1-12 0 0,1 12-1 0,0 0 1 0,0-13 1 0,0 12-1 0,-12-10 0 0,0-1 0 0,0-12 1 0,0 0 2 0,0-12-2 0,0-12 0 0,0-11 0 0,12-13-1 0,0 0 0 0,12-11 2 0,-11 47 0 0,-13-1-2 0,11 13 1 0,-11 0-1 0,0-11 1 0,0 11-1 0,12 0-45 0,-12 24-5 0,-12-24 19 0</inkml:trace>
  <inkml:trace contextRef="#ctx0" brushRef="#br0" timeOffset="88">24544 5430 6 0,'0'0'0'0,"-13"0"7"0,1 0-2 0,0-13 0 0,0 13 1 0,1-12 0 0,-2 12 2 0,2 0-2 0,-1 0 0 0,-1 0 0 0,2 0-1 0,11 0 0 0,-12 0-1 0,12 0-2 0,0 0 1 0,36-12-1 0,0-11-1 0,24-1 0 0,22-13 0 0,97-9 5 0,-95 21-5 0,-14 2 1 0,-10 12-1 0,-12 11 1 0,-24-13-1 0,0 1 1 0,-12 0 3 0,-12 12-6 0,0 0-29 0,-12 12 15 0,-48 36-43 0</inkml:trace>
  <inkml:trace contextRef="#ctx0" brushRef="#br0" timeOffset="89">24412 5525 19 0,'0'0'4'0,"-24"0"3"0,12 10 4 0,12-10-3 0,12-10 1 0,24-1-5 0,11-2-2 0,13-11 1 0,0 0 0 0,11 1 0 0,1 10 2 0,-13-11-2 0,-11 13 0 0,-13-1-1 0,1 1 1 0,-25-2 0 0,2 13 1 0,-1-12-2 0,-12 12 0 0,11-12-1 0,-11 12 0 0,13 0-1 0,-13 0 0 0,12 0 0 0,-12-13 0 0,11 13 1 0,-11 0-1 0,0 0 0 0,0 0 0 0,12 0 1 0,-12 0 0 0,0 0-1 0,12 0 1 0,-12 0-1 0,0 0 0 0,0-11 1 0,0 11-1 0,12-12 0 0,-12 12-1 0,0 0-11 0,12 0 7 0,-12 12 1 0,12-12 1 0,0 0 2 0,-12 0 1 0,0 0 1 0,0 0-1 0,-12 0 0 0,12-12-1 0,-12 12-2 0,12 0-2 0,0 0-5 0,0 0-2 0</inkml:trace>
  <inkml:trace contextRef="#ctx0" brushRef="#br0" timeOffset="90">23494 6406 19 0,'-23'0'14'0,"-1"0"6"0,24-12-13 0,0 12-3 0,-11-13 6 0,11 13-5 0,11-11-1 0,0 11 0 0,25-12 0 0,0 1-1 0,0-14 0 0,12 13 0 0,0-11 0 0,-1 12-1 0,1-2 0 0,-12 1 0 0,-12 0-1 0,-12 12-1 0,-12 0 0 0,0 0-1 0,-36 0-4 0,24 12 1 0,-24-12 3 0,12 0 2 0,1 0 0 0,11 0 0 0,-1 25 1 0,13 9 1 0,0 3 0 0,0-3-1 0,13 87 2 0,-1-87-4 0,-1-10-5 0,-11 0-11 0,12-12-10 0,12-1-8 0,-24 2 7 0</inkml:trace>
  <inkml:trace contextRef="#ctx0" brushRef="#br0" timeOffset="91">23900 6477 40 0,'0'0'5'0,"-12"-12"9"0,12 12 1 0,0 0-8 0,12 0-1 0,-1-13-3 0,14 13 0 0,10-11-2 0,1-12 1 0,-12 11 1 0,12-13-2 0,-24 25 0 0,-1-23 1 0,-11 23 1 0,0-11 1 0,-11 11-1 0,-14 0-1 0,14 11 2 0,-25 1-2 0,24 12-1 0,-23 0 1 0,11 10 0 0,-1 3-1 0,14-13 0 0,-1 11 0 0,12-10-1 0,12-14 0 0,12 1 0 0,-12-12 0 0,23 0 1 0,1-23-1 0,0-2-8 0,11-10-11 0,-11 24-3 0,12-26-5 0,-12 13 0 0,-24 24 4 0</inkml:trace>
  <inkml:trace contextRef="#ctx0" brushRef="#br0" timeOffset="92">24329 6322 22 0,'0'0'2'0,"0"-35"4"0,12 11 1 0,0 12 2 0,-2-13 3 0,3 2-3 0,-1 23 0 0,-12-11 0 0,0 11-4 0,-47 47 7 0,23-23-7 0,-1 0-3 0,25-1-1 0,13-11-1 0,23 13-1 0,-1-2 1 0,13-12 0 0,12 26-1 0,-49-26 1 0,1 1 1 0,-35 12 3 0,-13-12-2 0,-13 0 0 0,3-12-2 0,10 0-3 0,24 0-10 0,-1-24-7 0,26-12-6 0,23 1 0 0,-14 11 1 0</inkml:trace>
  <inkml:trace contextRef="#ctx0" brushRef="#br0" timeOffset="93">24495 6155 24 0,'12'-59'18'0,"0"34"-4"0,0-21 12 0,-12 46-17 0,13 0 3 0,-13 35-4 0,11 13-3 0,-11-1-2 0,12 1-2 0,-1 12-2 0,2-13-4 0,-1-10-12 0,-1-14-10 0,-11 1-10 0,0-24 9 0</inkml:trace>
  <inkml:trace contextRef="#ctx0" brushRef="#br0" timeOffset="94">24460 6287 44 0,'-12'0'4'0,"-1"-11"1"0,26 11-3 0,10-13-3 0,13 1 1 0,12 0-10 0,0 12-17 0,-37 0 11 0</inkml:trace>
  <inkml:trace contextRef="#ctx0" brushRef="#br0" timeOffset="95">23732 6870 35 0,'-11'13'4'0,"-48"21"9"0,23-22 0 0,0 13 1 0,24-14-2 0,0-11-2 0,12 0-2 0,24 0 2 0,12-24-8 0,24-11 1 0,47-1 0 0,24-24 0 0,24 1-3 0,-1 11 0 0,-11-11-1 0,-12 11 2 0,-24 25-1 0,-35-2 1 0,-36 13 2 0,-24 1-2 0,11-12 2 0,-11 23-4 0,-12 0-8 0,0 0-13 0,-12 0-48 0,-1 11 35 0</inkml:trace>
  <inkml:trace contextRef="#ctx0" brushRef="#br0" timeOffset="96">23709 6941 52 0,'-23'13'9'0,"-49"-2"2"0,36 12 1 0,24-10-4 0,1-1-1 0,11-12-1 0,47 12 3 0,13-24-5 0,23-24-1 0,24-12 1 0,36-11 1 0,12-1-5 0,12-11 0 0,0 23 0 0,-37 1 1 0,-22 23 2 0,-37 0 0 0,-12 12 0 0,-35 1 1 0,-11 11 0 0,-2-13 1 0,-22 13-2 0,11 0-2 0,-24 0-7 0,0 13-21 0,-24-2-34 0,35-11 14 0</inkml:trace>
  <inkml:trace contextRef="#ctx0" brushRef="#br0" timeOffset="97">23626 7453 33 0,'0'0'0'0,"-12"-13"10"0,12 13-6 0,0 0 11 0,-12-10-5 0,12 10-5 0,12 0-2 0,24-24 0 0,-13 12-2 0,2-13 0 0,-2 25 0 0,1-23 0 0,-12 12 1 0,-12-2 0 0,0 1 2 0,-12-11 3 0,-12 23-5 0,12-12 0 0,-11 12 1 0,-1 0 0 0,1 0 1 0,10 12-2 0,-11 11 0 0,0 13 0 0,12 0-2 0,1 1 1 0,-1-3 0 0,12 3 1 0,12-14-3 0,83 25 2 0,-47-48-1 0,-14-24 0 0,15 11 0 0,-1-21-5 0,-2-3-12 0,-10 24-13 0,-11 3-18 0,-25 10 25 0</inkml:trace>
  <inkml:trace contextRef="#ctx0" brushRef="#br0" timeOffset="98">23911 7335 40 0,'0'0'0'0,"-11"-25"10"0,-1 13 3 0,12-11-2 0,12 12-2 0,-12-14-1 0,11 25-2 0,-11-12-3 0,13 24 0 0,10 0 1 0,-10 24-1 0,11-13-2 0,-24 13 0 0,11-13 0 0,1 2-1 0,-1-13 1 0,-11 1-1 0,13-13 1 0,-13 0 4 0,-13-25-4 0,2 0 0 0,11 2-1 0,0-13 1 0,0 13-1 0,11-13-3 0,14 24-12 0,-14 0-10 0,25 12-9 0,-24 0-10 0</inkml:trace>
  <inkml:trace contextRef="#ctx0" brushRef="#br0" timeOffset="99">24186 7191 35 0,'0'-11'14'0,"-24"-1"4"0,24 12-6 0,12 12-2 0,13 11-5 0,-14 13-3 0,24-11-1 0,-24-2 1 0,2 0-1 0,-1-11 0 0,-24 1 1 0,-1-2 1 0,2-22 1 0,-1-2-2 0,12-22 0 0,0-1 0 0,12-12-3 0,12 13-3 0,12 10-15 0,0 25-14 0,-1 0-21 0</inkml:trace>
  <inkml:trace contextRef="#ctx0" brushRef="#br0" timeOffset="100">24448 7143 37 0,'0'0'0'0,"-24"-23"17"0,12 12-6 0,12-2-6 0,23-11-4 0,13 11-2 0,12-8-11 0,0 21-16 0,-12 0 1 0</inkml:trace>
  <inkml:trace contextRef="#ctx0" brushRef="#br0" timeOffset="101">24603 7156 26 0,'0'0'0'0,"-48"24"16"0,12-1-1 0,12 1-1 0,0-24-6 0,24 0-6 0,24-13-3 0,25-10-4 0,21-12-12 0,-10 11-12 0,-12 12 1 0</inkml:trace>
  <inkml:trace contextRef="#ctx0" brushRef="#br0" timeOffset="102">24769 6929 29 0,'0'0'0'0,"-35"-35"10"0,11 11 1 0,12 12 1 0,12 0-1 0,-12-1-1 0,12 13-3 0,0 0-5 0,12 25 0 0,-12 11 3 0,0-1 0 0,12 1 1 0,-12 0-4 0,0-12-1 0,0 0 0 0,0-1-1 0,0-11 1 0,0 0 1 0,0 1-2 0,0-13 2 0,12-25-1 0,0 0 0 0,-2 15-1 0,3-26 1 0,-1 24-1 0,-1-1 1 0,14 2 0 0,-14 11-1 0,14 11 0 0,-14 14 0 0,2 0 1 0,-2-14 0 0,2-11-1 0,-2 10 0 0,12-10 0 0,-10-21 1 0,23-4 1 0,-36 0-2 0,23 2 1 0,-11 23-1 0,-12 0-1 0,0 0 1 0,12 12 0 0,-12-1 0 0,24 2-7 0,-12-1-15 0,12 0-6 0,-12-12-5 0,-12 0-4 0</inkml:trace>
  <inkml:trace contextRef="#ctx0" brushRef="#br0" timeOffset="103">24995 6858 30 0,'-11'-25'14'0,"-14"2"1"0,25 12-3 0,0 11-9 0,0 0-28 0,25 11-17 0</inkml:trace>
  <inkml:trace contextRef="#ctx0" brushRef="#br0" timeOffset="104">25222 6858 47 0,'0'0'0'0,"-12"-12"18"0,0-1 0 0,0 13-7 0,0 0-2 0,-24 13-5 0,36 11-2 0,0 0-2 0,12-1 0 0,12 14 0 0,0-3 0 0,0 3 1 0,-12-3 0 0,-24-9-1 0,0 11 0 0,-24-13 0 0,0-10 0 0,25-1-8 0,11-12-13 0,0-25-13 0,23 14-1 0</inkml:trace>
  <inkml:trace contextRef="#ctx0" brushRef="#br0" timeOffset="105">25268 6573 58 0,'0'0'26'0,"-10"0"-16"0,10 23-2 0,0 38 0 0,-12-3-1 0,12-11-4 0,0 1-2 0,12-25-1 0,-2-10 2 0,15-1 0 0,-25-12-1 0,24-25 0 0,-1 14 0 0,-23 11 0 0,0 0 3 0,13 36-2 0,10-24-8 0,1-12-18 0,12 0-27 0,-36 0 9 0</inkml:trace>
  <inkml:trace contextRef="#ctx0" brushRef="#br0" timeOffset="106">22768 5774 32 0,'13'-11'1'0,"-1"-12"3"0,-1-2 4 0,1 13 2 0,-12-1 0 0,0 2-3 0,0-1-2 0,-12 12 0 0,-11 0-2 0,10 0 0 0,-21 0 0 0,-3 23-1 0,1-10 0 0,0-1 0 0,-11 13 0 0,11-2-1 0,-11 0 1 0,11 2-2 0,-13 9 1 0,15-9 0 0,-2 11 0 0,0-1-1 0,1 13 0 0,-13 11 2 0,12-11-2 0,-12 11-1 0,12 12 1 0,0-10 0 0,0-1 0 0,2-1 1 0,10 12-1 0,0 0 0 0,-1 1 0 0,14-1 1 0,-1 13-1 0,-11 129 0 0,23-142 1 0,0-10-1 0,0-1 1 0,0 11 0 0,12-12-1 0,35 61 2 0,-23-60 1 0,12-26-2 0,-2 14 0 0,15-12 1 0,10-12 0 0,1-11 1 0,12 10-3 0,-1 0 1 0,-1-11 0 0,15 1 0 0,-2-13 0 0,12 0 0 0,-11-13 1 0,-1 1-1 0,-11 0-1 0,-1 1 2 0,-12-1 0 0,1 1 0 0,-13-2 0 0,-11-11-2 0,12 11 0 0,13-10 0 0,-50 12 1 0,1 11-1 0,-1-12-1 0,-11 0-6 0,0 12-6 0,-11-24-10 0,11-36-74 0</inkml:trace>
  <inkml:trace contextRef="#ctx0" brushRef="#br0" timeOffset="107">23149 7394 31 0,'0'0'0'0,"-36"-12"15"0,25 12-1 0,-12 0 2 0,10-13-1 0,2 13-2 0,-2 0-4 0,2 0-4 0,11 0-2 0,0 13 0 0,11 11-1 0,13 0 2 0,-11-1 1 0,21-11-3 0,2 0-2 0,-11 12 0 0,-2-12 4 0,13 12-4 0,-12-12 2 0,-12 0-1 0,13 11 2 0,-14-12 0 0,-11 14 1 0,0 0 2 0,0-2 0 0,-24 0-2 0,0 2-4 0,-12 9 2 0,0-9 3 0,13 11-1 0,-13-13-3 0,12 1 0 0,1 0 0 0,-1-12 0 0,11-1-1 0,2 2 1 0,11-13-2 0,-12-13-12 0,12 2-41 0,36-12-48 0</inkml:trace>
  <inkml:trace contextRef="#ctx0" brushRef="#br0" timeOffset="108">22876 5083 33 0,'-12'0'1'0,"-71"-11"12"0,70-1-8 0,2 12-2 0,-1 0 0 0,-24 12 13 0,0-12-9 0,24 0 0 0,-11 11-1 0,-1 2-2 0,35 24 4 0,49-50-6 0,-11-11-1 0,-15 11-1 0,98-34-1 0,34-24 1 0,25 0 0 0,-1 0-1 0,2 0 0 0,-26 10 1 0,-24 1 2 0,-22 13-2 0,-13-1 1 0,-25 13 0 0,-9 10-1 0,-26 2 1 0,-24 12-1 0,-10-2 1 0,-26 13-3 0,-10 13-11 0,-12-2-10 0,-25 25-11 0,24-12-2 0</inkml:trace>
  <inkml:trace contextRef="#ctx0" brushRef="#br0" timeOffset="109">22745 5191 35 0,'-48'0'6'0,"1"24"4"0,11-24 1 0,36 0 0 0,-12 0-2 0,12-11-2 0,23-26-2 0,25 14 0 0,24-13-1 0,23-23-1 0,48-1-3 0,23-1 3 0,25-10-3 0,12 0 0 0,-14 12-1 0,-21 11 2 0,-25 12 0 0,-24 1-1 0,-36 11 1 0,-47 12 0 0,-12 12 0 0,0-12 2 0,-12 12 2 0,-12 0 11 0,0-13-15 0,0 13 0 0,0 0-1 0,0 0 0 0,12 0 1 0,-12 0-2 0,0 0 2 0,0 0 0 0,10 0-2 0,-10-11 0 0,0 11 2 0,13 0-1 0,-13 0 0 0,0 0 1 0,0 0-2 0,12 0 1 0,-12 0 1 0,0-12-1 0,0 12 0 0,11 0 0 0,-11 0-1 0,0 0 2 0,0 0-1 0,0 0 0 0,0 0 0 0,0 0 0 0,0 0 1 0,0 0 0 0,0 0-1 0,0 0 0 0,0 0 0 0,0 0 0 0,0 0 0 0,0 0 0 0,0 0 0 0,-11 0 0 0,11-11 1 0,0 11-2 0,0-12-4 0,0 12-13 0,-12 0-13 0,12 12-17 0,-13-12 14 0</inkml:trace>
  <inkml:trace contextRef="#ctx0" brushRef="#br0" timeOffset="110">22934 6084 25 0,'-34'-13'9'0,"22"13"-3"0,12 0 1 0,0-11 6 0,-12 11-2 0,24 0 5 0,-12 0-12 0,12 0 1 0,71-12 8 0,-47 12-11 0,11-11 2 0,25-1-4 0,-13-13 2 0,13 2 0 0,10-1-1 0,3-13 2 0,9 16-3 0,-10-16 1 0,0 13 0 0,11 1-2 0,155-48 8 0,-167 46-6 0,1 0-1 0,-2 2 1 0,2 0-1 0,0-13 1 0,0 24-1 0,-14-24 1 0,-10 11 2 0,10 15-1 0,-9-26-1 0,-14 11-1 0,13-9 1 0,-13 9 1 0,13 2-2 0,-24 0 1 0,13-14 0 0,-15 13 0 0,2 1-1 0,-12-1 0 0,0 0 0 0,0-12 0 0,-2 12 1 0,3-10 0 0,-1-3-3 0,-1 13 3 0,2 1 0 0,-14-2-2 0,2 2 2 0,-2 0-2 0,1-50 1 0,-12 50 0 0,0-13 0 0,12 13 0 0,-12-2 1 0,0-10-3 0,-12 11 2 0,12 12 1 0,-12-13-1 0,-12 25 0 0,13-11 0 0,-14-1 0 0,2 1 1 0,-13-2-1 0,13 1 1 0,-25 12-1 0,12-12 0 0,-11 1 1 0,-13-1-1 0,12 12 0 0,-12 0 0 0,13 0 0 0,11 0-1 0,-11 0 1 0,-2 12 0 0,-21-1 0 0,10-11-4 0,-12 12 3 0,13 0 2 0,-12 1-1 0,11-2 0 0,13 1 1 0,-13-12 0 0,12 11-1 0,1 2 0 0,-1-1 0 0,0 0 1 0,12 12-1 0,-11-14 0 0,11 3 1 0,-24-1-1 0,13 0-1 0,22 1 0 0,-93 21 0 0,70-9 2 0,1-13-1 0,-1-1 1 0,13 1-1 0,-14-1 1 0,13 2-1 0,-10-1 0 0,10 0 0 0,-12 1-1 0,1 10 2 0,-1-12-1 0,0 1 0 0,1 0 0 0,-12 1 0 0,22-2 1 0,1 1-1 0,0-1 0 0,0 2 1 0,2 11 0 0,-2-11 0 0,-1-2-1 0,3 12 0 0,-2-11 0 0,13 13 1 0,-14-2-1 0,-71 36 0 0,85-23 1 0,-12 1-1 0,23-14 0 0,-25 0 0 0,26 13-1 0,-1-13 2 0,-1 14-1 0,2-3 0 0,11-9-1 0,-12 11 1 0,12-13 0 0,0 14 0 0,0-3 1 0,12 3-1 0,-12-1-1 0,11-13 1 0,-11 2 0 0,25 9-1 0,-14-9 1 0,2-13 0 0,11 1 0 0,-12-2 0 0,35-1-1 0,-11 3 2 0,0-13-1 0,23 12 0 0,-11 0 0 0,-1-12 0 0,13 0 0 0,-12 0-2 0,23-12 2 0,-12 0-1 0,-22-1 2 0,46 3-1 0,-24 10-2 0,-11-11 2 0,11-2 1 0,-23 13 0 0,47-12-4 0,-23 0 3 0,-1-12 1 0,14 1-1 0,-14 10-2 0,12 1 0 0,-1-11 4 0,2 0 3 0,-12 10-8 0,143-58 6 0,-132 59-4 0,-24 0 0 0,49-35 1 0,-36 34 0 0,11-11-1 0,-12 11 0 0,1-8 0 0,-24 8 3 0,24 1 2 0,-14-13-5 0,-10 2 4 0,13-1-2 0,-2 12 1 0,0 0-3 0,1-22 1 0,-12 21 3 0,0-11-3 0,-11 11-2 0,9-10 1 0,26-36 1 0,-24 36 0 0,-12-14 1 0,-1 14 1 0,0-25-1 0,-10 35-2 0,10-21 0 0,-10 9 3 0,-1 2-2 0,-12 0-2 0,0 10 1 0,11-24 1 0,-11 14 1 0,0 0-1 0,0-2 1 0,0 14 0 0,0-25-1 0,-11 24-1 0,-1-13 1 0,12 4-1 0,-24 8 2 0,-12-11-1 0,11 11-1 0,-21 2 2 0,-2-1 0 0,-119-24 0 0,108 24 0 0,-13 12-2 0,1 0 1 0,-24 0-3 0,11 0 0 0,-11 0 4 0,-1 12 0 0,24 0-1 0,1 1 1 0,1-2-1 0,-2-11 1 0,12 12-1 0,13-1 1 0,-12 2-1 0,-14-1 0 0,14 0-2 0,-131 59 2 0,118-47 1 0,12-1-1 0,1 2 0 0,0-2 1 0,-2 0-1 0,4 2 1 0,20 0-2 0,-11-14 1 0,1 12 0 0,-2 1-1 0,2-11 1 0,0 10 1 0,-2 1 0 0,3 0-1 0,-85 47 2 0,95-47-2 0,13-1 0 0,-14 14 0 0,13-14 0 0,1 1 0 0,-25 24 0 0,24-25 0 0,-1 1 1 0,-9 0-2 0,10-12 2 0,11 24-1 0,2-24 0 0,-14 22-1 0,2 27 1 0,23-25 0 0,-13-24 1 0,13 11-2 0,-10 0 1 0,10 2 0 0,0-13 0 0,0 12 0 0,0-1 0 0,0-11 0 0,46 60-1 0,-21-48 1 0,-1-11 0 0,0-2 0 0,10-1 0 0,2 3-1 0,13-13 1 0,-14 12 0 0,60 0 0 0,-47 1 0 0,12-13-1 0,-2 11-1 0,14-11 2 0,179-11-1 0,-180-2 1 0,1 1-1 0,11 0 1 0,-11-11 0 0,-1-1-2 0,1 12 1 0,-1-13 0 0,-1 14 2 0,-9-1 0 0,10-12 0 0,-11 12 1 0,-12 0-2 0,11-11-1 0,132-49 0 0,-132 49 0 0,1-1 1 0,-1-12 0 0,-11 25 0 0,0-2 0 0,-1 1 0 0,-11 0 3 0,12-1-1 0,-13 3-2 0,12-14 1 0,-11 0-1 0,12 11 1 0,-12-10-1 0,-13 12 0 0,13-14 0 0,-12 13 2 0,0 1-1 0,12-25-2 0,-11 12 2 0,-2 0-2 0,0 1 0 0,13 11 2 0,-24-13-1 0,12 2 1 0,-12 12-1 0,12-14-1 0,-14-10 2 0,-10-1-1 0,13 11 1 0,-13 14 0 0,12-12-1 0,-12-2-1 0,11 25 1 0,2-23 0 0,-1 0-1 0,-1-2 1 0,2 0-1 0,-13 2 1 0,23-36 0 0,-23 59 1 0,0-12-1 0,0 1 0 0,-11-2 0 0,-1-11 0 0,12 11 0 0,-13-8-1 0,13 8 0 0,0 13 1 0,0 0 0 0,-11 0-2 0,11 0-7 0,-12 0-14 0,-12 0-21 0,-11 24-35 0</inkml:trace>
  <inkml:trace contextRef="#ctx0" brushRef="#br0" timeOffset="111">17506 2537 25 0,'-13'-25'8'0,"2"0"1"0,11 15-2 0,0-26 5 0,11 24-8 0,2-1 1 0,-13 13-2 0,11 0-1 0,1 13 1 0,-12 11 1 0,11 0-1 0,-11 11 0 0,0-10-1 0,25 80 5 0,-25-80-5 0,0 0 0 0,-12-2 0 0,12-12 0 0,-13 13 0 0,2-24 0 0,-1 13 0 0,12-13 0 0,-11 0 0 0,11-13 0 0,-13 1-1 0,13-23-1 0,0 11 0 0,13-13 1 0,-2 14-1 0,-11 0 0 0,12-13 0 0,-1 24 0 0,14 1-1 0,-25-14 2 0,24 13-1 0,-1-1 0 0,-11 13 0 0,12 13 0 0,0 11 0 0,0 0 0 0,-12 12 1 0,1-1 0 0,10-12-1 0,-12 2 1 0,1 11-1 0,-1-24 0 0,2-1 1 0,-1 1-2 0,-1 0-6 0,2 1-9 0,-1-13-3 0,24 0-4 0,-26-13-1 0,26-11 10 0,-23 13-3 0</inkml:trace>
  <inkml:trace contextRef="#ctx0" brushRef="#br0" timeOffset="112">18089 2596 19 0,'0'-25'9'0,"24"2"1"0,-12 12 1 0,-1-2-1 0,-11 13-5 0,12 0-3 0,-12 0 1 0,0 13 0 0,12 10-2 0,-12 1 0 0,0 11 0 0,0-12 0 0,0 2 0 0,0 0-1 0,0-2 1 0,-12-12 0 0,12 13 0 0,12-11-1 0,0-13 1 0,12 0 0 0,-12 0 0 0,12 0 0 0,-12-13-1 0,10-11 1 0,-9 1 0 0,-1-1-1 0,-12-13 1 0,-12 3-1 0,-1-3 0 0,-21 3 1 0,22 9 0 0,-24 0-1 0,12 15 0 0,0 10 1 0,1 0-1 0,10 35-2 0,2 1 2 0,-1 0 0 0,12-12 0 0,12 10 0 0,-1-9 0 0,25-13 1 0,12 1-1 0,0-13 1 0,-1 0-1 0,1-25 0 0,-12 13 1 0,12-12 0 0,-25-23-1 0,13 0 0 0,-25-13 1 0,2-12 0 0,-1-11-2 0,-1 22 0 0,-11 15 1 0,0 21 0 0,0 14 0 0,0-1 0 0,0 48 0 0,0 11 0 0,-11 14 1 0,-1 10 1 0,12 0-1 0,12 0-2 0,-1-11 1 0,1-13 0 0,12-11 1 0,0-11-8 0,-12-2-13 0,0-12-9 0,0 1-6 0</inkml:trace>
  <inkml:trace contextRef="#ctx0" brushRef="#br0" timeOffset="113">18529 2441 58 0,'-23'-25'18'0,"11"2"-10"0,-1 23-5 0,26-11-4 0,22 11 0 0,25-13 1 0,0 1 0 0,-1 0-1 0,1 12-8 0,-25 0-8 0,13 12-6 0,-24-12-7 0</inkml:trace>
  <inkml:trace contextRef="#ctx0" brushRef="#br0" timeOffset="114">19910 2596 55 0,'0'0'0'0,"-11"-25"3"0,-1 14 0 0,24-1-2 0,12 1-1 0,-12-26 0 0,23 3 1 0,-23-3 0 0,0 13 3 0,-12 1 2 0,0-2-1 0,0 13-2 0,0 1-2 0,-12 11-1 0,12-12 1 0,-12 12-1 0,-12 0 0 0,1 0 0 0,-1 12 1 0,-1-12 1 0,2 11-1 0,-12 1 0 0,11 24-1 0,-12 0 0 0,11 1 0 0,-11-3-1 0,14 14 1 0,10-25 1 0,12-10 0 0,0-1-1 0,12 0 1 0,0-12-1 0,11-12 1 0,0 12-1 0,2-25-1 0,-1 14 2 0,-1-12-1 0,1-2 1 0,0 0-1 0,-12 4 1 0,-1-4-1 0,2 13 0 0,-13-1 0 0,0 13 0 0,12 0 0 0,-12 13 0 0,0 24 0 0,11-3 0 0,-11 26 1 0,0-1-1 0,-11 14 1 0,-1 21-1 0,12-12 0 0,-13 2 0 0,2-13 1 0,11 2-1 0,-23-25 1 0,23-14 0 0,-13 3 0 0,-58-24 8 0,46-38-6 0,-11-23-1 0,14 0 0 0,10-11-1 0,0 11-1 0,12 13 1 0,12-12-1 0,12 10 0 0,11 3-1 0,12-16-2 0,13 3-5 0,12 0-9 0,-1 11-4 0,-11 11-3 0,-12 14 9 0,-1-1 9 0,-11 12 1 0,0-11 2 0,-14-1 7 0,14 12 2 0,-23-25 0 0,-1 14 1 0,-12-1 0 0,11 1-3 0,-11 11-1 0,13-13 0 0,-1-11 1 0,-1 24-1 0,-11-13 1 0,24-21 4 0,-12 22-7 0,-12-13 1 0,0 14 0 0,0-12 1 0,0 10 0 0,-12 13-1 0,12 0-1 0,0 0-1 0,-12 0 0 0,12 13 0 0,-12 10 0 0,1 13 0 0,-14 0 1 0,14 11-1 0,-1-11 0 0,-12 0 0 0,12-1 0 0,12-11 0 0,0-12 1 0,12 0-1 0,-1 1 1 0,14-13 0 0,11 0 0 0,-1 0-1 0,14-13 0 0,164-70 0 0,-190 47 0 0,2 0 1 0,-14-1 0 0,2 27-1 0,-13-26 1 0,0 24 1 0,0-1-2 0,0 13 0 0,0 0 1 0,0 0-2 0,-13 13 0 0,2-1 2 0,-1 13 0 0,12-14 0 0,-13 12-1 0,2 1 0 0,11-11 0 0,-12-2 0 0,12 1-2 0,0-1 3 0,-13 2 1 0,13-1-3 0,-10 0 0 0,10-1 2 0,0-11 0 0,0 12 0 0,0-12 1 0,0 0-1 0,-12-12-2 0,12 1 1 0,-12 11 1 0,0-12 0 0,12-13-1 0,0 14 0 0,12-1 1 0,-12 1-1 0,12-2 1 0,23-45 0 0,-35 58-2 0,0 0 0 0,0 11 1 0,12 12-1 0,-12 37 1 0,0-12 0 0,-12-1 1 0,12-10 0 0,0-3 0 0,-13-10-1 0,13-11 1 0,0-2-1 0,0-11 1 0,0-48 5 0,0 14-7 0,0-16 1 0,13 16 1 0,10-14 1 0,13 25-2 0,-11-14 1 0,23 3-1 0,-25 21-1 0,-12 13 0 0,2 13 1 0,-1-2 0 0,24 60-3 0,-36-35 3 0,11-12 0 0,13-13 0 0,0 12 1 0,12-10-2 0,0-13 2 0,-1 12-1 0,1-12 0 0,0-12 0 0,-12 12-1 0,-2-24 2 0,3 12-1 0,11-11 0 0,-25-13 0 0,14 13-1 0,-14-61 2 0,-11 47-2 0,0 14 1 0,0 12 0 0,0 11-1 0,-11 0 0 0,-1 11 1 0,-1 12-1 0,-23 14 1 0,-22 94-2 0,58-96 2 0,0-23 0 0,22-1 0 0,3 2 0 0,70-13 1 0,-59-24-1 0,12 12 0 0,-12-23 0 0,-1 22 1 0,1-21-1 0,12 9 1 0,-13 0 0 0,-23 4-1 0,24 8 1 0,0-11-1 0,-12 11 0 0,34 2 0 0,-45 11-1 0,-1 0 1 0,-1 36 1 0,-11 0-1 0,13 11-1 0,10 0 1 0,-23-10 0 0,0-14 0 0,0 1 1 0,0 0-1 0,0-11 0 0,0-2 1 0,36-59 6 0,-24 12-6 0,0-12 0 0,12 1 0 0,1-24 0 0,-2 34-6 0,0 3-10 0,1 21-10 0,0 13-10 0,0 0-5 0</inkml:trace>
  <inkml:trace contextRef="#ctx0" brushRef="#br0" timeOffset="115">22352 2453 46 0,'-12'-12'2'0,"0"0"-1"0,12 12-1 0,12 0-1 0,12-13-2 0,-12-10 1 0,-12-1 2 0,0 0 3 0,-24 1 7 0,0-13 2 0,-12 24-2 0,24-1-6 0,-11 2-3 0,10 11-1 0,-10 11 1 0,12 14 0 0,-26 0-1 0,14-2 0 0,-1 12 0 0,-12 12 1 0,11-10 0 0,2 10-2 0,10-10 1 0,13-14 1 0,0 1 0 0,25-12-1 0,-14-12 1 0,25 0 0 0,-11-12 0 0,10-12 0 0,-11 1 0 0,1 10-1 0,9 13 0 0,-21 0-2 0,10 24 1 0,-11-1 2 0,0 2-1 0,36-2 1 0,-24-34 0 0,10-13-1 0,2-12 1 0,-11 0 1 0,11-10 0 0,-24-4-3 0,22-9 0 0,2 0 2 0,13-12-1 0,-14 11-1 0,-11 36 1 0,-12 0 0 0,0 11 0 0,-12 3 0 0,0 10 0 0,0 35 1 0,0 13 0 0,-12 23 0 0,12 1 0 0,-12-1 0 0,12-11 1 0,12-1-2 0,0-11 1 0,1-12-1 0,-2-24 0 0,1-1 0 0,12-11 2 0,-12 0 0 0,11-35-2 0,13-12-1 0,-12-13 1 0,0 12-1 0,10 24 1 0,-21 24-1 0,-13 0 0 0,12 36 1 0,-1 0-1 0,-11 11-1 0,13-11 2 0,-13 0-7 0,0-1-9 0,0-24-7 0,-24 14-22 0</inkml:trace>
  <inkml:trace contextRef="#ctx0" brushRef="#br0" timeOffset="116">22934 2156 30 0,'0'0'0'0,"0"-13"5"0,-10 13-35 0</inkml:trace>
  <inkml:trace contextRef="#ctx0" brushRef="#br0" timeOffset="117">23221 2286 72 0,'0'0'0'0,"-24"-36"5"0,12 36-4 0,12 11-2 0,48 2 1 0,13 24-1 0,-15-26 0 0,1 24 1 0,-22-10 0 0,-13-2 0 0,-12-12 1 0,0 14 1 0,0-13 0 0,0 12-2 0,-24 11 1 0,11-10 0 0,-10-14-1 0,10 12 1 0,2-10-1 0,11-1 0 0,11 11 0 0,-11 0 0 0,25 14 0 0,-14-1 0 0,2-1-1 0,-1-11 1 0,-12 12 1 0,0-24-1 0,-25 0 0 0,14 1 1 0,-14-2 1 0,2-11-1 0,12-11 0 0,-1 11 0 0,1-25 0 0,-2-11-1 0,13 13 0 0,13-25 0 0,10 0-2 0,11-11 0 0,2 11 0 0,13 25 0 0,9-2-1 0,3 13-3 0,-14 12-2 0,13 0 1 0,-13 0 4 0,-11 0 3 0,0-13 0 0,-24-8 1 0,0 8 2 0,0-11 0 0,-12 11 0 0,0-10 0 0,0 12 0 0,0-2 0 0,-12 13-4 0,12 13 1 0,-24 10 1 0,0-12-1 0,12 2 1 0,-1-1-1 0,13-12 0 0,0 12 0 0,0-12 1 0,25 0-1 0,11 0 0 0,23-12-1 0,-47 0 1 0,-1-1 0 0,-11 2 0 0,0 11 1 0,-11-23 0 0,-14-2-1 0,3 13 1 0,-26 1 0 0,24-1 0 0,-12 12 0 0,13 12-1 0,-1 23 1 0,12 1 0 0,12 0 0 0,0 0-1 0,12-1 0 0,24 1 1 0,-13-13-1 0,25-10 0 0,12-1 0 0,-14 0 1 0,146-12-1 0,-133 0-1 0,1-24 0 0,-13 0 1 0,-11 1-1 0,-13-27 2 0,14 4-2 0,-37 10 0 0,12 0 2 0,-24 12 0 0,0 13 1 0,-13 11-3 0,2 23 0 0,-13 25 2 0,13-12 0 0,-13 10-1 0,24-9-1 0,12-13 1 0,0-1 0 0,0-23 0 0,0 0 2 0,37 0 0 0,-3-23-1 0,-11-25-1 0,13 1-1 0,1-13 2 0,-13-11-1 0,-1-13 0 0,-11 25-1 0,-1 47 1 0,-11 24-1 0,-11 36 1 0,-1 23 1 0,12 13 0 0,-13-13 1 0,-9 13-2 0,22-25 0 0,0-24-1 0,0-11 3 0,0-12-2 0,0 0-6 0,0 1-26 0,-12-13-17 0</inkml:trace>
  <inkml:trace contextRef="#ctx0" brushRef="#br0" timeOffset="118">1596 3370 45 0,'0'0'0'0,"-24"0"3"0,12 23-2 0,-1-12-1 0,13 2 1 0,13-13 0 0,-13-24 1 0,12 12-1 0,12-23 0 0,-12-1-1 0,12-12 2 0,-12-23 2 0,12-1-1 0,70-225 1 0,-81 238-3 0,-1-1-1 0,-12 12 0 0,0 1 3 0,0 23 4 0,0 11 1 0,0 2-2 0,-12 11-1 0,12 0-3 0,-13 48 1 0,2 11 0 0,11 24 0 0,0 25-2 0,11-14 0 0,2-23 0 0,10 2-1 0,1-25-1 0,0-14-1 0,12-9-8 0,0 0-10 0,-13-14-50 0</inkml:trace>
  <inkml:trace contextRef="#ctx0" brushRef="#br0" timeOffset="119">1668 2965 65 0,'-36'-13'2'0,"-13"26"-1"0,38-13-1 0,11 12 0 0,0-12 1 0,24-12 0 0,-1-1 2 0,14 2 1 0,-3 11 1 0,15-12-2 0,-1 1-2 0,11-14 1 0,13 0-1 0,-13 4 1 0,1-4-2 0,-26 13 1 0,-9 12-1 0,-1 0 0 0,-24 0 1 0,12 12 2 0,-12 24-1 0,-12-1 0 0,12 1-1 0,-13 0-2 0,13 11 2 0,0-11 0 0,0 0-1 0,13-13 0 0,-1 1 0 0,-1-11 1 0,2-13-1 0,11 11 0 0,-1-22 1 0,-12 11 0 0,14-25 1 0,-1-10-2 0,-12 11 0 0,-12 0 2 0,0-12-1 0,-12 13-1 0,-1-2 0 0,-23 14 1 0,25-12-1 0,-12-2 1 0,-1 13-1 0,11-11 0 0,-10 23 0 0,23-11 0 0,-13-2 0 0,13 13 0 0,36-24-1 0,1 24 1 0,-3-13 0 0,2 2 0 0,13-1 0 0,-2 1 1 0,-11 11-1 0,0 11 1 0,-12 12-1 0,-14 2 0 0,3 11 0 0,-1-1 0 0,-12 1 0 0,0-13 0 0,11 2 0 0,2-13 0 0,-1-1 0 0,12-11 0 0,23-35 2 0,-36-1-1 0,2 12 0 0,-13-23 0 0,0 11 0 0,-13 0-1 0,2 13 1 0,-12 10 0 0,11 1-1 0,0 12 0 0,0 25-2 0,0-14-10 0,0 12-13 0,12 2-27 0,12-13 26 0</inkml:trace>
  <inkml:trace contextRef="#ctx0" brushRef="#br0" timeOffset="120">3572 2797 60 0,'0'0'0'0,"-23"-23"18"0,10 12-11 0,2-2-6 0,-1 1-1 0,12-11 0 0,12 23 0 0,-12-23 0 0,0 23 0 0,0-13 1 0,0 1-1 0,-12 12 1 0,-1-12 0 0,3 12 1 0,-2 0-1 0,12 0 0 0,-12 0-1 0,0 0 1 0,12 0-1 0,0 0 0 0,-12 12 0 0,12-12 0 0,0 0 1 0,0 0 0 0,-12 12 1 0,12-12 0 0,-12 13-1 0,12-2 0 0,-12 12 0 0,12 1-1 0,0 0 0 0,0 12 0 0,0-24 1 0,0 13-1 0,12-25 2 0,-12 0-1 0,12-25 1 0,0 0-2 0,12 2 1 0,0 12-2 0,-1-2 1 0,0 49-1 0,13 12 1 0,0 23 0 0,-36 13 1 0,12-13-1 0,-12 0 3 0,0-11 0 0,-12-12 0 0,-11-25-1 0,10-11-2 0,2 0-7 0,-14-12-16 0,14-24-61 0</inkml:trace>
  <inkml:trace contextRef="#ctx0" brushRef="#br0" timeOffset="121">3917 2834 68 0,'0'0'0'0,"-11"-12"17"0,-14 12-9 0,25 0-6 0,13-12 0 0,-1-1-1 0,12-10-1 0,-12 12 0 0,-1-26 2 0,2 14-3 0,-13-13 1 0,0 24-1 0,0-1 1 0,0 13 0 0,-13 13 1 0,2 11-1 0,-50 35 0 0,40-34 0 0,8-2 1 0,-11 1-1 0,24 0 0 0,0-11-1 0,12 8 0 0,13 4 2 0,-14-13-1 0,35 12 0 0,-10-12 1 0,1-12-1 0,10-23 0 0,-11 10 0 0,0-34-1 0,-13 23 3 0,1-24-2 0,-12 12-1 0,12 12 1 0,-24 13 0 0,0 11 0 0,0 23-1 0,0 2 2 0,0 9 0 0,-12-9 0 0,0 0 1 0,0-4 0 0,12-8 0 0,-12-13 0 0,12 0 1 0,0-23-2 0,0-1 0 0,0-13-1 0,0 26 0 0,12-25-1 0,84 12 0 0,-73 24 0 0,0 12 1 0,-10 0 0 0,-1 1 0 0,0-2 0 0,0 1 0 0,0-1 0 0,12 2 0 0,-12-13 0 0,11 12 0 0,0-12 0 0,2 0-1 0,-1-12 1 0,-1-12 0 0,14 12-1 0,-26-24 1 0,12 13-1 0,-10 0 1 0,-1-2 0 0,-12 13 0 0,-12 12 0 0,-48-13 0 0,25 38 0 0,23-13 0 0,-12 47 0 0,24-34 0 0,11 9 0 0,2-9 0 0,10 0 0 0,1-14 0 0,0-11-1 0,12 0 2 0,0-11-2 0,35-39 1 0,-35 27 0 0,10 12 0 0,-10-2 1 0,0 13-2 0,48 72 0 0,-72-47 1 0,-12-14 1 0,0-11 0 0,0 0 1 0,-12-11-1 0,-1-62 4 0,2 37-2 0,11 13-3 0,0 0 0 0,24 10-2 0,-1 13-4 0,26 0-9 0,-14 0-8 0,1 13-9 0,-11-13-3 0</inkml:trace>
  <inkml:trace contextRef="#ctx0" brushRef="#br0" timeOffset="122">5300 2642 37 0,'0'0'0'0,"0"-11"23"0,10-1-8 0,-10 12-11 0,0-11-3 0,13-1-1 0,-1 12 0 0,12-12 0 0,-12 12 0 0,-12 0 0 0,0-13 1 0,-12 13 0 0,-1 0 3 0,-10 0 2 0,10 13-1 0,-9-1-3 0,10 0 0 0,0-1-1 0,0 12 0 0,0 2-1 0,0 0 1 0,0-2 0 0,0 0 0 0,12-11 1 0,-12 12 0 0,12-12-1 0,0-1 0 0,12 2 0 0,12-13 0 0,0 0-1 0,0-13 0 0,10 2 0 0,-21-1 0 0,23 12 0 0,-24 0-1 0,24-11 2 0,-12 11-1 0,-2-37 0 0,14 14 1 0,0-13-3 0,0 0 2 0,-24 1 1 0,24-37 0 0,-12 1-1 0,-12-13 2 0,0-24-2 0,1 26 1 0,-2 34-1 0,1 23 1 0,-12 25-1 0,0 37 2 0,-12 47 0 0,1 11 0 0,-2 12-1 0,13 1 0 0,-12-14 1 0,12-10-1 0,25-36 1 0,-14-14-2 0,24-9 0 0,1-13-7 0,-12-12-25 0,12-24-51 0</inkml:trace>
  <inkml:trace contextRef="#ctx0" brushRef="#br1" timeOffset="123">10944 10191 52 0,'-12'-11'21'0,"-12"-1"-20"0,-35 1 1 0,11 11-2 0,12 0 0 0,13 0 1 0,-2 11 3 0,2-11 4 0,12 0 0 0,11 12 4 0,34-1-8 0,25-22-2 0,26-1 0 0,34-12 1 0,35 0-1 0,12 11 1 0,26 3-3 0,-2-1 1 0,13-2 1 0,-1 1 0 0,-23 12-2 0,-13-12 1 0,-35-1 2 0,-11 2-2 0,-25 11 1 0,12-12 2 0,-95 1-1 0,-1 11 0 0,2-13 0 0,-13 13-1 0,0-12-1 0,0 0-1 0,0 1-1 0,-13 11-5 0,2 0-4 0,-37 0-17 0,-11 11-4 0,34 1-16 0</inkml:trace>
  <inkml:trace contextRef="#ctx0" brushRef="#br1" timeOffset="124">10765 10204 65 0,'-59'0'2'0,"-48"0"2"0,23 0-2 0,13 12 1 0,11-12 9 0,25 0-2 0,11-12 1 0,12 12-3 0,12 0-1 0,25 0-4 0,21 0-1 0,26-13 0 0,46 2 0 0,-22-1 0 0,142-12 5 0,-12 12-1 0,13 12-2 0,23-12-3 0,-1 12 1 0,-9 0 0 0,-27 0 0 0,-46 0 0 0,-38 0 0 0,-44 12 0 0,-51-12 1 0,-33 0 2 0,-13 12 6 0,0-24-1 0,-13 12-7 0,2-12-3 0,0-1 0 0,-1 13-12 0,0 13-74 0,12-1 21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000" max="10000" units="dev"/>
          <inkml:channel name="Y" type="integer" min="-10000" max="10000" units="dev"/>
          <inkml:channel name="F" type="integer" max="255" units="dev"/>
          <inkml:channel name="T" type="integer" units="dev"/>
        </inkml:traceFormat>
        <inkml:channelProperties>
          <inkml:channelProperty channel="X" name="resolution" value="1" units="1/dev"/>
          <inkml:channelProperty channel="Y" name="resolution" value="1" units="1/dev"/>
          <inkml:channelProperty channel="F" name="resolution" value="1" units="1/dev"/>
          <inkml:channelProperty channel="T" name="resolution" value="0" units="1/dev"/>
        </inkml:channelProperties>
      </inkml:inkSource>
      <inkml:timestamp xml:id="ts0" timeString="2025-05-30T02:50:36.504"/>
    </inkml:context>
    <inkml:brush xml:id="br0">
      <inkml:brushProperty name="width" value="0.05292" units="cm"/>
      <inkml:brushProperty name="height" value="0.05292" units="cm"/>
      <inkml:brushProperty name="color" value="#57D200"/>
      <inkml:brushProperty name="antiAliased" value="0"/>
    </inkml:brush>
    <inkml:brush xml:id="br1">
      <inkml:brushProperty name="width" value="0.05292" units="cm"/>
      <inkml:brushProperty name="height" value="0.05292" units="cm"/>
      <inkml:brushProperty name="color" value="#3165BB"/>
      <inkml:brushProperty name="antiAliased" value="0"/>
    </inkml:brush>
  </inkml:definitions>
  <inkml:trace contextRef="#ctx0" brushRef="#br0">13017 1499 46 0,'0'0'6'0,"-13"-23"5"0,-11 12-3 0,12-1-2 0,12 0-1 0,0-1-1 0,0 2 1 0,0 11 0 0,12-12-1 0,-12 1 1 0,12 11-1 0,13 0-1 0,-14 0 0 0,25 0-1 0,23 0 2 0,-23 11-2 0,-12 12 0 0,0 2 0 0,-1 10 1 0,-11-11 0 0,12 13-1 0,-12-3-1 0,12 26-1 0,-1-12-2 0,-10-1 3 0,11-10 0 0,-13 10 0 0,1-12 0 0,-12 13-1 0,0-12 1 0,0 11 0 0,0-11 0 0,-12 0 0 0,1-11 0 0,-13 9 0 0,11-22 1 0,-23 13 0 0,13-14-1 0,-1-11 1 0,-1 12-1 0,3-12 0 0,-2-12 0 0,0 12 0 0,12-24 0 0,-13 0 3 0,14 1-4 0,11 12 0 0,-12-26 1 0,12 24 0 0,12-34 2 0,-12 23-1 0,24 1-3 0,-12 12 1 0,24-14 1 0,-24 13 0 0,22-1-1 0,-21 2 0 0,23 11 0 0,-13 0 0 0,-10 0-4 0,-1 0-11 0,12-12-11 0,11 1-17 0,1-1-18 0</inkml:trace>
  <inkml:trace contextRef="#ctx0" brushRef="#br0" timeOffset="1">13730 1453 57 0,'0'0'4'0,"-11"0"0"0,-38-12 3 0,13 12-2 0,25 0-3 0,-1 0 3 0,12-13 1 0,0 13 0 0,12 0-1 0,12-11-2 0,-12 11 1 0,36-12 2 0,-1 12-5 0,-24-11 1 0,61-2 0 0,-23 1 0 0,9 0-1 0,-10 12-1 0,-12-13 1 0,-1 3-1 0,-11 10 0 0,-25 0-1 0,14 0 2 0,-14-11 2 0,2 11-3 0,-13 0 1 0,0 0 2 0,0-13-1 0,-13 13-2 0,-10 0 1 0,-1 0 0 0,-1 13-1 0,14-2-1 0,-14-11 1 0,3 0 1 0,-2 10 0 0,12-10 0 0,-12 13 0 0,-1-13 2 0,14 12 0 0,-12 0-2 0,11 12-1 0,-1-12 1 0,13 12-2 0,0 0 1 0,0 10 1 0,0-9-1 0,25 23 2 0,9 34-3 0,-9-11 0 0,11 61 1 0,-24-84 1 0,-12 0-1 0,0 0 1 0,-12-14 1 0,-12-9 3 0,0-13-1 0,-12 1 2 0,-11-13-1 0,-1 0-5 0,12 0 3 0,1-13-1 0,11 1-1 0,12 0 0 0,-12-1-1 0,12 13 0 0,12-11 0 0,-13-1-4 0,2 12-8 0,11 0-8 0,-11 23-10 0,-13 2-57 0</inkml:trace>
  <inkml:trace contextRef="#ctx0" brushRef="#br0" timeOffset="2">14790 1202 73 0,'0'0'2'0,"-12"-11"6"0,-12-1-1 0,1 12-1 0,-1 0 0 0,12 12-1 0,-1 23 1 0,-10 12 1 0,-1 14 1 0,1 10-1 0,-1 12 0 0,-12 1-2 0,0 48-3 0,25-61 0 0,-1-12 1 0,1-13-1 0,11 4-1 0,11-16 0 0,12 3-1 0,0-14-1 0,13-12-8 0,13-11-10 0,-2 0-14 0,0-11-44 0</inkml:trace>
  <inkml:trace contextRef="#ctx0" brushRef="#br0" timeOffset="3">15040 1357 71 0,'0'-23'1'0,"0"12"1"0,12-14 0 0,-12 25 1 0,0-12 5 0,0 24 2 0,-25 0 0 0,3 35 2 0,-14 13-3 0,0-1-2 0,0 1-3 0,25 24-3 0,-1-13-2 0,35-24 3 0,-11-10-2 0,24-26 1 0,-12 12-1 0,12-23 1 0,-14 0-1 0,14-23 2 0,-11-1-2 0,-1-13 1 0,-12-9-2 0,-1 21 3 0,-11-9-1 0,0-26 0 0,0 12-2 0,-11-11-1 0,-14 0 0 0,14 9 2 0,-25 16 1 0,-23-3-2 0,35 26 2 0,-12-1 0 0,0 24-1 0,13 12 0 0,-1-12 1 0,12 24 0 0,12-1 1 0,23 1-2 0,-10 0-2 0,22-1 4 0,1-12-2 0,0 2 0 0,0-13 1 0,-1 12 0 0,1-12-2 0,0-1-7 0,-12-11-9 0,11 12-4 0,-12-12-13 0,2 0-19 0</inkml:trace>
  <inkml:trace contextRef="#ctx0" brushRef="#br0" timeOffset="4">15314 988 48 0,'0'-12'22'0,"0"-1"-15"0,0-8 0 0,0 8-6 0,24 13 0 0,25 34 4 0,-15 50 0 0,2 12 0 0,0 23 2 0,-24 13 1 0,0-14 0 0,-12 24-5 0,-12-58 5 0,0-24-2 0,-24-24-1 0,0-1-3 0,13-11 0 0,-13-12-3 0,12-12-12 0,0-12-11 0,0 12-8 0,-11 0-33 0</inkml:trace>
  <inkml:trace contextRef="#ctx0" brushRef="#br0" timeOffset="5">13253 2774 83 0,'0'0'0'0,"-82"-11"4"0,10 11-3 0,1 0-1 0,23 11 1 0,24-11 1 0,12 0 7 0,12-11 0 0,24 11-4 0,36-37 0 0,22 14 0 0,38-13 0 0,35-12-2 0,37 0-1 0,8 1-1 0,15-11 3 0,0 8-3 0,11 3 0 0,-35 0 1 0,-1 11 3 0,-23 0-1 0,-36 1 2 0,-12-1-1 0,-36 24 0 0,-10-12-3 0,-16 0-1 0,-20 11 0 0,-13 3-2 0,0-1-8 0,-24 11-12 0,-36 21-10 0,-24 29-25 0,25-39 17 0</inkml:trace>
  <inkml:trace contextRef="#ctx0" brushRef="#br0" timeOffset="6">13826 2810 72 0,'-36'-36'29'0,"-13"-12"-21"0,27 37-1 0,10-1-3 0,24 1-2 0,10-2 0 0,27 1 1 0,-13 12 1 0,11 0-1 0,2 25 2 0,10-2 0 0,-12 25-1 0,13 11 0 0,-1 0-2 0,-12-11-1 0,2 0 0 0,9-2-1 0,-22 15 1 0,-11-14-1 0,-14 13 1 0,-11-2 0 0,-11-8 0 0,-25-3 1 0,0-12 0 0,-11-12-1 0,-2 2-1 0,13-13 1 0,-10 1 0 0,-2-13 0 0,12-25 0 0,0 13-1 0,13-12 1 0,10-11 0 0,13-13-2 0,13 12-2 0,22 1 2 0,13-13 2 0,0 1 2 0,23-1-3 0,-12 12-1 0,1 24-5 0,-13 0-10 0,1-1-11 0,-12 13-18 0,-12 0-21 0</inkml:trace>
  <inkml:trace contextRef="#ctx0" brushRef="#br0" timeOffset="7">14814 2667 109 0,'-24'-25'3'0,"-12"2"-1"0,13 12 0 0,-1 11 1 0,24 11 1 0,-12 12 1 0,12 2 2 0,-13 23-1 0,2 0 0 0,-1 11-1 0,12 0-3 0,12 1 0 0,-1-12 0 0,25-1 0 0,-11-10-3 0,-2-14 2 0,13 0 1 0,-11-11 0 0,9-12-2 0,2 0 0 0,0-24 1 0,0 1 0 0,0 12-2 0,-14-26 2 0,3 13 0 0,-1-11 0 0,-12-13 1 0,-12 0-3 0,0-11 1 0,-25 11 2 0,14-11-1 0,-14 23-1 0,3-1-1 0,-2 14 2 0,0 0-1 0,0 23 0 0,-12-12 1 0,0-1-1 0,2 13 0 0,-3 0 0 0,1 25-3 0,13-2 2 0,-13 13 2 0,23-12-2 0,13 12 1 0,25 35 0 0,11-35 0 0,-1 0 2 0,14-13-2 0,-15 1 0 0,14 0 0 0,-12-12 1 0,-12-1-1 0,-12 2 0 0,12-13 1 0,-12 12-1 0,-2-24-3 0,3 12-18 0,10-24-44 0,-10 24 9 0</inkml:trace>
  <inkml:trace contextRef="#ctx0" brushRef="#br0" timeOffset="8">15469 2929 3 0,'0'-11'2'0,"0"11"1"0,0 0 1 0,0 0 2 0,0 0 0 0,-12 0 2 0,12 0 0 0,0 0-6 0,-13 0-1 0,13 0 0 0,0 11 2 0,0-22 25 0,0 11-21 0,0-13 1 0,0 1-1 0,0 12 1 0,-11-12-2 0,-1-1 1 0,1 13 1 0,11-10-1 0,-12 10-3 0,1-11-1 0,-2 11-1 0,1 0 1 0,12 0-1 0,0-13-1 0,0 13 0 0,0 0 1 0,0 24 1 0,0-1 1 0,0 25-1 0,12 0-1 0,1 11-2 0,10 1-1 0,-12 11 1 0,12-23 2 0,2-1-2 0,-13 1 0 0,-12-25 1 0,0 2 4 0,0-2 1 0,-24-11 0 0,0 12 0 0,1-12-2 0,0-12-3 0,-2 12-1 0,1-12 0 0,12 0 2 0,0-12-7 0,0-13-11 0,12-9-11 0,12 10-9 0,0-23-25 0,-12 34 24 0</inkml:trace>
  <inkml:trace contextRef="#ctx0" brushRef="#br0" timeOffset="9">15457 2441 138 0,'-36'-36'11'0,"-35"0"-1"0,23 36-6 0,1 36-7 0,23 12-22 0,12-1-78 0</inkml:trace>
  <inkml:trace contextRef="#ctx0" brushRef="#br0" timeOffset="10">22625 3060 59 0,'0'-24'11'0,"13"-12"-6"0,-13 25 1 0,0 11 4 0,0-12-2 0,-13 0-3 0,2-1 0 0,-1 2-2 0,12-1 0 0,-13 12-1 0,13-11 1 0,-11 11-1 0,-14 0 1 0,14 11-1 0,-24 12 1 0,-1 2-1 0,0 10 0 0,1 1 0 0,-1 12-1 0,12 0 0 0,12-14 0 0,0 3 0 0,12-3-1 0,0-9 1 0,0 0-1 0,12-25 1 0,-12 11-1 0,24-22 1 0,12-2-1 0,-1-24 0 0,1-9 0 0,0 10 0 0,0-12 0 0,-1 2 0 0,-23 9 0 0,12 1 0 0,-1-23 0 0,-10 11 0 0,-13 13 0 0,12-49-1 0,-12 25 2 0,0-1-2 0,11 1 1 0,-11 23 0 0,0 24 1 0,0 1 1 0,-11 11 0 0,-1 47 1 0,-1 11 1 0,13 26 0 0,0 12-1 0,0 0 0 0,0-14-2 0,13-9 1 0,10-15-1 0,-11-11-1 0,-12-10 0 0,0-3 1 0,0-9 0 0,0-13 1 0,0-24-6 0,-12-13-10 0,12-21-7 0,0 21-5 0,0 25-19 0,0 0 3 0</inkml:trace>
  <inkml:trace contextRef="#ctx0" brushRef="#br0" timeOffset="11">22233 3691 83 0,'-36'0'4'0,"0"12"-1"0,12-12 8 0,24 0-3 0,0 0-3 0,36-23-1 0,12-2 2 0,35 0-2 0,23-9 0 0,15 10-1 0,9-12-3 0,-10 0 0 0,-25 13 2 0,-12 0 0 0,-23-2-1 0,-24 13 0 0,-36 12 1 0,11-13-4 0,-22 13-13 0,-13 25-8 0,-1 11-20 0,14-24 3 0</inkml:trace>
  <inkml:trace contextRef="#ctx0" brushRef="#br0" timeOffset="12">22638 3893 42 0,'0'-12'5'0,"0"-23"-2"0,12-1 6 0,-1 11 2 0,-11 2-1 0,0 23-1 0,-11-11 0 0,-14 22-3 0,-11 12-2 0,-11 14 1 0,12-1-1 0,-13-1-1 0,24 1 0 0,-11 0-2 0,23 0 1 0,0-13-2 0,12 14 1 0,0-14-1 0,12 1 0 0,0-12 0 0,11-12 1 0,0 0-1 0,13-12 1 0,1-35-1 0,-14-3 1 0,1 4-1 0,-1 10 0 0,2-12 0 0,-14 13 0 0,-11-1 1 0,0 0-1 0,0 1 0 0,0-13 1 0,0 12-1 0,0 24 4 0,0-1 3 0,0 13-2 0,0 37 0 0,-11 23-1 0,-14 11 0 0,25 0-2 0,-11 0-1 0,-1 0-1 0,24-10 1 0,-1-1-2 0,14-13-1 0,-1 1-15 0,-1-1-16 0,13 0-31 0,-36-47 28 0</inkml:trace>
  <inkml:trace contextRef="#ctx0" brushRef="#br0" timeOffset="13">22793 3940 33 0,'0'-11'25'0,"-25"-12"-18"0,25-14 5 0,0 26 2 0,0-12-6 0,25 10-2 0,-2 1 1 0,13 12-1 0,0 25-1 0,-12 9 0 0,-2 14-2 0,3-12 0 0,-25 12-1 0,0-13 0 0,-12 1-1 0,-1-13 1 0,3-10-1 0,-2-26 0 0,12-10 0 0,0 12-1 0,12-39 0 0,23-8 0 0,-11-2 0 0,12 25 0 0,-13 12 0 0,-10-2 0 0,-2 25 2 0,-22 36 3 0,-25-1-2 0,12 1 0 0,-1 0-1 0,14 1-1 0,11-26-1 0,24 12 0 0,12-11 0 0,11-12 0 0,0 0-5 0,-11 0-14 0,0-12-15 0,-24-1-49 0</inkml:trace>
  <inkml:trace contextRef="#ctx0" brushRef="#br0" timeOffset="14">23436 2524 47 0,'0'0'4'0,"-12"-24"6"0,0 11 4 0,-13 38 2 0,-11 23-5 0,-10 34-3 0,-2 26-1 0,0 35-1 0,24-24 0 0,13-12-4 0,11-11-1 0,59 35-2 0,-23-84 2 0,0-11 0 0,10-24-5 0,-10 12-11 0,1-24-20 0,-25-24-24 0</inkml:trace>
  <inkml:trace contextRef="#ctx0" brushRef="#br0" timeOffset="15">23066 3762 52 0,'0'0'2'0,"0"-23"6"0,0-2 10 0,0 25-2 0,0-11-6 0,-24 22-1 0,13 2 0 0,-14 22-2 0,2-12-2 0,10 14-1 0,13 10-1 0,0 1-1 0,13 107 3 0,-1-107-3 0,12-2-1 0,-24-9-1 0,36 10 2 0,-25-35-2 0,25 0 1 0,-12-12 0 0,12-12 0 0,-36 12 0 0,59-59 0 0,-35 22-1 0,0 3 1 0,1-3-1 0,-25-10 1 0,11 23-1 0,-11-10 0 0,0 9 1 0,0-11-1 0,-11 0 1 0,11 1-1 0,-13-1 1 0,13-1-1 0,-24 3 1 0,-12 10-1 0,12 0 1 0,-11 12 0 0,-14 1 0 0,2 11 0 0,0 11-1 0,11 12 0 0,23-10 1 0,2 11-1 0,11 10 0 0,11-9 0 0,61 46-1 0,-24-35 1 0,0 0 0 0,-1-12 0 0,-11 0 0 0,-24-14 0 0,12 15 1 0,-12-13 1 0,-12 12-1 0,0-12 0 0,0-1 0 0,0-11-1 0,-12 13-7 0,24-13-17 0,-12-24-25 0,12 1-26 0</inkml:trace>
  <inkml:trace contextRef="#ctx0" brushRef="#br0" timeOffset="16">23412 2868 55 0,'-12'0'4'0,"-1"0"9"0,-10 0 3 0,23 0-6 0,-13-10-5 0,13 10-2 0,36-11-3 0,1-2 1 0,22 1 0 0,1 12 0 0,-1-12-1 0,-22-1 0 0,-14 13 1 0,1-11 1 0,-37 11 7 0,-10-12-6 0,-1 12-2 0,-12 0 0 0,1 0 0 0,10 12 2 0,25 24-1 0,-11 0-3 0,35 24-1 0,-1-1 3 0,1 12-1 0,-12-12 0 0,0 1 1 0,-24-12 2 0,-12-1 4 0,-11-23-3 0,-14 0-3 0,13-24 0 0,-10 0 2 0,34-36 0 0,-1 1-8 0,38-1-12 0,-1 0-9 0,23 13-19 0,-36 10 5 0</inkml:trace>
  <inkml:trace contextRef="#ctx0" brushRef="#br0" timeOffset="17">23864 2692 44 0,'0'0'0'0,"24"-61"9"0,-1 26 7 0,-10 35 0 0,-13-12-6 0,-13 47 1 0,2 25-2 0,-25 24-4 0,1 11-1 0,11-12-2 0,12-12-1 0,12-10-1 0,0-3 1 0,12-22-4 0,0 0-11 0,23-11-15 0,-23-14-41 0</inkml:trace>
  <inkml:trace contextRef="#ctx0" brushRef="#br0" timeOffset="18">24102 2834 63 0,'0'0'0'0,"0"-24"15"0,0 11 2 0,-12 13-3 0,-11 25-4 0,10 21-3 0,-23 4-2 0,36 9-3 0,-11-24-1 0,22 1 0 0,14 0-1 0,11-24 0 0,-1-12 1 0,13 0-1 0,-11-23 1 0,-14-2 0 0,0-11 0 0,-12-11-1 0,-11 11 2 0,-23-12-1 0,-11 1 0 0,9 10 0 0,-11 14-1 0,0 23 1 0,13 12-1 0,-2 12 0 0,14 13 0 0,11 9 0 0,11-10-1 0,25 0 0 0,0-12 1 0,12-1-1 0,0-23-1 0,-1 0-12 0,-11 0-13 0,0-35-16 0,-24 23 5 0</inkml:trace>
  <inkml:trace contextRef="#ctx0" brushRef="#br0" timeOffset="19">24341 2466 64 0,'0'0'4'0,"12"-13"4"0,11 47 2 0,25 39 1 0,-1 22-4 0,1 36-2 0,0-12 0 0,-24-24 1 0,-37-11 3 0,-34-13-3 0,0-23-3 0,-2-23-1 0,13-14-3 0,25-22-12 0,11-26-16 0,11-23-16 0,2 36 8 0</inkml:trace>
  <inkml:trace contextRef="#ctx0" brushRef="#br0" timeOffset="20">2239 13299 52 0,'0'-12'4'0,"0"-11"13"0,24 11 7 0,-24-1-13 0,12 2-2 0,-1-1-2 0,2 12 1 0,-13 0-1 0,0-11-2 0,0 11 6 0,0 0-9 0,0 0-2 0,0 11 2 0,0 12 2 0,0-10-3 0,0 22 2 0,0-12 1 0,0 27 0 0,-13-27-1 0,13 12-1 0,0-11 0 0,13-1-1 0,-1-10 0 0,-1-1-1 0,1 13 0 0,12-25 1 0,0 0 0 0,0 0-1 0,1-13 1 0,9 1-2 0,2 0 1 0,-12-1-1 0,0 2 0 0,0-1 2 0,-13 1 0 0,0-14-2 0,-11 2-2 0,13 0 4 0,-13-2-1 0,0-11-1 0,0 13 1 0,0-1-1 0,12 0 4 0,-12 24-3 0,-12-12-2 0,12 12 3 0,-13 0 0 0,2 0 0 0,0 36-4 0,11-12 2 0,0-1 1 0,0 25 1 0,0-1-1 0,0 13 0 0,0 12 2 0,0-12-2 0,0 11 1 0,0 0 0 0,0-12 0 0,0 13-2 0,0-1 0 0,0-11 1 0,0-1 1 0,0 1-2 0,0-13 2 0,-12 13-1 0,-12-12 0 0,-12-1 0 0,12-23 1 0,-1-11-1 0,4-2 2 0,-4-11-1 0,1-24 1 0,0 0-1 0,0-10-1 0,12-3 0 0,1-10 0 0,11-1 0 0,0 36 0 0,23-72 0 0,13 49 1 0,12-12 0 0,-1-3 0 0,1 16-1 0,12-3 1 0,-25 14 1 0,1-1 1 0,0 12-1 0,-13-11-2 0,-11 23 0 0,0-12 0 0,1 1-4 0,-13 11-8 0,0-13-6 0,0 13-4 0,-13 0-10 0,1-12-52 0</inkml:trace>
  <inkml:trace contextRef="#ctx0" brushRef="#br0" timeOffset="21">2595 12621 71 0,'0'0'0'0,"0"0"12"0,-11 11 2 0,11 1 3 0,0 24-5 0,-11 0-3 0,11 22-2 0,0-8-1 0,0-16-1 0,0-9 0 0,0-2-2 0,-12-11-1 0,0-1-1 0,0 2 0 0,0-13 1 0,12-13-1 0,-12 2-1 0,12-12 1 0,12-14-1 0,-12 14 1 0,12-1-1 0,0-13 0 0,0 16 1 0,11-4-1 0,-12 13 0 0,14 12 0 0,-14 0 0 0,14 12 0 0,-14 24 1 0,25-1 1 0,-24 1-1 0,0-24 0 0,1 12 0 0,-13-12-1 0,0 0 0 0,0-1-5 0,0 1-18 0,11-1-33 0,1 2-1 0</inkml:trace>
  <inkml:trace contextRef="#ctx0" brushRef="#br0" timeOffset="22">3108 13347 137 0,'0'0'2'0,"-11"-12"0"0,22 12 1 0,13 0 6 0,12-12 0 0,0 12-3 0,-1 0-3 0,13 0-1 0,-12 0-1 0,-12 0-1 0,-12 0-8 0,-12 0-24 0,0 12-68 0</inkml:trace>
  <inkml:trace contextRef="#ctx0" brushRef="#br0" timeOffset="23">3740 13252 88 0,'0'0'2'0,"0"-24"2"0,0 12 5 0,11 1 5 0,1 11-2 0,-12 0-3 0,0 23 0 0,0 1-4 0,12 0-2 0,0 10 0 0,0 16-1 0,12-16-1 0,-12 3 0 0,13-26-1 0,-14-11 0 0,12 12 1 0,0-12 0 0,2 0-1 0,11-23 1 0,-12 10 1 0,-2-22 0 0,-9-1-1 0,10 12-1 0,-10 0 1 0,-1 12 0 0,-12 1-1 0,0-1 1 0,0 0 0 0,0-1 0 0,0 26-1 0,0 22 2 0,0 1-1 0,-12 12 1 0,12 23 0 0,-13 2 0 0,13 9-1 0,0 1-1 0,0-11 1 0,0-1-1 0,0 2 1 0,-11-27-1 0,11 13 1 0,-25-22 0 0,14-14 0 0,0-12-1 0,-13 2 2 0,12-37 2 0,-1 1-1 0,2-25-2 0,11 12 0 0,0-11 0 0,11-1-1 0,14 1 0 0,-1 10 1 0,-2-10-1 0,14 10-12 0,13 14-18 0,-14 12-19 0,-11 11-30 0</inkml:trace>
  <inkml:trace contextRef="#ctx0" brushRef="#br0" timeOffset="24">4466 13573 91 0,'0'-12'10'0,"0"-13"-1"0,0 15 4 0,-12 10 3 0,12-11-2 0,0 11-4 0,0 11-3 0,-13 12 0 0,13 1-1 0,0 12 0 0,0-25 0 0,0 26-2 0,13-14 0 0,-1 38 4 0,-1-50-6 0,-11 1 0 0,13-1 0 0,-1 1-1 0,-1 0-1 0,2-12 1 0,-2 0-1 0,13-12-11 0,-24 12-1 0,12-12-13 0,-1-11-9 0,-11 12-69 0</inkml:trace>
  <inkml:trace contextRef="#ctx0" brushRef="#br0" timeOffset="25">4466 13276 84 0,'0'0'0'0,"-12"-37"50"0,-1 37-47 0,13 0-3 0,0 0-35 0,13 0-38 0</inkml:trace>
  <inkml:trace contextRef="#ctx0" brushRef="#br0" timeOffset="26">4847 12883 131 0,'0'0'0'0,"0"-12"22"0,24 24-21 0,23 71 4 0,0 24 5 0,-11 12-2 0,-11 24-5 0,-25-47-2 0,11 82 0 0,-11-71-1 0,-36-24-2 0,-11 1-8 0,-12-13-19 0,-25-24-30 0,59-22 5 0</inkml:trace>
  <inkml:trace contextRef="#ctx0" brushRef="#br0" timeOffset="27">1930 12871 102 0,'-12'0'9'0,"-12"12"2"0,1 23 1 0,10 26-2 0,1 21 0 0,0 25-4 0,12 24-2 0,12-12-2 0,36-11 0 0,11-1-1 0,13-24-1 0,23-24-3 0,-1 1-17 0,26-12-31 0,-72-35-7 0</inkml:trace>
  <inkml:trace contextRef="#ctx0" brushRef="#br0" timeOffset="28">5037 12393 88 0,'0'0'0'0,"-23"-21"30"0,10 8-24 0,13 13 3 0,0-12 1 0,0 0-2 0,13-1-2 0,-1 2-1 0,11 11 1 0,1-12-2 0,13 12-1 0,-14 12 1 0,13-1-1 0,-1 2-2 0,-23 11 1 0,12-11-1 0,-12 21 0 0,-12 3 0 0,0-14 1 0,-12 1 1 0,0 11 0 0,-12-12-1 0,12 2 0 0,0 0 0 0,1-2 0 0,-1-12-1 0,-1 1 0 0,2 0 1 0,-1 1-1 0,12-2 1 0,-11 1 0 0,11-12 1 0,0 0-1 0,0 0 1 0,23 0-3 0,1-12 0 0,11 12 0 0,13-11 0 0,0-2 1 0,-1 13-2 0,13-12 1 0,-24 12 0 0,-1-12 1 0,1 12-14 0,0 0-37 0,-24 0-63 0</inkml:trace>
  <inkml:trace contextRef="#ctx0" brushRef="#br0" timeOffset="29">2025 15347 65 0,'-12'-11'6'0,"-12"-26"21"0,12 14-5 0,12 12-14 0,-12-14 1 0,12 13-2 0,0-12-1 0,0 12-1 0,0 1-1 0,12-13-2 0,0 11 0 0,12 2 0 0,0-1 0 0,10 12-1 0,-21 0 0 0,23 0 0 0,-24 23 0 0,12 2 0 0,0-2-1 0,-12 13 1 0,-1 1 1 0,-11-3 0 0,0 3 0 0,-11-3 1 0,-1 3-1 0,-12-3 1 0,0 3-1 0,-12-1 0 0,11-12 0 0,3 0 0 0,-2-13 0 0,0 12 0 0,12-10 0 0,12-1 0 0,-12 0 0 0,12 12-1 0,0-24 0 0,0 12 0 0,0-12 0 0,0 0 0 0,24 0 0 0,12-12 0 0,59-12-2 0,-59 24 1 0,10-12 0 0,-21 12 0 0,11 0 0 0,-25-12 0 0,2 12 0 0,-13 0 0 0,0 0 0 0,12 0-6 0,-12 0-10 0,11 0-1 0,-11-13-30 0,12 13-33 0,-12 0 47 0</inkml:trace>
  <inkml:trace contextRef="#ctx0" brushRef="#br0" timeOffset="30">2835 15002 54 0,'0'-24'17'0,"11"1"-1"0,-11 23 2 0,-11-13-4 0,-1 26-3 0,-37 70 6 0,2-11-8 0,12 22-1 0,10 1-2 0,14 13-2 0,-1-1 0 0,24-36-2 0,12 1-1 0,23-12-1 0,0-26 1 0,-11-21 1 0,-11-1-2 0,-2-24-1 0,-11-12-2 0,-12 12-8 0,0-24-18 0,12 24-72 0</inkml:trace>
  <inkml:trace contextRef="#ctx0" brushRef="#br0" timeOffset="31">3406 15240 73 0,'0'0'0'0,"-13"-12"13"0,2-12 3 0,11 12-2 0,0 1-4 0,0 11-3 0,0-12 0 0,0 12-1 0,0 12 1 0,11 22-1 0,-11 16-1 0,0-4-1 0,0 2-1 0,0 0 0 0,0-1-1 0,13-23 0 0,-1 0 0 0,12-12-2 0,0-1 2 0,10-11-1 0,-9-11 0 0,11-12-1 0,-12-14 0 0,-1 2 0 0,14 11-1 0,-14-1 1 0,-12 2 0 0,2-1 0 0,-1 12 0 0,-12-11 0 0,11 11 0 0,-11 1 0 0,-11 22 0 0,11 12 0 0,-12 14 1 0,12 10 0 0,0 11 1 0,0 15 0 0,0 22 1 0,0 0-1 0,-13-11 0 0,13-13 0 0,0-11 1 0,0-2-1 0,-11 26 0 0,-1-60 0 0,12-24 1 0,-11 0-1 0,-2-12 0 0,1-11-1 0,0-13 0 0,12-1 0 0,0-9-1 0,12-2 0 0,13 0 0 0,9-11-1 0,-9 0-2 0,11 11-8 0,-1 0-9 0,37-48-116 0</inkml:trace>
  <inkml:trace contextRef="#ctx0" brushRef="#br0" timeOffset="32">3692 14692 97 0,'0'0'0'0,"0"-13"12"0,-24 26 3 0,1 35 0 0,-14 0-4 0,14-2-5 0,-1 4-1 0,12-27-2 0,-1 0 2 0,13-11-1 0,0-12-3 0,13-12 0 0,10-23 2 0,2-13-2 0,10 12-1 0,-11 13 0 0,12 11 0 0,-13 12 1 0,2 24-1 0,-2 10 0 0,13 50 2 0,-12-47-2 0,0-14-4 0,0-12-11 0,-1 2-13 0,0-1-28 0,-10-12 6 0</inkml:trace>
  <inkml:trace contextRef="#ctx0" brushRef="#br0" timeOffset="33">4085 15395 132 0,'0'0'10'0,"-12"-12"-3"0,24 12 5 0,24 0 0 0,-1-13-5 0,14 2-5 0,-2-1-1 0,-1 12 1 0,-9-11-7 0,-25 22-21 0,-12-11-35 0,0 12 3 0</inkml:trace>
  <inkml:trace contextRef="#ctx0" brushRef="#br0" timeOffset="34">4907 15038 96 0,'0'0'0'0,"-12"-12"23"0,12 12-9 0,-12 0 3 0,12 34-5 0,-25 3-4 0,25 10-3 0,0 1-3 0,0 0 0 0,25-23 0 0,-1-2-1 0,11-23 1 0,1 0-1 0,0-23 0 0,-1-14-1 0,-11-10 1 0,0 10-1 0,-11 3 0 0,-2 21 0 0,-11-11 1 0,0 11-1 0,0 13 0 0,0 0 0 0,0 0 0 0,12 13 1 0,-12 24-1 0,11 22 0 0,2 12 0 0,-1 12 0 0,-12 13 1 0,0 10 0 0,0 2-1 0,-12-37 0 0,-1-11 1 0,2-12 4 0,-1-13-2 0,-12-10 0 0,0-14-1 0,12-11 1 0,0-11-2 0,0-26 0 0,12 2 0 0,0-14-1 0,12 2 3 0,0 0-2 0,37-14-1 0,-15 3-10 0,26-14-13 0,12 37-13 0,-2 11-19 0,-57 24-2 0</inkml:trace>
  <inkml:trace contextRef="#ctx0" brushRef="#br0" timeOffset="35">5561 15311 91 0,'0'0'0'0,"0"-12"22"0,0 1-3 0,0 11-2 0,-11 11-5 0,-1 1-2 0,-1 24-1 0,2 0-2 0,-1-12-1 0,12 10-1 0,0-9-1 0,12 0-1 0,-12-2-1 0,11-12-1 0,2 2 1 0,10-13-2 0,1 0 0 0,0 0-2 0,0-13-15 0,0 2-14 0,0-1-18 0,-12-12-29 0</inkml:trace>
  <inkml:trace contextRef="#ctx0" brushRef="#br0" timeOffset="36">5525 14989 103 0,'-23'0'7'0,"10"0"-5"0,2 0-3 0,22 13-18 0,2-13-50 0</inkml:trace>
  <inkml:trace contextRef="#ctx0" brushRef="#br0" timeOffset="37">5919 14669 123 0,'0'0'8'0,"47"35"-3"0,0 37 7 0,2 23 0 0,-2 23-3 0,-23 14-2 0,-24 12-4 0,0-26-2 0,-48-23 0 0,-11 0-1 0,-13-35-5 0,1-1-17 0,11-23-35 0,37-24-5 0</inkml:trace>
  <inkml:trace contextRef="#ctx0" brushRef="#br0" timeOffset="38">798 12847 72 0,'-13'-12'23'0,"-9"12"-13"0,22 0 2 0,-12 0 0 0,12 0-2 0,-12 12-3 0,36-12 1 0,-2 0-2 0,27 0-1 0,-1 0-2 0,11 0-1 0,13 0-1 0,-1-12 0 0,1 12 0 0,-13 12 0 0,0-12 1 0,-22 11-1 0,-26 2-1 0,12-1 0 0,-23-12 1 0,13 12-2 0,-1-12-8 0,-12 0-11 0,-12 0-91 0</inkml:trace>
  <inkml:trace contextRef="#ctx0" brushRef="#br0" timeOffset="39">929 12824 90 0,'-24'0'11'0,"1"0"4"0,-13 0-4 0,24 11 0 0,-12 1-3 0,-1-1-2 0,25 14 0 0,0-2 0 0,13 0-1 0,-1-10-1 0,24 11 0 0,-12 0-1 0,23-12 0 0,2-1-1 0,10 13-2 0,0-11 0 0,1 10 0 0,-13-12 1 0,0 26-1 0,-11-13 0 0,-12 11 0 0,12-23 0 0,-25 24 0 0,2-12-2 0,-1 11 1 0,-12-12 2 0,-12 14 1 0,-24-1 0 0,1-1-1 0,-25 1 1 0,12 0 0 0,-11 0-1 0,11-1 1 0,12 13 0 0,0-24 1 0,36-12-2 0,0 11 1 0,13-11 0 0,10-12-1 0,25 0-1 0,12-12 0 0,-2 1 1 0,3-1-2 0,-13 0 1 0,-14-1 0 0,2 13 0 0,-23 0 1 0,-1 0-2 0,-12 0-3 0,0 0-53 0,-12 25 1 0,12-2 3 0</inkml:trace>
  <inkml:trace contextRef="#ctx0" brushRef="#br0" timeOffset="40">1084 14122 90 0,'0'0'0'0,"-12"-13"11"0,12 1 2 0,0-13 2 0,12 2-2 0,-12 0-6 0,24 11 1 0,-12-1-2 0,-12 2 1 0,0 11 0 0,0 11-2 0,0 14-1 0,-12 10 0 0,12 1-1 0,-12 0 2 0,12-13 0 0,12 14-2 0,-12-3 1 0,0-9-1 0,12 0-1 0,-12-4 0 0,12-8-1 0,0-13 0 0,10 0 0 0,-9-13-1 0,35-8-5 0,-24-16-11 0,-1 1-7 0,1 0-1 0,-11 24-5 0,-13-11-12 0,0 12-7 0</inkml:trace>
  <inkml:trace contextRef="#ctx0" brushRef="#br0" timeOffset="41">1144 13764 117 0,'-12'0'18'0,"-12"0"-4"0,12 0-1 0,0 11-6 0,12-11-5 0,0 0-5 0,0 12-29 0,12-12-56 0</inkml:trace>
  <inkml:trace contextRef="#ctx0" brushRef="#br0" timeOffset="42">2263 14884 25 0,'0'0'0'0,"-13"-13"37"0,2 13-23 0,11 0-3 0,-25 0 10 0,14 0-14 0,0 0-1 0,11 0-1 0,0 13 0 0,11-2-1 0,0 1-2 0,25-12 0 0,13 0 1 0,-2 11-1 0,1-11 0 0,0 12 0 0,-2 0-1 0,-9-12 0 0,-13 13 1 0,-12-13-1 0,0 0 0 0,-12 0 0 0,11 0-1 0,0-13-6 0,2 1-10 0,-13 12-9 0,0 0-14 0</inkml:trace>
  <inkml:trace contextRef="#ctx0" brushRef="#br0" timeOffset="43">2180 14942 54 0,'0'0'17'0,"0"0"1"0,0 0 17 0,0 13-29 0,12-2-2 0,-1 1-1 0,-11 12 0 0,11-12 1 0,2 12-1 0,10-2 1 0,-10-9-2 0,10-1 0 0,13 0-1 0,-12 1-1 0,0-2 2 0,12 12-1 0,-11 2-1 0,9-13 2 0,-22 11-2 0,-1 1 1 0,-11 0-1 0,0-11 2 0,0 10-1 0,0-23 0 0,0 23 0 0,0-11 0 0,-11 1 1 0,11 10-1 0,-12-12 0 0,-1 2 1 0,3-1 0 0,-1 0-1 0,-14 12 0 0,13-1 1 0,0-11 0 0,0 13-2 0,0-14-1 0,12 12 2 0,-12 2 1 0,0 10 0 0,0-24-1 0,12 26 0 0,-11-13-1 0,-1-12 1 0,12 11 1 0,-13-11 0 0,13 1-1 0,0-2 0 0,0 1 0 0,0-12-1 0,13 0 1 0,-13 11-1 0,12-11 2 0,-1 13-2 0,13-13 0 0,-12 0-1 0,12 0 0 0,12 0 1 0,-2 0 0 0,-9 0 3 0,11 0-4 0,-12 0 1 0,0 0 1 0,-12 0-1 0,-1 0 1 0,-11 0 0 0,0 0-1 0,0-13-2 0,0 13 2 0,0 0 1 0,0 0-5 0,0-11-9 0,11 11-15 0,2 0-54 0,-1 0 34 0</inkml:trace>
  <inkml:trace contextRef="#ctx0" brushRef="#br0" timeOffset="44">870 15431 39 0,'0'0'17'0,"0"-36"11"0,0 11-7 0,0 2-12 0,0 23 2 0,12-11-4 0,-12-2-1 0,11 13-1 0,1 0 0 0,0 13-1 0,12 10 0 0,-12 1 0 0,1 12 0 0,-2-14-2 0,12 39 2 0,-23-25 0 0,0-1 0 0,0-23-2 0,0 24 2 0,-11-11-3 0,11-14 0 0,0 1 1 0,0-12-1 0,0-12 1 0,-12-12-1 0,12 0-1 0,0 11 1 0,0-21-1 0,0 10 0 0,0 0 1 0,12 1-1 0,-1-2 0 0,2-10 1 0,-1 23-1 0,11 0 0 0,1 0 0 0,0 0 1 0,-12 12-2 0,12 24 1 0,0 0 1 0,-14-1-1 0,3 14 2 0,-1-3-1 0,-1 3 2 0,2-3-1 0,-13-9 0 0,12-13-1 0,-12 12 0 0,0-24 1 0,0 0-2 0,0 0-18 0,0-11-5 0,0-2-4 0,11 13-16 0,-11 13-33 0</inkml:trace>
  <inkml:trace contextRef="#ctx0" brushRef="#br0" timeOffset="45">1322 15466 63 0,'0'0'0'0,"0"-25"23"0,0 3-5 0,0 10 1 0,12 0 2 0,-1 12-14 0,14 12 0 0,-1 22-1 0,-1 3-1 0,13 10 0 0,-12-10-2 0,0-3-2 0,1-9 0 0,-14 0 0 0,-1-14 1 0,15 1-9 0,-25-12-13 0,11-12-10 0,2-12-21 0,-13 24 6 0</inkml:trace>
  <inkml:trace contextRef="#ctx0" brushRef="#br0" timeOffset="46">1547 15395 104 0,'-34'0'26'0,"22"12"-7"0,-12 22-5 0,-12 50 1 0,24-36-10 0,0 0-5 0,1-12 0 0,11-1 0 0,0-10-10 0,0-14-22 0,11 1-69 0</inkml:trace>
  <inkml:trace contextRef="#ctx0" brushRef="#br0" timeOffset="47">2013 14823 65 0,'0'-12'6'0,"0"-11"8"0,0 23 2 0,-12-12 1 0,12 12-7 0,0 0-4 0,12 35 0 0,24 1 0 0,-1 24-2 0,24 22 1 0,1 14 0 0,-13 23 0 0,-11 0 1 0,-47 108 3 0,-25-131-6 0,0-14 0 0,-11-22-1 0,-13-1-3 0,13-11-12 0,11-12-21 0,0-1-66 0</inkml:trace>
  <inkml:trace contextRef="#ctx0" brushRef="#br0" timeOffset="48">870 14895 79 0,'0'-24'6'0,"-36"24"5"0,23 0 4 0,-34 0 0 0,12 24-4 0,-1 23-1 0,-12 25-1 0,14 35-1 0,-15 24-3 0,25 12-2 0,12 0-2 0,24-1-1 0,36 0-1 0,-2-33 1 0,26-13 0 0,-1-25 1 0,-10-37-1 0,-14-21 2 0,1-13-1 0,-23-24-4 0,-2-36-14 0,-12 1-23 0,2 34-50 0</inkml:trace>
  <inkml:trace contextRef="#ctx0" brushRef="#br0" timeOffset="49">1202 16073 59 0,'0'0'0'0,"-23"-23"22"0,0 23-4 0,23-12-5 0,0 12-5 0,10-11-3 0,15 11-1 0,-1 0 1 0,24 0-2 0,-24 0-2 0,59 0 3 0,-12-13-2 0,1 13-1 0,11-12-1 0,0 12 0 0,-23 0 2 0,-12 0-2 0,-13 12 0 0,-11 1 0 0,-24-2 1 0,0 1 2 0,0-1-1 0,-24 1 1 0,-11-12 1 0,-1 12-1 0,-25-12-2 0,3 0 1 0,-14 0 0 0,-11 13 2 0,0-13-1 0,11 11 0 0,1-11 0 0,11 0 0 0,25 0 3 0,23 0-3 0,0-11 2 0,24-2-2 0,10 1-3 0,39 0 0 0,-1 1-2 0,23 11 5 0,-24-12-3 0,49 12-1 0,-26 0 2 0,-11 0 0 0,-10 0 0 0,-25 12-2 0,-13-12 0 0,-11 0 3 0,-12 0-1 0,-24 0-2 0,-59 0 0 0,0 0 3 0,-12 11-3 0,-13-11 0 0,13 12 3 0,24-12 1 0,23 0-2 0,12-12-1 0,36 12 0 0,0-11 1 0,23-1-1 0,13 1 0 0,37-2-1 0,-3 1 1 0,14 12 1 0,-2 0-1 0,-10 0 1 0,-12 0-1 0,-24 0-1 0,-12 12 1 0,-24-12 0 0,0 13 0 0,0-13 1 0,-24 0-1 0,-12 0 0 0,-24 11 1 0,1-11-2 0,-12 12 0 0,-1-1 1 0,25 1 1 0,-25 0-1 0,25-12 0 0,23 0 1 0,24 0-1 0,24-12 0 0,23 12 0 0,25-12 0 0,-1 12 0 0,1 0 0 0,-38 0 0 0,-9 0 1 0,35 0-1 0,-24 0 0 0,-14 0 0 0,-9 0-1 0,-13 0 2 0,0 0-1 0,0 12 0 0,-13-12 0 0,-9 0 0 0,-2 12 0 0,12 1 0 0,-1-13 0 0,13 11 0 0,0-11 0 0,-11 0 0 0,11 0 0 0,0 0 0 0,0 0 0 0,0 0 0 0,0 0 0 0,-12 0 0 0,12 0 0 0,0 0 0 0,12-11 0 0,-12 11 0 0,0 0-1 0,0 0 1 0,11 0-1 0,-11 0-3 0,0 0-1 0,0 0 2 0,0-13-16 0,0 13-125 0</inkml:trace>
  <inkml:trace contextRef="#ctx0" brushRef="#br0" timeOffset="50">1132 16287 50 0,'0'0'0'0,"-60"0"38"0,47-11-16 0,38-1-14 0,-1 1 1 0,24 11-3 0,23-13-1 0,13 1-1 0,11 0-1 0,-12 12-2 0,11 0 1 0,-9 0-2 0,-14 0 1 0,-23 0-1 0,-25-13 0 0,-11 13 1 0,-36 13 3 0,-12-13-3 0,-23 12 1 0,-12-12 0 0,-24 12-1 0,-13 1 0 0,1-13 2 0,12 0-1 0,12 11 1 0,35-11 1 0,24-11 1 0,11-2-1 0,26 1-2 0,23 0-2 0,0-1 0 0,71-21 1 0,0 34 0 0,0-24-1 0,-35 24 0 0,70-13 1 0,-59 13-1 0,-11 0 0 0,-24 13 0 0,-25-1 1 0,-23-12-1 0,-23 12 0 0,-25 0-1 0,-24-12 1 0,-11 0 2 0,-24 12-2 0,-12-12-1 0,11 10 1 0,14-10 0 0,22 0 1 0,13 0 0 0,47-10 0 0,12 10-1 0,24-12 1 0,35 0-2 0,13 0 0 0,10-13 1 0,26 25 0 0,-14-11 1 0,-9 11 0 0,-2 0-2 0,-23-12 1 0,-25 24 1 0,-11-12-1 0,-24 11 0 0,-24 2 0 0,-11-1 0 0,-25 0-2 0,1 0 2 0,-25 0 0 0,13-2 1 0,11-10 0 0,13 0-2 0,23 0 0 0,24 0 2 0,0-10 0 0,11 10-1 0,37-12-1 0,0 12 0 0,12 0 1 0,-14-12 1 0,3 12 0 0,-2 0 0 0,-23 0-1 0,-12 12 0 0,-12-12-3 0,0 0 4 0,0 12 0 0,0-12-1 0,-12 0-1 0,12 0 0 0,-13 0 2 0,2 0-2 0,11 0 0 0,0 0-6 0,-11 0-6 0,11 0-4 0,-12 10-3 0,12-10-9 0,-12 13-47 0</inkml:trace>
  <inkml:trace contextRef="#ctx0" brushRef="#br0" timeOffset="51">1108 16228 68 0,'-24'-12'7'0,"-35"12"-3"0,34 12 0 0,14-12 1 0,11 0-3 0,0 0 0 0,-23 0 9 0,34 0-6 0,1 0-1 0,24-25 1 0,83 3 5 0,-48 10-6 0,1-12 0 0,-1 24-2 0,84-13 1 0,-85 13-1 0,3 0-2 0,-14-11 1 0,-12 11 0 0,1 0-1 0,-24 0 1 0,0 0-1 0,0 0 0 0,-12 11 1 0,-12-11 0 0,0 0 0 0,-12 0 0 0,-36 13 0 0,12-13 0 0,-11 12-1 0,-14-12 1 0,-10 12-1 0,-1-12 0 0,-10 12-1 0,11 0 1 0,-12-2 0 0,23-10 1 0,0 13-2 0,13-1 1 0,11-12 0 0,24 0 1 0,12 0-1 0,0 0 0 0,0 0 0 0,24-12 0 0,12-1 0 0,23 3 0 0,13-2 0 0,-1 0 1 0,24 0-1 0,-11 0 0 0,-2-1 1 0,-11 13-1 0,-10-11 0 0,-2 11 0 0,-23 0 0 0,0-12 1 0,-24 12-1 0,-12 0 0 0,0 0 1 0,-23 0-1 0,-2 0 0 0,-11 12 1 0,-12-12-1 0,-11 11 0 0,0 2 0 0,-2-1 0 0,4 0-1 0,-4 0 1 0,25-12 0 0,1 12 0 0,35-12 0 0,-13 0 0 0,26 0 0 0,10 0 0 0,13 0 0 0,0-12 0 0,12 12 1 0,-13-12 0 0,1 0-1 0,0 0 1 0,-12 12-1 0,-2-13 0 0,-22 2 0 0,0 11 1 0,0 0-2 0,-11 0 0 0,0 0-18 0,11 11-71 0</inkml:trace>
  <inkml:trace contextRef="#ctx0" brushRef="#br0" timeOffset="52">6836 12502 38 0,'0'0'0'0,"0"0"10"0,-12 0-5 0,-1 0 3 0,13-12 1 0,-11 12 0 0,11 0 1 0,-12 0 0 0,12 0-1 0,-13 0-2 0,13 0 0 0,0-13-2 0,0 13-1 0,0-11-1 0,25 11 0 0,-14 0-1 0,14 0 1 0,23 0 0 0,-1-12 0 0,1 12 0 0,11 0-1 0,-11-11 1 0,-1 11 0 0,1-13-1 0,-24 13 0 0,-12-12 1 0,0 12-1 0,0 0 0 0,-12-12-1 0,-12 12 0 0,0 0 0 0,0 0-1 0,12 0 1 0,-13 0-2 0,2-13 1 0,-1 13 1 0,-1 0-1 0,-10 0 0 0,0 0 0 0,12 13 0 0,-14-13 1 0,13 0-1 0,0 0 0 0,0 12 0 0,0-12-1 0,0 12 0 0,0 12 0 0,12 12 1 0,0 11 0 0,0 1 0 0,12 11 0 0,0 13 1 0,-12-14 1 0,0 3-1 0,0-25 2 0,-12-1 2 0,0-12 0 0,-11-10-1 0,-2-13-2 0,2 0-1 0,-13 0 3 0,12-13-2 0,0-10-1 0,1 12-1 0,10 11 0 0,13-12 1 0,-11 12-9 0,11 0-12 0,0 12-9 0,11-1-83 0</inkml:trace>
  <inkml:trace contextRef="#ctx0" brushRef="#br0" timeOffset="53">7537 12490 89 0,'-11'-13'13'0,"11"2"-13"0,-12-1 8 0,12 12 7 0,-23 0-3 0,10 12-3 0,-21-1-2 0,21 26 0 0,-11 10-2 0,12-10-2 0,0 9-2 0,0 2 1 0,1 13 0 0,-1-27-1 0,12 3 0 0,12-26 1 0,-1 1-2 0,13-1 0 0,12-11-1 0,-12 0 2 0,-1 0 1 0,13-11-2 0,-13-12 0 0,2-2 0 0,-25 0 1 0,12-9 0 0,-12-3-1 0,0 3 0 0,0-14 1 0,0 25-1 0,-12-14 0 0,0 13 1 0,-1 1-1 0,2 11 0 0,-12 0 0 0,-2 12 1 0,2 0-1 0,-25 24 3 0,36-1-1 0,0 1-1 0,12 0-1 0,12-11 0 0,0 10 1 0,12 0-1 0,0-11 0 0,-1 24 1 0,2-25-1 0,-2 14 0 0,-12-13 1 0,14 1-2 0,-1-13-8 0,0 11-14 0,-12-11-17 0,10 0-33 0</inkml:trace>
  <inkml:trace contextRef="#ctx0" brushRef="#br0" timeOffset="54">7395 12192 91 0,'-24'0'3'0,"13"-25"11"0,-1 38 3 0,-1 11-2 0,2 12-1 0,-14 23-3 0,2 14-3 0,10-2-4 0,2 11-1 0,0 2-1 0,-1-1-1 0,12-11-1 0,12-1 0 0,10-11-7 0,3-13-13 0,11 13-16 0,-12-25-54 0</inkml:trace>
  <inkml:trace contextRef="#ctx0" brushRef="#br0" timeOffset="55">7752 12192 99 0,'0'0'0'0,"13"36"12"0,22 47 0 0,1-22-1 0,0 33 3 0,-24 13-4 0,-1 0-4 0,-34-13 0 0,-37-10 0 0,24-47-6 0,-35 22-1 0,35-23-9 0,1-13-18 0,23 1-71 0</inkml:trace>
  <inkml:trace contextRef="#ctx0" brushRef="#br0" timeOffset="56">8253 12573 120 0,'0'-12'24'0,"-13"-24"-22"0,13 36-3 0,36-11 2 0,0 11 1 0,1 0-4 0,-3 0-9 0,-9 0-8 0,-2 11-30 0,-11-11 4 0</inkml:trace>
  <inkml:trace contextRef="#ctx0" brushRef="#br0" timeOffset="57">8061 12728 114 0,'0'0'0'0,"-70"12"19"0,34 1-10 0,36-2 1 0,24-11-3 0,22 0-1 0,15-24-5 0,21 0-3 0,38 0-14 0,0 12-31 0,-37-12-43 0</inkml:trace>
  <inkml:trace contextRef="#ctx0" brushRef="#br0" timeOffset="58">9277 12037 83 0,'-25'-12'66'0,"2"12"-61"0,12 37-2 0,11 34 1 0,0 0 0 0,0 13-2 0,0 0-3 0,0-2-1 0,0-22-13 0,0 11-18 0,0-12-54 0</inkml:trace>
  <inkml:trace contextRef="#ctx0" brushRef="#br0" timeOffset="59">8717 12835 75 0,'0'0'0'0,"-71"0"44"0,23 12-34 0,35-12 4 0,26 0-4 0,35-23-4 0,23 10-2 0,36-11-1 0,35 1 0 0,1 12 1 0,13-2 0 0,-1 1-3 0,-24 12 0 0,-49 0-1 0,-21 0 1 0,-38 0-6 0,-35 0-13 0,-24 12-21 0,13 12-42 0</inkml:trace>
  <inkml:trace contextRef="#ctx0" brushRef="#br0" timeOffset="60">8681 13276 103 0,'-11'-24'10'0,"-2"-12"1"0,13 12 3 0,35 0-2 0,-10 1-4 0,11-1-2 0,11 12 0 0,1 12-2 0,0 12-2 0,-1 1 1 0,-11 21-1 0,-24-10 0 0,-12 12 2 0,-12 12 0 0,-24-14 0 0,-11 16-1 0,-1-16 1 0,-11 3 0 0,11 10 0 0,12-23 0 0,1 0 0 0,22-1-1 0,2-11 0 0,11 0-1 0,0-12 0 0,11 0 0 0,2 0 0 0,-2 0-1 0,25 0 0 0,-12-12 1 0,-1 12-1 0,37-25-1 0,-12 15 0 0,12-1 0 0,11-2-3 0,-23 13-8 0,10 0-12 0,-22 0-11 0,-11 13-15 0,-14-13-34 0</inkml:trace>
  <inkml:trace contextRef="#ctx0" brushRef="#br0" timeOffset="61">9218 13216 111 0,'0'-11'11'0,"11"-39"-2"0,12 29-3 0,2 8 4 0,11 1-1 0,-25 37-1 0,1 9 0 0,0 3 3 0,-12 10-6 0,0 0-1 0,12-23 0 0,-12 24 1 0,12-25 0 0,-12-23-4 0,0 12 1 0,12-35 0 0,0-25-1 0,0 12-1 0,12 1 0 0,-12 10 3 0,11 14-2 0,0 11-2 0,2 0-1 0,-1 24 1 0,0 0 2 0,10-1-1 0,-9 1 0 0,-1 0 0 0,-12 12-1 0,-12-25 1 0,0 13-2 0,-12 0-4 0,-24-1-9 0,12 2-13 0,-11 11-26 0,23-26-36 0</inkml:trace>
  <inkml:trace contextRef="#ctx0" brushRef="#br0" timeOffset="62">9944 12025 63 0,'0'0'19'0,"-24"-13"-3"0,0 13-3 0,12 0 2 0,12-10-2 0,-13 10-4 0,13 0-5 0,25 0-2 0,11 0 0 0,0 0 2 0,23 0 0 0,0 10 1 0,1-10-1 0,12 0-2 0,-13 0 1 0,-23 0-2 0,-11 0 1 0,-14 0-2 0,-1 0-6 0,-10 0-9 0,0 0-8 0,-10 13-11 0,-1-1-45 0</inkml:trace>
  <inkml:trace contextRef="#ctx0" brushRef="#br0" timeOffset="63">9944 12062 75 0,'0'0'22'0,"-36"-13"-11"0,24 1 2 0,0 12 0 0,12 0-1 0,12 0-2 0,12 0-2 0,-12 0-2 0,24 0-1 0,10 12-1 0,-10 12-2 0,0-1 0 0,-12 2-1 0,0 10-1 0,-1-11 1 0,-10 0 0 0,-13 0-1 0,0-12 2 0,0 11 0 0,0 13 0 0,-24 0 1 0,1 1-2 0,-1-3 1 0,-12 14-2 0,12-12 2 0,-12-1-1 0,11 1 2 0,3 1-2 0,10-3 1 0,0-10 0 0,0 12 0 0,12-25 0 0,0 14-1 0,12-13 0 0,0-12 2 0,12 13-2 0,11-13-1 0,1-13 0 0,0 13 0 0,12-12 2 0,-1 12-2 0,1-12 0 0,-1 12-1 0,-11 0 1 0,1-13-9 0,-16 2-17 0,4-1-17 0,11 1-67 0</inkml:trace>
  <inkml:trace contextRef="#ctx0" brushRef="#br0" timeOffset="64">10883 11954 128 0,'0'0'0'0,"-10"-36"5"0,-2 25-3 0,0 11 3 0,12 11 5 0,-24 12 2 0,-12 14-2 0,0 10 0 0,-11 13-3 0,11-1-3 0,0 14 1 0,1-15-2 0,-1 14 0 0,24-13-3 0,12 12-1 0,23-11 0 0,25-12-7 0,13-12-17 0,9-1-14 0,14-22-65 0</inkml:trace>
  <inkml:trace contextRef="#ctx0" brushRef="#br0" timeOffset="65">11670 11894 131 0,'0'-12'3'0,"0"0"3"0,12 12-3 0,12 0 4 0,0 12 3 0,-12 36 0 0,24 13-1 0,-13-3-2 0,13 26-1 0,0 11-4 0,-13-12-1 0,-10 12-1 0,-37-24-3 0,-48 13-15 0,-11-13-23 0,-25 0-65 0</inkml:trace>
  <inkml:trace contextRef="#ctx0" brushRef="#br0" timeOffset="66">11788 11526 84 0,'0'0'0'0,"-22"-37"29"0,10 37-20 0,12-11-4 0,12-1 0 0,10 12 1 0,14 0 0 0,0-11 1 0,13 11-4 0,-2 11 1 0,-11 12 0 0,0 1 0 0,-36 12-2 0,11 0 0 0,-11 0 1 0,-23-1-2 0,10-10 0 0,-23 9 2 0,13-9 0 0,-1-2 1 0,13 0-1 0,-2-10-2 0,2-1 2 0,-1 13-1 0,12-14-1 0,12 1-1 0,12-12 0 0,11 0 1 0,13 0-1 0,11-12-1 0,25 12 2 0,71-11 0 0,-97 11-2 0,-33 0 0 0,-37 0 0 0,-12 0-16 0,12 0-43 0,-1 0-14 0</inkml:trace>
  <inkml:trace contextRef="#ctx0" brushRef="#br0" timeOffset="67">9694 12979 36 0,'-48'-25'33'0,"-1"0"-15"0,15 14-12 0,-3-1-2 0,14 1-2 0,-36 11 1 0,-1 0-2 0,-11 0 0 0,-1 11 1 0,-11-11 1 0,-24 12-1 0,11 12 3 0,-11 0-1 0,0 0 0 0,12 11-1 0,11 13 0 0,1-12-1 0,23 23-1 0,13-11 1 0,-1 12-2 0,12-1 1 0,24 12 0 0,1-12 0 0,-1 12 0 0,35-10 0 0,1-1 1 0,25-13-1 0,-2-10-1 0,12-14 1 0,13 12-1 0,22 1 1 0,49-25 0 0,-23 2-1 0,-38-13-1 0,15 0 1 0,-51 0 0 0,86-13 1 0,59-34-1 0,-108 23 1 0,60-10-1 0,-48-3 0 0,-11 1-1 0,-25-12 2 0,-11-11 0 0,-24 0 1 0,-24-12 1 0,10 23-1 0,-10-59 4 0,-10 23-1 0,-14-11 0 0,-12 11-3 0,-24 13 3 0,1 24 0 0,-36 10-3 0,-24 26-2 0,-2 11-2 0,-9 11-10 0,24 14-29 0,46-2-52 0</inkml:trace>
  <inkml:trace contextRef="#ctx0" brushRef="#br0" timeOffset="68">2263 17336 37 0,'-24'-12'12'0,"12"0"4"0,12 0-11 0,0 12-2 0,0 0 5 0,-13 0 0 0,2 0 0 0,0-12 0 0,-1-1 1 0,12 13 1 0,-12-11 0 0,12 11-1 0,0-12-2 0,0 1-2 0,24-14 1 0,11 13-1 0,1 1-1 0,12 11-2 0,-1 0-1 0,13 11 1 0,-13 1-2 0,-11 24-1 0,-12-13 0 0,0 2 1 0,-24-1-1 0,0 23 1 0,-24-11 0 0,-13 12-1 0,1-2 3 0,2-21 7 0,-2 11-11 0,-24 11 2 0,13-11 0 0,11 0-1 0,11-24 3 0,3 12 0 0,10-24 0 0,12 10-1 0,0-10 0 0,0 0 0 0,12 0 2 0,10 0 0 0,3 0 0 0,11 0 0 0,0-10-3 0,-1-2 1 0,13 0 1 0,0 0 0 0,11 0-1 0,-23 12-12 0,11-13-13 0,13 26-64 0,-48-13 36 0</inkml:trace>
  <inkml:trace contextRef="#ctx0" brushRef="#br0" timeOffset="69">2870 17467 63 0,'0'-37'15'0,"0"3"-8"0,0 9 8 0,24 13 2 0,-12 12-5 0,0 12-1 0,0 24-1 0,0 0-3 0,0 22-2 0,-12-33 5 0,12 11-6 0,-2-1-4 0,-10 1 0 0,13-13 1 0,-13-10-1 0,12-1 5 0,-12-24 0 0,11-24 0 0,2 12-1 0,23-34-9 0,0 33 0 0,-25 13 6 0,25 12-1 0,-25 12 0 0,14-12 8 0,-14 12-7 0,14 12-1 0,-2-12 1 0,-11 11 1 0,0 2 0 0,-12-14-4 0,0 1 0 0,0-12 0 0,0 11-21 0,-12-11-43 0,12 0-22 0</inkml:trace>
  <inkml:trace contextRef="#ctx0" brushRef="#br0" timeOffset="70">3692 17514 76 0,'-24'0'3'0,"1"-13"0"0,10 13 5 0,1 13 2 0,12-13 4 0,0 0 7 0,25 12-9 0,9-12-2 0,15 12-3 0,22-12-2 0,11 13-2 0,3-13 1 0,9 0-2 0,-10-13-1 0,0 13 0 0,-1-12-5 0,-47 0 0 0,-24-1 7 0,-12 2-1 0,0-1-1 0,-24 1 1 0,0-13 1 0,-23-12-2 0,11 12 2 0,-12 0 0 0,12 11-2 0,13 3 0 0,-2-2-1 0,14 12 1 0,22 0-1 0,2 12-1 0,34-2 0 0,2 15-1 0,21 59-3 0,-58-49 3 0,-12-11 7 0,-23 0 1 0,-13 12-8 0,-24 12-3 0,1-1-22 0,10-11-50 0,49-24 21 0</inkml:trace>
  <inkml:trace contextRef="#ctx0" brushRef="#br0" timeOffset="71">4835 17324 72 0,'0'-12'5'0,"-13"-12"1"0,2 11 5 0,11 13 1 0,0 0-4 0,0 37 1 0,0-3 1 0,0 16-5 0,11-3-1 0,2 11-1 0,-13-33 7 0,12 11-3 0,-12-1-6 0,11 1 0 0,-11-24-1 0,0-1-1 0,0 2 4 0,0-13 3 0,0-24-2 0,0-12-1 0,0 1-3 0,0-25-6 0,13 36 8 0,-1-23 0 0,-12 23 0 0,12 1 1 0,0-2-1 0,-1 0 0 0,13 15-1 0,-12-2 2 0,-1 12-2 0,14 0-1 0,-1 22 1 0,-12-9-1 0,-1 24 0 0,1 57-4 0,-12-70 8 0,0-12 6 0,0 24-13 0,12-24-1 0,-12-1 5 0,12 1 2 0,0-12-2 0,0-12 1 0,24-47-5 0,-12 11 0 0,-1 25 5 0,1-25 0 0,0 24 0 0,0 12 0 0,0 12-2 0,0 0-1 0,-1 0 1 0,0 48-4 0,2-12 1 0,-14-1 0 0,-11 1 0 0,0-24 15 0,0 1-9 0,0 10-9 0,-11 0-4 0,-1 2-34 0,12-14-69 0</inkml:trace>
  <inkml:trace contextRef="#ctx0" brushRef="#br0" timeOffset="72">5716 17467 40 0,'0'0'0'0,"0"0"5"0,0-12-3 0,11 12 4 0,2 0 2 0,-1 0 0 0,0 0 0 0,0-25-2 0,0 14-1 0,0-12-1 0,0-14 0 0,-1 14-2 0,0-13 0 0,2-12 0 0,-13 24 0 0,0 0 0 0,-13 1 0 0,-9 12 0 0,10-2-1 0,0 1 0 0,-12 37-1 0,12-25 1 0,0 11 0 0,-12 12 0 0,1 14 1 0,11 10 1 0,-12 11-1 0,12-8-2 0,0-3 0 0,12 0 0 0,0-23 5 0,12-12 2 0,-12-12-4 0,36 12-4 0,-1-60 0 0,1 1 3 0,-12 11 0 0,0 12 0 0,-12 24-2 0,-1 60-3 0,-11-13 1 0,11-23 6 0,-11 0 2 0,13-11-6 0,-1-2 2 0,12-22 0 0,35-26-7 0,-11-22 5 0,0-13 4 0,-1 1-1 0,-11-25-1 0,12 13 1 0,-12 24-2 0,-26 23 0 0,-10 24 0 0,0 1 0 0,0 22-1 0,-10 1 0 0,-2 24-1 0,-24 71 0 0,24-47 0 0,0 11-1 0,24-24-1 0,12 13-1 0,12-24 1 0,10-13 2 0,3-23 1 0,9 0 0 0,14-35 1 0,-12-1 0 0,0-25 2 0,-12-10-2 0,-1 0 1 0,-11-13-1 0,-12 38 1 0,-12 10-1 0,-12 13 0 0,-12-14-1 0,0 24 1 0,-12 13-3 0,12 37 0 0,0 10 1 0,-1 24-1 0,2 13 1 0,-12-13 1 0,11 0-1 0,-1-21-1 0,13-16 1 0,-11-9 1 0,35-25 3 0,-1-36 1 0,25 0-2 0,-12 12 0 0,23 48-4 0,-36 0-1 0,-23 12 1 0,13-12-1 0,-1-13-6 0,-12 1-8 0,0-12-10 0,-12-23-14 0,-12-1-7 0</inkml:trace>
  <inkml:trace contextRef="#ctx0" brushRef="#br0" timeOffset="73">5979 17216 98 0,'-13'0'3'0,"-34"0"0"0,34 12 4 0,38-12 5 0,46 0-8 0,36-24-5 0,35 13-20 0,-35-12-57 0</inkml:trace>
  <inkml:trace contextRef="#ctx0" brushRef="#br0" timeOffset="74">7156 17396 36 0,'0'0'0'0,"0"0"9"0,-11-13 2 0,11 13 5 0,11 0 11 0,-11 0-19 0,25-12-2 0,11-13-3 0,-12 3-1 0,-2-14 0 0,-9 12 1 0,-1 1-1 0,-12-2 0 0,0 25-2 0,-25-12 0 0,3 24 0 0,-14 0 0 0,0 12 1 0,0 12 0 0,13-12 0 0,12 10-1 0,11-9-2 0,0 11-1 0,21 0 2 0,15-1 1 0,13-35 0 0,-2 12 1 0,0-24 0 0,14 1-1 0,-14-37 1 0,-10 12 2 0,-3-1 1 0,-9 27-3 0,-2-14-1 0,-12 12 1 0,2 12 0 0,-13 0 0 0,12 12 1 0,-12-12-1 0,12 12 1 0,-12 0 0 0,12-2-2 0,-12-10 0 0,0 13 0 0,0 11-2 0,0-11 2 0,-12-2-1 0,12 1 1 0,-12-12 0 0,0 11 0 0,-1 2 0 0,13-13 0 0,13 0 1 0,-1-24 0 0,0 1 0 0,0-2 3 0,0 0-2 0,12 15-1 0,-2-26 1 0,3 24-1 0,-1-12 1 0,-1 24-1 0,2-12 1 0,-1 24-1 0,-13-1 0 0,2 2-1 0,-2 11 1 0,1 0-1 0,-12-14-1 0,0 15 1 0,0 0-3 0,0-14 3 0,0-11 2 0,0-11 2 0,0-26 1 0,11 14-3 0,14-1-1 0,-1 0 1 0,11 11-2 0,-11 13 0 0,0 13-1 0,12 11 0 0,-23 0 0 0,-2-1 0 0,-11 1-2 0,10 0 0 0,-10-12-3 0,13-12-21 0,23 0-25 0,-13 0-14 0</inkml:trace>
  <inkml:trace contextRef="#ctx0" brushRef="#br0" timeOffset="75">8383 17396 32 0,'0'0'0'0,"0"-13"8"0,13 1-1 0,-1 0 1 0,-1-1 1 0,1 3 1 0,12-2-2 0,-24-12-3 0,0 12-1 0,0-12 0 0,0 1 0 0,-12 10-2 0,0 1 2 0,-11 0-1 0,11 12 0 0,-12 0-1 0,12 0 1 0,1 0-1 0,-14 12 0 0,13 0 1 0,0 1-1 0,-12 21 0 0,13-9 0 0,-1-1-1 0,-1-2 0 0,2 3-1 0,-1 0-1 0,-1-2 2 0,13 1 1 0,-11 0-2 0,11-1 1 0,0-12-1 0,0 2 1 0,11-13 2 0,25-24 1 0,-11 1-1 0,22-14 0 0,1 3 1 0,-12 9 0 0,-13 0-2 0,-11 25-2 0,0 0 0 0,-12 13-1 0,0-1-1 0,0 13-1 0,0-14 3 0,12 1 0 0,-12 12 0 0,24-24-1 0,12 0 2 0,-2 0 0 0,15-13 0 0,-13-10 0 0,0-13 3 0,-14 1-1 0,3-13-1 0,11-24-1 0,0-11 1 0,-13 12-1 0,1 11 0 0,-12 1 1 0,0-1-1 0,0 12-1 0,-12 25 0 0,-12 11 0 0,12 12-1 0,-12 23-1 0,-12 14 2 0,12 10-1 0,-11 1 0 0,11 12 0 0,-12-1-1 0,12 12 2 0,12 0 0 0,12-23-3 0,-1 0 2 0,25-24 0 0,0-14 2 0,12-10 2 0,0-22-2 0,23-27 3 0,-11 2-2 0,-14 12-2 0,-21 35 0 0,-14 0 1 0,2 23 3 0,-26 2 0 0,2 9-5 0,-1-9 1 0,-1 11-1 0,-10-13-6 0,10-11-17 0,13-12-19 0,0-12-43 0</inkml:trace>
  <inkml:trace contextRef="#ctx0" brushRef="#br0" timeOffset="76">9324 16919 83 0,'0'-12'5'0,"0"-1"3"0,0 13 2 0,-11 0-8 0,-14 25-8 0,2-1-75 0</inkml:trace>
  <inkml:trace contextRef="#ctx0" brushRef="#br0" timeOffset="77">8539 17086 92 0,'-24'0'5'0,"24"-12"-4"0,24 12 4 0,47-12-2 0,47-1-2 0,38-10-36 0,-108 23-14 0</inkml:trace>
  <inkml:trace contextRef="#ctx0" brushRef="#br0" timeOffset="78">9526 17133 86 0,'0'-13'11'0,"13"-10"-3"0,11 12 21 0,-12-1-1 0,-12 12-13 0,-24 0-6 0,-24 23-4 0,-1 13-2 0,-21 12-1 0,22-13-2 0,36-10 0 0,12-14-1 0,36 1 0 0,0-1-4 0,35-22-11 0,1 11-17 0,-14-23-21 0,-22 10-16 0</inkml:trace>
  <inkml:trace contextRef="#ctx0" brushRef="#br0" timeOffset="79">10146 17120 44 0,'0'0'6'0,"-12"-34"7"0,12 10 4 0,-11 11-4 0,11 2-4 0,-13-1-2 0,2 1-2 0,-2 11 0 0,2 0-1 0,-14 0 0 0,14 0-1 0,-25 11 2 0,11 1-1 0,15-12-1 0,-14 11 0 0,12 14-1 0,-12-13 0 0,0 22-1 0,-12 3 2 0,25-1 0 0,-14-13 2 0,14 2-2 0,-1-2-1 0,12-12 0 0,0-11 0 0,23 0-1 0,2 0 0 0,9-34 1 0,3 9-1 0,-13 13 1 0,0-11-2 0,11 23 1 0,-23 0-1 0,12 12 0 0,-12 11 1 0,-1 2-1 0,2-25 0 0,23 11 1 0,11-22 0 0,0-26 1 0,13-10-1 0,12-24 0 0,-13 0 1 0,1-37 0 0,-2-10-2 0,-9 34 1 0,-26 47 0 0,-23 26 0 0,-23 22-2 0,-1 14 0 0,-23 46 0 0,-2 12 0 0,38-23 0 0,-1 35-2 0,48-35 1 0,-12-25 1 0,46 38 0 0,-9-50-1 0,-2-23-2 0,-11 0 2 0,-24 0-4 0,-12-23-11 0,-24-14-36 0,-1 13-26 0</inkml:trace>
  <inkml:trace contextRef="#ctx0" brushRef="#br0" timeOffset="80">9086 17764 63 0,'0'0'0'0,"0"-24"17"0,-13-11-2 0,13 23 2 0,-10 12-12 0,-2 24-3 0,-12 11 0 0,0 13-1 0,0-12 0 0,0-1-3 0,12 13 0 0,-11-12-1 0,23-1 1 0,0 1 0 0,0-25 1 0,23 2 1 0,0-1 1 0,14-12 1 0,11-12 1 0,-13-1-1 0,13-10 2 0,-12-1 0 0,-13 0-1 0,13-10 0 0,-24 9 0 0,12 0 1 0,-12 14-1 0,12-12 3 0,-1 11-2 0,-23 12-2 0,0 0-2 0,0 12-1 0,0 22-3 0,-11 3 0 0,-1 10-1 0,-1-10 1 0,2 10-3 0,35-23 6 0,-12-12 4 0,23-12-2 0,1 0-4 0,12 0 4 0,-36-24 1 0,11 12 1 0,-11-12 0 0,-12 1 1 0,0-14 0 0,-12 3 1 0,-1-16 0 0,-9 16-1 0,10 10-2 0,-12 11-2 0,0 13-1 0,0 0-1 0,0 25-1 0,1-2 0 0,-1 0-1 0,24 14 1 0,0-24 2 0,24-2-1 0,119-22 6 0,-97-2-2 0,3 1-1 0,-2 0-2 0,36 36-2 0,-58-11 2 0,-14 10 0 0,1-12 1 0,-12-11 0 0,0 12 1 0,0-12 1 0,36-23 1 0,0-13 2 0,0-1-2 0,10 26-2 0,-21-1-2 0,-1 12 0 0,-12 36-1 0,0 1-1 0,0 9 0 0,10-10 0 0,-9-24-1 0,23-1-12 0,0 2-14 0,24-26-3 0,23 2-25 0</inkml:trace>
  <inkml:trace contextRef="#ctx0" brushRef="#br0" timeOffset="81">10325 17777 34 0,'0'-13'10'0,"-12"13"3"0,12 0 3 0,12 13-4 0,1 10-5 0,8 13-2 0,-8 10-2 0,10-9 1 0,26-1 6 0,-25-25 0 0,10-11 0 0,2-34-3 0,-11-3 0 0,-14-10 1 0,2 10-4 0,-13-10-9 0,-13 10-17 0,13 27-17 0,0 20-11 0,0 3 17 0</inkml:trace>
  <inkml:trace contextRef="#ctx0" brushRef="#br0" timeOffset="82">10776 17907 47 0,'0'0'17'0,"-11"12"-12"0,11-12 10 0,-12 13 0 0,12-2-6 0,0-11-5 0,23-24-2 0,14 12 2 0,-1-36 0 0,-2 13 0 0,-9-1-2 0,-14 0 1 0,-11 11 1 0,-23 15-4 0,-12 10-3 0,11 10 2 0,-12 27-1 0,11-1 0 0,2 0-2 0,12 10-1 0,11-9 1 0,0-1 0 0,34-1 1 0,3-22 1 0,-1-2 1 0,11 1 1 0,1-12-1 0,-1-23 2 0,1-2 2 0,0-10 1 0,-1-1 0 0,-11 11-3 0,-12 14 1 0,0-1 0 0,-24 12-1 0,12 0 1 0,1 0 0 0,-13 12-1 0,0 12-1 0,11-12-2 0,-11 0 2 0,0 12-1 0,-11-24 2 0,-2 12-2 0,-11-1 2 0,12-11 1 0,0-11 0 0,0-1 0 0,12-24 2 0,12 24-2 0,12-12-2 0,36 1 1 0,-13 23-1 0,1 0-1 0,-13 0 0 0,1 11-1 0,0 1 0 0,-25 12 0 0,2-12 1 0,-1 0 0 0,-12 1 1 0,11-13 1 0,-11 0 1 0,24-13 0 0,-12-11 2 0,25-12-1 0,-3 13-1 0,2 11-1 0,-12-1-1 0,0 13-1 0,-12 13 0 0,12 11-1 0,-12-1 0 0,-12 13-1 0,0-11 2 0,0-2-7 0,0 0-18 0,0-11-12 0,-12-12-9 0,0 0 34 0</inkml:trace>
  <inkml:trace contextRef="#ctx0" brushRef="#br0" timeOffset="83">11813 17490 81 0,'-12'-12'8'0,"-1"1"-3"0,13 11 0 0,0 0-4 0,13 23-21 0,-1-12-41 0</inkml:trace>
  <inkml:trace contextRef="#ctx0" brushRef="#br0" timeOffset="84">11837 17824 54 0,'0'0'7'0,"-24"-13"7"0,24 13-1 0,36-11-7 0,0 11-2 0,10-12-2 0,3-12 0 0,10 0 0 0,-11 1 1 0,-24-13 0 0,-24 24-2 0,0-12 1 0,-12 12-1 0,-12 12 1 0,-12 0 1 0,13 0-1 0,-13 23-1 0,12 14-2 0,12-3-1 0,-1 3 0 0,13-13 0 0,0 12 1 0,13-24 0 0,-1 11-1 0,12-11 2 0,-1-1 0 0,13-11 1 0,-12 0 0 0,12-11 1 0,0-1 1 0,11 1-2 0,-11-1-1 0,0 12 2 0,-12 12 2 0,0-1 0 0,-14 1-4 0,-10 24 1 0,0-36 0 0,-10 12 1 0,-2-12 1 0,12-12 0 0,0-13 2 0,12-9 1 0,-2-3-3 0,26 3-3 0,-11 9-1 0,-1 13 3 0,-1 12-1 0,-11 12-4 0,13 13 0 0,-14-2 1 0,12 13-2 0,2-24-13 0,-14 11-18 0,14-12 9 0,-2-11-1 0,-11 0 7 0,24-34 14 0,0 10 6 0,-12-23 2 0,11-13 6 0,12 12 10 0,-10 1 2 0,-14 10 4 0,1 3 13 0,-24 21-27 0,0 26-2 0,-24-2-2 0,-23 72-4 0,34-35-2 0,2-14 1 0,11 3-3 0,24-13 0 0,23-1 2 0,0-23 2 0,14 0 0 0,-2-11 0 0,25-25 3 0,-13-11-1 0,12-1 0 0,-24-12-3 0,-34 36 1 0,-14 1 0 0,-22 23-1 0,-25 23 0 0,-12 1 0 0,1 12-1 0,11-12-1 0,24 12 1 0,24-1-1 0,24-23 0 0,34 13-2 0,73-25-20 0,-82-13-6 0,-26 1-22 0,-23 0-5 0</inkml:trace>
  <inkml:trace contextRef="#ctx0" brushRef="#br0" timeOffset="85">11230 17824 29 0,'0'0'0'0,"0"0"13"0,0 0 1 0,-12 0 0 0,12 24-6 0,0 23-5 0,0 1-3 0,0-13 1 0,0 1 0 0,-12 0-1 0,12-24 3 0,-12-12 0 0,12 0 1 0,0-25 1 0,0-9 0 0,12-14 1 0,12 0-1 0,0 12-1 0,-1 13 0 0,0 11 0 0,2 12-3 0,11 12-2 0,-12 11-1 0,-13 13 0 0,0 12-1 0,2-13 0 0,-1-11 1 0,-12-1-1 0,0 2-18 0,0-13-25 0,0-12 5 0</inkml:trace>
  <inkml:trace contextRef="#ctx0" brushRef="#br0" timeOffset="86">22423 4834 25 0,'-13'0'14'0,"-9"0"-4"0,22 0-4 0,-36 12 7 0,24-12-7 0,0 11 0 0,0-11 0 0,0 13-1 0,0-13-2 0,12 0 1 0,0 0-1 0,0 0 0 0,0-13-1 0,0 13-1 0,0 0 0 0,12-11 1 0,0-1-1 0,12 1-1 0,0-2 1 0,0 1 0 0,23-13-1 0,13 15 0 0,11-14 1 0,1 12 1 0,11-13-1 0,-11 14 0 0,11-1 0 0,47-12-1 0,-57 12 1 0,10 0 0 0,-12 1 1 0,1-12-2 0,10 23 0 0,-11-13 0 0,1 1 0 0,-12 0 1 0,-24-1-1 0,11 13 1 0,-22 0 0 0,9-11 0 0,-9 11-1 0,-13-12 1 0,24 1-1 0,-2-1 2 0,-9 0 0 0,-1 12 0 0,-24 0-2 0,0 0 0 0,23-13 0 0,-10 13 1 0,-1-11-1 0,-1-1 0 0,2 12 0 0,-2-11-5 0,2 11-5 0,-13 0-4 0,-13 47-81 0</inkml:trace>
  <inkml:trace contextRef="#ctx0" brushRef="#br0" timeOffset="87">22423 4894 17 0,'0'0'3'0,"-23"0"2"0,11 0-2 0,-12 0 1 0,0 0 1 0,12 0 1 0,-24 0 0 0,24 0 1 0,1 0-1 0,-1 0-1 0,12 0-2 0,12-12-1 0,-1 0 1 0,25-1 0 0,-12-10-1 0,24-1 0 0,-1 12-1 0,25-13 0 0,-13 4 0 0,13-4 0 0,-1 13 0 0,-23-1 0 0,11 2 0 0,-11 11 0 0,0-12-1 0,-1 12 0 0,0-11 0 0,13-2 1 0,0 13-1 0,-12 0 1 0,11-12 0 0,-11 0-1 0,-1 12 1 0,1-11-1 0,0 11 1 0,-14-12 0 0,2 12 0 0,-11 0 0 0,-1-11 0 0,-1 11 0 0,13 0 0 0,-12-13 0 0,12 1-1 0,-12 0 1 0,-1-1-1 0,0 13 0 0,-10-11 1 0,-1-1 0 0,0 1-1 0,0-13 0 0,0-12-4 0,12 25-13 0,11-26-42 0</inkml:trace>
  <inkml:trace contextRef="#ctx0" brushRef="#br0" timeOffset="88">16386 4786 16 0,'12'0'6'0,"0"-23"3"0,0-1-5 0,-12 12 0 0,24 0 1 0,-24 12 0 0,10-13 1 0,3 13 0 0,-13-11 2 0,-13 11-2 0,3-12 0 0,-2 12-1 0,-12 12 0 0,0-1-1 0,0 2-1 0,-12 11 0 0,13 0-2 0,-13-1 1 0,0 14 0 0,0-14 0 0,13 13-1 0,-13 10 1 0,0 4 0 0,0-4 1 0,13 13-1 0,11 2-1 0,12-14 0 0,0 0-1 0,12 1 1 0,11-12-1 0,1 1 1 0,12-26-1 0,0 1 0 0,11-1 1 0,-11-11-1 0,11 0 1 0,1-11-1 0,12-1 0 0,-12-12 1 0,-2 0-1 0,3 11 0 0,-2-21 1 0,-11 22-1 0,0-24 0 0,-12 13 1 0,-12-14-1 0,-1 3 0 0,-11-3 1 0,12 1-1 0,-12 0 1 0,0 1-1 0,0-1-1 0,0-12 1 0,0 13 1 0,-12-1-1 0,12 12 0 0,-11 0 0 0,-1-10 1 0,-1 21-1 0,2-11 0 0,-1 0 0 0,-12 24 0 0,12-12 0 0,-23 1 0 0,22 11 0 0,-10 0 0 0,-1-13 0 0,-1 13 1 0,14 0-1 0,-14 0 0 0,15 13 0 0,-2-13 0 0,0 0 0 0,0 11-1 0,0-11 1 0,-12 0 0 0,12 12 0 0,-1-12 1 0,2 11-2 0,-1-11 2 0,1 13-1 0,-1-1 0 0,-1-12 0 0,-10 12 0 0,23-12 0 0,-11 13 0 0,11-13 0 0,0 11 0 0,0-11 0 0,0 10 0 0,0-10 0 0,-13 13 0 0,13-1 0 0,0 0 0 0,0 1 0 0,13-2 0 0,-13 1 0 0,0-12 0 0,11 11 0 0,1 2 0 0,-12-13 0 0,0 12 0 0,11 0 0 0,-11 11 0 0,0-12 0 0,13 2 0 0,-13-1 1 0,0 0-1 0,12 1 2 0,-1-2-1 0,-11 1-1 0,12-1 0 0,-1 1 0 0,-11 0 0 0,13 12 1 0,-1-1 0 0,12 2-1 0,-12 0 1 0,12-4-1 0,-2 4 0 0,-9 0 0 0,10-2 0 0,-23 1 0 0,13 0 1 0,-1-1-1 0,-1-12 1 0,-11 14 0 0,13-13-1 0,-1 12 1 0,12-24-1 0,-13 12 1 0,-11-1-1 0,13 1 0 0,-2 0 0 0,-11-12 1 0,0 13 0 0,0-13 0 0,0-13 3 0,12 1-3 0,-12 0-2 0,0 12-8 0,-12 0-9 0,12 0-12 0,23 12-49 0</inkml:trace>
  <inkml:trace contextRef="#ctx0" brushRef="#br0" timeOffset="89">16909 5464 11 0,'0'0'6'0,"0"0"2"0,0-11-3 0,0 11-1 0,0 0 1 0,0-12 0 0,0 12-1 0,0 0-1 0,0-11 1 0,0 11-1 0,0 0 5 0,0 0-4 0,0-13 0 0,0 1-1 0,0 12 0 0,13-12 0 0,-13 1-1 0,0 11 0 0,0 0-1 0,0-12 1 0,12 12 0 0,-12-11 1 0,0 11 0 0,0-13-1 0,0 1 0 0,0 0 0 0,12-1 0 0,-12 2 0 0,0 11 0 0,0-12 0 0,0 1-1 0,0-1 2 0,0 12-1 0,0 0 0 0,-12-12 1 0,12 12-2 0,0 0 1 0,0 0-1 0,-12 0 0 0,12 0 0 0,0 12 0 0,-13 23 1 0,2 1 0 0,-1 12-2 0,-1-13 1 0,13 12 0 0,0-10-1 0,0-13 0 0,0 11 0 0,13 1 0 0,-13 0 1 0,0 11-1 0,0 1 1 0,-13-12 0 0,2-1 1 0,-14-11-1 0,15-1 1 0,-1 2 0 0,-14-13 0 0,13-12 0 0,0 13 0 0,0-13 0 0,12-13-1 0,-12 13 0 0,0-12-1 0,0 0 1 0,12-12-1 0,-12 24 0 0,1-12-3 0,11 1-10 0,0 11-7 0,-12-13-4 0,12 1-15 0,12 0-13 0</inkml:trace>
  <inkml:trace contextRef="#ctx0" brushRef="#br0" timeOffset="90">16946 5083 51 0,'-12'-11'10'0,"0"11"0"0,12-12-3 0,-13 1-1 0,13 11 0 0,13-13-1 0,-1 1-1 0,-12 12 1 0,12 0 1 0,-12 0 0 0,12-12-1 0,-12 12-1 0,0 0 4 0,-12 0-5 0,0 0 0 0,0 0 0 0,12 12-1 0,-13-12 0 0,2 12-1 0,11-12 1 0,0 0 0 0,0 0 0 0,11 0-2 0,-11 0 0 0,13 0 1 0,11-12-1 0,-24 12 1 0,12 0-2 0,-1-12 1 0,-11 12 1 0,0 0-1 0,0-11 2 0,0 11 1 0,-11 0-1 0,-1 0-1 0,12 0-1 0,-12 11 1 0,0-11 0 0,12 0-1 0,-13 12 0 0,13-12 0 0,0 0 1 0,13 0 0 0,-13 0 0 0,0 0-2 0,0 12 1 0,0-24 2 0,12 12-3 0,-12 0-2 0,0 0-29 0,0 25-15 0,0-14-8 0</inkml:trace>
  <inkml:trace contextRef="#ctx0" brushRef="#br0" timeOffset="91">19041 12204 22 0,'24'-24'39'0,"-12"11"-30"0,-12 2 0 0,0-1 0 0,0 1 0 0,0-1-1 0,-12-13 0 0,-12 25 0 0,13-11-3 0,-25-1 0 0,11 12-1 0,2 0 0 0,-12 0-2 0,11 0 0 0,-12 0 0 0,0 12 0 0,11 12-1 0,-9 0 2 0,10 10-1 0,12 3-1 0,0-1 0 0,0 12 1 0,12-14-2 0,12 3 1 0,0-3 0 0,12 3 0 0,47-1 1 0,-35-12-1 0,0-12 0 0,-1-12-1 0,12 0 0 0,-11 0 1 0,0-25 0 0,0 14 0 0,0-25 0 0,-12 12-1 0,0-10 1 0,-14-3 0 0,3 1-1 0,-1 0 1 0,-12 1-1 0,-12-1 1 0,-1 11-1 0,-9-9 0 0,-2 10 0 0,-12 0 1 0,-12 24-1 0,12-12 0 0,-11 12 0 0,0 0 0 0,11 0 0 0,0 23 1 0,0 2-2 0,1-2 2 0,11 13-1 0,0 1 0 0,12 9-1 0,12 13 1 0,0-22 1 0,24 10-1 0,0 1 2 0,10-25-2 0,2 14 1 0,13-26-1 0,-2 1 0 0,-11-12 1 0,11-12 0 0,1-23 0 0,0-1 0 0,-24 0 0 0,0-23 1 0,-12 11-2 0,-12 0 1 0,0 2 0 0,-12-4-1 0,0 16 0 0,0-3 0 0,-12 14 1 0,0 12-1 0,-12-2 0 0,0 13 0 0,-11 0-1 0,-13 0 1 0,13 24 0 0,-1-1 0 0,13 2 0 0,-1 10-1 0,24 1 1 0,-12 12 0 0,24-13-1 0,12 12 1 0,0-10 0 0,24-3 0 0,-2-21 1 0,2 11 0 0,13-11 0 0,-2-13-2 0,0-13 2 0,-11 1-1 0,12-23 1 0,-12-1 0 0,-24 0 0 0,12-12 0 0,-24 2 0 0,0-4-1 0,0 4 0 0,-24 21 0 0,12-9 0 0,-24 21 0 0,-95 13-1 0,71 24 1 0,1 12-2 0,12-1 1 0,11 13 0 0,12 0 1 0,11-13 1 0,2 12-2 0,35-10 1 0,0-3 0 0,12-9 2 0,11 11-1 0,1-36-2 0,12 0 2 0,-13 0-2 0,0-11 1 0,1-14 1 0,-12 0 0 0,-12-9 0 0,0-3-1 0,-24 3 0 0,0-14 1 0,-12 0 0 0,-36-23-2 0,12 46 2 0,13 14 1 0,-26-1-4 0,2 24 1 0,-13-1 1 0,13 14-1 0,12 10 2 0,-1 1-1 0,12 0-1 0,12-1 0 0,12-10 1 0,0 9 0 0,12-9 0 0,24 0 0 0,-2-14 1 0,15-11-1 0,-13 0-1 0,71-48 4 0,-84 24-4 0,-10 1 1 0,-13-14 0 0,0 26-1 0,-13-12 2 0,2-2-1 0,-25 13 0 0,24-1 0 0,-12 2 0 0,0 11-1 0,13 0 2 0,-1 0-1 0,12 0 0 0,-13 11 0 0,2 14 0 0,-1 0-1 0,-1-2 1 0,2 12 0 0,-1 1 0 0,-1-12 1 0,13-12-1 0,0 0-1 0,25 1 0 0,11-2 1 0,-12-11 1 0,12-24 0 0,-1 12-2 0,-23-13 2 0,12 2-1 0,-24-1 1 0,0 0 0 0,-47-23-1 0,34 35-1 0,-22-13-1 0,10 25 2 0,2-11 2 0,10 11-1 0,2 0-3 0,-1 0 2 0,-1 0 0 0,13 11 1 0,0 14-1 0,0-13 0 0,13 12 0 0,-1-12 0 0,12-1 0 0,-1 1 0 0,2-12 0 0,-1 0 0 0,11 0 0 0,-23-12 0 0,-1-11 0 0,2 12 0 0,-13-2 0 0,-13-11 0 0,-10 11 0 0,-1 2 0 0,13 11 0 0,-13-12 0 0,12 12 0 0,-1 12 0 0,13-1 0 0,0 2 0 0,0 11 0 0,0 0 0 0,25-12 0 0,-14 11-1 0,13 2 1 0,12-14 0 0,-12 1 0 0,12-1 1 0,-13-11-1 0,1 0 0 0,0 0 0 0,-24-23 1 0,12 12-2 0,-12-14 2 0,-12 2-1 0,-12 11 0 0,-11-12 0 0,10 12-1 0,-11 0 1 0,2-1 0 0,-3 13 0 0,14 13 0 0,-1-1 0 0,12 13 0 0,-1-2 0 0,13 0 0 0,25 2 0 0,-1-2 0 0,12 1 0 0,-1-12 0 0,1 0 0 0,0 1 0 0,-1-13 0 0,1-13 1 0,-12 1-1 0,0-13-1 0,-24-9 2 0,0 9-1 0,0-10 0 0,-24-1 0 0,12 0 0 0,-24 24 1 0,1-11-2 0,-13 11 1 0,1 12 0 0,10 12 0 0,-10 0 0 0,22 11-1 0,-11 13 1 0,26-11 0 0,10 9 0 0,0-10 0 0,10 12 0 0,15-12 0 0,11 0 0 0,11-11-1 0,-10-2 1 0,10-11 1 0,1 0-1 0,-1-11 0 0,-11-14 1 0,-12-11-1 0,10 0 0 0,-34 12 0 0,0-35 1 0,-22 23-1 0,-2 1 0 0,-24 10-1 0,1 14 2 0,-1 11-1 0,-12 0-1 0,13 24 1 0,11 0-1 0,12 10 1 0,12 3 0 0,-1-1 1 0,13-1-1 0,13 1 0 0,10-12-1 0,2 13 1 0,11-26 0 0,-1-1 0 0,12 3-1 0,2-26 1 0,-26 3 1 0,37-26-1 0,-36 0 0 0,0-12 1 0,-24 25 1 0,12-25-2 0,-36 0-1 0,12 25 1 0,-36-13 1 0,1 24-2 0,-1 1 0 0,1 11 0 0,10 11 2 0,14 1 0 0,-13 36-3 0,23-14 2 0,-10 16 0 0,23-4 1 0,0 13-1 0,0-22-2 0,12-13 2 0,24 23 2 0,11-34-2 0,-10-2-2 0,-3-11 2 0,15 0 1 0,-14-24 0 0,1 0-2 0,-12-23 1 0,0 10 1 0,-24 3 0 0,0-14-1 0,-12 0-1 0,-24 23 2 0,0 2-1 0,1 0 0 0,-25 11-2 0,13 12 2 0,-2 24 3 0,13-13-6 0,13 12 2 0,-12 27 2 0,23-4-1 0,12 2 0 0,12-24-1 0,0 24 1 0,23-13 1 0,1-10 0 0,0-14-3 0,12-11 0 0,-14 0 4 0,2 0-1 0,0-24-2 0,0 0 1 0,-24-10 2 0,0-3-1 0,0 1 0 0,-24 12-3 0,-12 0 3 0,-12 13-1 0,0 11 0 0,0-12-1 0,2 12 0 0,21 12 2 0,2-1-2 0,11 1 1 0,0 0 0 0,0 1 1 0,0-2 1 0,11 1-3 0,-11-1-1 0,24 2 4 0,-24-13-3 0,0 0 1 0,12 0-1 0,-12 0 1 0,11 12 1 0,-11-12-2 0,0 0 2 0,0-12-1 0,0 12-1 0,0-13 2 0,0 13-1 0,-11-11-1 0,11 11 1 0,-12 0 0 0,12 0 0 0,-11 0 0 0,11 0 0 0,0 0 0 0,0 0 0 0,-13 0 0 0,13 0 0 0,0 0 0 0,0 0 0 0,-11 0 0 0,11 0 0 0,0 0 0 0,-13 0 0 0,13 0 0 0,0 0 0 0,0 0 0 0,0 0 0 0,0 0-1 0,0 0 2 0,0 11-2 0,-11-11 2 0,11 0-2 0,0 0 1 0,0 0 0 0,0 0 0 0,0 0 0 0,0 0 0 0,0 0 0 0,0 0 0 0,0 0 0 0,0 0 0 0,0 0-1 0,11 0-8 0,-11 0-30 0,0 13-60 0</inkml:trace>
  <inkml:trace contextRef="#ctx0" brushRef="#br0" timeOffset="92">19041 12251 17 0,'0'12'16'0,"0"-24"21"0,0 12-30 0,0 12-7 0,0 0 0 0,-11 1-1 0,11-13-20 0,-12 11-29 0</inkml:trace>
  <inkml:trace contextRef="#ctx0" brushRef="#br0" timeOffset="93">10861 8822 25 0,'0'0'25'0,"0"-11"-8"0,-12 11-10 0,12 0-6 0,12 0 2 0,-12 0-2 0,12 0 0 0,-2 0 0 0,3 0 1 0,10 0 0 0,2 0 0 0,11 0 1 0,-1 0-1 0,1 0 0 0,11 0 1 0,1 0-1 0,-12 0 1 0,12 0-2 0,-12 0 2 0,-2 0-1 0,2 0-1 0,13 0 0 0,-14 0-1 0,1 0 0 0,0 0 0 0,-1 0 0 0,-11 0 1 0,-12 0-1 0,13 0 0 0,-14 11 2 0,-11-11 0 0,23 12 0 0,-10-12-1 0,-13 12 0 0,12-12-1 0,-12 0 1 0,11 0-1 0,-11 0 1 0,0 0 4 0,0 0-3 0,0 0-1 0,0 0 0 0,0 0-1 0,12-12-3 0,-12 12-6 0,0 0-79 0</inkml:trace>
  <inkml:trace contextRef="#ctx0" brushRef="#br0" timeOffset="94">10944 8834 49 0,'0'0'8'0,"-36"0"3"0,11 0-3 0,3 0 2 0,10-12 1 0,0 12 0 0,0-11-2 0,12 11-3 0,0 0-1 0,12-12-3 0,24 1 2 0,10 11-2 0,26-13 2 0,-1 1-1 0,110 12 3 0,-88-12-5 0,3 12-1 0,-13 0 1 0,-10 12 1 0,-14 0-1 0,-12-12 0 0,-23 0 0 0,12 0 1 0,-12 0-3 0,-14 0 1 0,-10 0 1 0,0 0-5 0,-22 0-4 0,-2 0-4 0,0 0-2 0,-12 0-8 0,-11 0-48 0</inkml:trace>
  <inkml:trace contextRef="#ctx0" brushRef="#br0" timeOffset="95">10955 8859 82 0,'0'0'0'0,"-72"0"12"0,26 0-2 0,22 0-4 0,12 0 6 0,12 0-1 0,24-13-4 0,24 1 1 0,11 0-1 0,13 1 0 0,35-1 0 0,-24 1-3 0,12 11 1 0,1-13-2 0,-25 13 1 0,-12 0-1 0,-11-12-1 0,-12 12 0 0,-24 0 0 0,-1-12-1 0,2 12-1 0,-13-13-2 0,-13 13-11 0,-21 13-12 0,-15-1-18 0,2 13-35 0</inkml:trace>
  <inkml:trace contextRef="#ctx0" brushRef="#br0" timeOffset="96">9575 9513 81 0,'-12'-13'7'0,"-12"2"2"0,24 11-2 0,-13-12 3 0,13 12 2 0,-11-11 0 0,11 11-3 0,0 0-3 0,11 0 5 0,49 0-2 0,-13 0-5 0,14-12-2 0,10 0 0 0,-11 12-2 0,-1 0 0 0,-11-13 1 0,-12 13-1 0,-13 0 1 0,-11 0-1 0,-12 0-1 0,0 13-8 0,0-13-3 0,-12 0-5 0,-11 0-5 0,-1 0-12 0,0 12-25 0</inkml:trace>
  <inkml:trace contextRef="#ctx0" brushRef="#br0" timeOffset="97">9454 9525 89 0,'-22'-12'11'0,"-14"12"2"0,12 0-4 0,12-13 2 0,12 13 3 0,0-11-4 0,12-1-4 0,12 12-1 0,24 0-1 0,-2-11-1 0,3-1-1 0,9 12-1 0,3 0-1 0,-2-12 1 0,13 12-3 0,-49 0-7 0,-10 0-7 0,-13 0-5 0,0 0-10 0,0 12-35 0</inkml:trace>
  <inkml:trace contextRef="#ctx0" brushRef="#br0" timeOffset="98">9301 9537 57 0,'-13'-12'43'0,"-23"12"-39"0,25 0-3 0,11 0-1 0,11 0 5 0,14 0 8 0,11-12-3 0,-1 12-4 0,13-13-4 0,0 13 0 0,-2 0-1 0,-21 0-1 0,-14 13 0 0,2-13 1 0,-13 0-1 0,0 0 0 0,0 0 1 0,0 0 1 0,-13 0 0 0,13 0 0 0,0 0 0 0,0 0 1 0,13 0-3 0,-1 0 1 0,0 0-1 0,0 0 0 0,-1 0 0 0,-11 0 0 0,11 0 1 0,-11 0 1 0,0-13-2 0,0 13 2 0,13 0-1 0,-13 0-2 0,0 0 2 0,12 0-1 0,-12 0 1 0,11 0-1 0,-11 0-1 0,0 0 1 0,0 0 1 0,0 0-1 0,0 0 0 0,13 0 0 0,-13 0 0 0,0-11 0 0,0 11 0 0,0 0 1 0,0 0-1 0,0 0 0 0,0 0 0 0,0 0 2 0,0 0-2 0,0 0 0 0,0 0 1 0,0 0-1 0,0 11 0 0,0-11 0 0,-13 0 0 0,26 0 0 0,-13 0 0 0,0 0 0 0,12 0 0 0,-12 0 0 0,0 0 1 0,0 0-1 0,11 0 0 0,-11 0 0 0,0 0 1 0,-11 0-1 0,11 0 0 0,11 0 0 0,-22 0 1 0,11 0-1 0,0 0 0 0,0 0 1 0,0 0 0 0,0 0-2 0,0 0 2 0,0 0 0 0,0 0 0 0,0 0-1 0,0 0 1 0,0 0-1 0,0-11 0 0,0 11 2 0,0 0-1 0,0 0 0 0,0 0 0 0,0 0-1 0,0 0 0 0,0 0 0 0,0 0 0 0,0 11-1 0,0-11 2 0,0 0-1 0,0 0 0 0,0 0 1 0,0 0-1 0,0 0-1 0,0 0 2 0,0 0 0 0,0-11 0 0,0 11-1 0,0 0 1 0,0-12-1 0,0 12 0 0,0 0-16 0,0 12-11 0,0-1-75 0</inkml:trace>
  <inkml:trace contextRef="#ctx0" brushRef="#br0" timeOffset="99">19065 12703 32 0,'0'0'0'0,"0"-11"23"0,12 11-13 0,12-12-1 0,-12 1 1 0,0-14 1 0,0 25 0 0,12-23 17 0,-24 11-26 0,0 1 8 0,10-2-6 0,-10 13 0 0,13 0 0 0,-13 0-1 0,0-12 0 0,0 24 4 0,-13-12-5 0,-9 13 1 0,-2 21 0 0,-12-10 0 0,-12 23 2 0,-142 121 9 0,129-110-9 0,3-8-1 0,9-16-1 0,15 3 1 0,-14-3-1 0,12 3 0 0,12-3-1 0,-11-9 0 0,10 0-1 0,14-14 1 0,-1 1-1 0,-1-12 0 0,13 0 0 0,13-23-1 0,10 10-8 0,13-11-15 0,0 11-16 0,-12-8-72 0</inkml:trace>
  <inkml:trace contextRef="#ctx0" brushRef="#br0" timeOffset="100">18601 12883 83 0,'0'-12'6'0,"12"-1"12"0,-12 2-1 0,13-1-2 0,-2 12-4 0,1-11-2 0,-12 11-2 0,0 11 0 0,0 1-2 0,-12 12 1 0,-12 11-2 0,0 1 0 0,0 12-1 0,0-13 2 0,0 1-1 0,1 0-1 0,10-12-1 0,2 10 1 0,-1-21-1 0,-1 11-1 0,13-11-1 0,-11-2 1 0,11 12 1 0,-12-23-1 0,12 13-2 0,0-13 2 0,12 12 2 0,-1-12-1 0,14-12-4 0,11 12 2 0,-1-13 2 0,13 2-2 0,0-1 0 0,-13 1-1 0,1-2 2 0,-24 13 0 0,12-12-2 0,-12 12 0 0,0 0 2 0,0 0 1 0,-12-12-1 0,0 12-3 0,0 0 3 0,0 0-2 0,0 0 2 0,0 12-1 0,0-12-1 0,0 0 2 0,0 0-1 0,0 0-1 0,0 0 1 0,0 0 1 0,10 0 0 0,-10 12-2 0,0-12 2 0,0 0-2 0,0 0 1 0,0 0 0 0,0 0 2 0,0 13-4 0,0-13 4 0,0-13-3 0,0 13 1 0,0 0 2 0,0 0-4 0,0 13 3 0,0-13 0 0,0-13-3 0,0 13 3 0,0 0-1 0,-10 0 0 0,10 0 0 0,0 0 0 0,0 0 0 0,0 0 0 0,0 0 0 0,10 0 0 0,-10 0 0 0,0 0 0 0,0 0 0 0,0 0 0 0,0 0 0 0,0 0 0 0,0 0 0 0,-10 0 0 0,10 0-1 0,0 0 1 0,0 0 0 0,10 0 0 0,-10 0 0 0,0 0-1 0,0 0 1 0,0 0 0 0,13 0 0 0,-13 0 0 0,0 0 0 0,12-12 0 0,-12 12 0 0,0 0 0 0,11 0 0 0,-11 0 0 0,0 0 0 0,0 0 0 0,0 0 0 0,13 0 0 0,-13 0 0 0,0 0 0 0,0 0-1 0,12 0 1 0,-24 0-1 0,12 0 1 0,0 0-1 0,12 0 1 0,-12 0-1 0,0 0 1 0,11 0-4 0,-11-12 3 0,-11 12-3 0,11 12 2 0,-12-12-1 0,12 0 0 0,-13 0 0 0,13 0 2 0,0 0 1 0,0 0-1 0,0 0-2 0,0 0 0 0,0 0 2 0,0 0-2 0,0 0-3 0,13 0 2 0,-13 0 0 0,0 0-13 0,0 0 15 0,0 0-9 0,0 0 10 0,0 0-8 0,0 0 2 0,-13 0 3 0,13 0-3 0,0 0 0 0,0 0-1 0,0 0 2 0,-11 0-4 0,11 0-2 0,-12 0-29 0</inkml:trace>
  <inkml:trace contextRef="#ctx0" brushRef="#br0" timeOffset="101">24031 9550 90 0,'0'0'0'0,"0"-37"8"0,12 13 2 0,-12 12 1 0,0 12-4 0,0 0 0 0,-12 0 1 0,-1 12-2 0,2-12-2 0,-1 11-1 0,1 2-2 0,11-1 1 0,-13 0 0 0,13 1 0 0,0-13 2 0,24 0-1 0,-1-13 0 0,2 1 1 0,-1 0-2 0,-24 12 0 0,0 0-1 0,0 12 2 0,-13-12-2 0,-10 0-1 0,23 12 1 0,-13-12-1 0,13 0 1 0,0-12 0 0,13 12-3 0,-1 0-7 0,-12 0-9 0,11 25-7 0,-11-2-9 0,0 12-19 0,0-22 19 0</inkml:trace>
  <inkml:trace contextRef="#ctx0" brushRef="#br0" timeOffset="102">24079 9632 30 0,'0'0'4'0,"-12"-11"-1"0,12-14 16 0,0 2-5 0,12 23-4 0,-1-23 0 0,1 10 2 0,-12-11 0 0,0 11-2 0,0 2-1 0,0 11 0 0,0-12-2 0,-12 12-2 0,-11 12 0 0,-1 12-2 0,12 0 0 0,-12 23 1 0,-12 13 1 0,1 12 0 0,-13 22 0 0,-11 2-1 0,11 0 3 0,-1-12-3 0,3-2-1 0,10 12-2 0,12-21 0 0,0-14 0 0,0-23 1 0,12 1-1 0,-11-26 0 0,23-1 0 0,-13-10 1 0,13-10-1 0,-11-14 1 0,11 0-1 0,0-12-1 0,11 0 1 0,2 1-1 0,-13-13 0 0,12 1 1 0,-1 23-1 0,-11-12 0 0,0 36 1 0,0-11-1 0,0 22 0 0,-11 25 0 0,11-1-1 0,-12 1 2 0,12 1-1 0,0-14 0 0,12-12 1 0,-12-11 0 0,23 0 0 0,-11 0 1 0,12-11-1 0,-12 11 0 0,12-12-1 0,-1 1-1 0,2 11-2 0,-14-13-2 0,25 1-25 0,24 0-29 0,-26 12-38 0</inkml:trace>
  <inkml:trace contextRef="#ctx0" brushRef="#br0" timeOffset="103">24054 9561 11 0,'0'0'6'0,"-11"0"2"0,11-11-4 0,0 11-3 0,0 0 0 0,0 0 0 0,0-13-1 0,11 13 1 0,-11 0 2 0,0-12 3 0,0 12-2 0,0-12 0 0,0 12-1 0,0-13-1 0,13 13-2 0,-13 0 0 0,0-11 2 0,0 11 3 0,-13 0-1 0,13 0-2 0,-11 0 0 0,11 0-1 0,0 11 2 0,0-11 0 0,-12 25 0 0,-1-13 0 0,2 12 0 0,-60 59 1 0,35-22-2 0,-12 21 0 0,-11 12 2 0,-13 14 0 0,13 23-1 0,-1 0 0 0,1 1 2 0,-13-2 1 0,-12-11-2 0,14 0 1 0,-2-1 1 0,1 3-3 0,-1 9-3 0,12-10 0 0,1-13 0 0,23-24 3 0,1-12-2 0,-1 1 2 0,-13-24-2 0,15-25 2 0,-14 25-1 0,24-36 1 0,12-1-1 0,12-22-1 0,0-12-2 0,0-2 1 0,12-10 1 0,-12 11 0 0,13-13-1 0,-2 3 0 0,-11 9 1 0,12-21 0 0,-1 9-1 0,-11 1 0 0,25-12 0 0,-2 25-1 0,-12 12 2 0,-11-2 0 0,13 13 2 0,-13 13 1 0,-13 21-1 0,-33 74 7 0,22-37-6 0,1 1-1 0,-2-13-1 0,13 1 0 0,12-12-1 0,0-14 0 0,0-9 0 0,0 0 0 0,0-14-1 0,12-11 1 0,13 0 1 0,9-11-1 0,14-14 0 0,0-11-2 0,0 24 0 0,-13 12 1 0,-12-11 1 0,-23 11 0 0,0-12 0 0,0 12-1 0,0 0 1 0,0-12-1 0,0-1 0 0,13-10-2 0,-1 12-3 0,-1-2-7 0,-11 13-12 0,13 0-16 0,-13 0-57 0</inkml:trace>
  <inkml:trace contextRef="#ctx0" brushRef="#br0" timeOffset="104">23984 9608 34 0,'0'0'7'0,"11"-12"4"0,-11 0 1 0,0 1-1 0,0-1-1 0,0 1-2 0,0 11-1 0,-11 0-1 0,-2 0 0 0,2 11-1 0,-2 12 0 0,-10 14-1 0,-1-3 0 0,-1 16-1 0,-11 8 1 0,2-22 1 0,-2 12-1 0,12-25-2 0,11 1 0 0,2-12 0 0,-1 0 0 0,12-12 1 0,0 0 0 0,0 0 1 0,0-12-3 0,0 12-1 0,0-12 1 0,0-12 0 0,0 1 0 0,0-1 0 0,0-12 0 0,0 12-1 0,0 12 1 0,0 0-1 0,0-1 1 0,0 3 1 0,0 10 0 0,0-11 1 0,0 11-1 0,0 0 0 0,0 11-1 0,-11 12 0 0,11-11 0 0,0 24-1 0,0-13 1 0,0 14 0 0,0-14 0 0,0 13 0 0,0-24-1 0,0 24 2 0,0-25 0 0,0 1-1 0,11 0-1 0,-11 1 1 0,12-13 0 0,-1 0 0 0,14 0 0 0,-13 0-1 0,24-13 0 0,-36 1 0 0,24 12-1 0,11-12 0 0,-24 1 1 0,25-1 1 0,-11 1-2 0,10-2 1 0,-11 1 0 0,-12 0 1 0,-12 12-1 0,0 0 1 0,0 0-1 0,0 0 1 0,0 0-1 0,-36 0 0 0,12 24 0 0,-23 0 2 0,11-12-3 0,11 11 2 0,3-11 0 0,10 1 0 0,12-13-2 0,0 11-3 0,24-11-11 0,11 0-24 0,-11 0-79 0</inkml:trace>
  <inkml:trace contextRef="#ctx0" brushRef="#br0" timeOffset="105">22161 12359 65 0,'12'0'7'0,"12"-24"11"0,12 0-3 0,0 12-1 0,-1-12-3 0,-11 12-2 0,-12 12-1 0,0-12-2 0,0 12-3 0,-24 0 6 0,0 0-6 0,0 0-2 0,-24 0 0 0,24 12 0 0,-24 0-1 0,2 12-1 0,-15-1 3 0,14 2 0 0,-1 0-1 0,0-14 0 0,11 24-2 0,15-23 1 0,-2 24 1 0,12-25-1 0,22 14-1 0,3-13 1 0,-1 22 0 0,12-21-2 0,11 24 2 0,-11-14 0 0,-12 12 0 0,-1-11 2 0,-23-1-2 0,0-10 1 0,-23-1 0 0,-13 0 0 0,1 1 1 0,-1-13-1 0,0-13 1 0,0 1-1 0,13 12-2 0,11-12-7 0,0 12-12 0,0 0-13 0,12 0-18 0</inkml:trace>
  <inkml:trace contextRef="#ctx0" brushRef="#br0" timeOffset="106">22578 12240 66 0,'0'-23'22'0,"-12"-2"-4"0,12 25-5 0,-13 25-1 0,13 21-1 0,-11 26-4 0,0 11-3 0,-1-11-2 0,12-1-1 0,12 0-1 0,-12-23-3 0,11 0-13 0,0-2-14 0,-11-21-24 0,0-25 13 0</inkml:trace>
  <inkml:trace contextRef="#ctx0" brushRef="#br0" timeOffset="107">22400 12502 53 0,'-12'-12'5'0,"0"-1"-2"0,0 13 5 0,12 0 2 0,24 0 2 0,-2 0-3 0,27 0-3 0,11 13-1 0,23-13-2 0,-12 12-2 0,13-12 0 0,-25 12-1 0,1-12 1 0,-24 0-1 0,-1-12 0 0,1-13 0 0,-13 14 0 0,-10-12 1 0,-13-2 1 0,0 13 1 0,-13-1 0 0,2 3 1 0,-14 10-1 0,2 0-1 0,0 10-1 0,-13 15-1 0,0 0 0 0,0 22 1 0,13-12 0 0,11 13-1 0,-1 0 0 0,26 0 0 0,10-37 1 0,13 12-2 0,12-10-1 0,11-13 0 0,0-24 2 0,1 12 1 0,0-24-2 0,-12 1 1 0,-1 11 1 0,-23 0 1 0,-12-12 2 0,0 25 2 0,-12-13 0 0,0 24-1 0,0 0-4 0,-12 24-1 0,-12 35 1 0,12-11 1 0,0 23 1 0,0 11-2 0,12-9 1 0,-12-14-1 0,12-11 0 0,0 0-1 0,0-13 1 0,0-11 1 0,0-12-2 0,0-24 0 0,0-12-1 0,0-23 1 0,0-37 2 0,0-11-5 0,0-36 1 0,12 36 2 0,24 35 1 0,-12 12-3 0,13 25 1 0,-3 12 3 0,14 11-1 0,0 34-3 0,-1 14-1 0,-24 0 1 0,2 0 4 0,-25-13-2 0,-25 1 0 0,-22-25 0 0,-24 2 1 0,0-13-4 0,23-13-14 0,24 2-15 0,24-12-59 0</inkml:trace>
  <inkml:trace contextRef="#ctx0" brushRef="#br0" timeOffset="108">23971 12418 37 0,'13'-12'32'0,"10"-11"-19"0,13-1 1 0,-12 12 1 0,-1 0-2 0,-11-1-1 0,12 2-3 0,-24-1-4 0,0 1-2 0,0-2 0 0,-12 13-1 0,0 0 0 0,-11 0 0 0,-13 0-1 0,11 13 0 0,2-2 1 0,-1 1-1 0,13 12 0 0,-2 0-1 0,2 0 0 0,11-14 0 0,0 15 1 0,11 0 0 0,2-14-1 0,-2 12 0 0,25-10 0 0,-12-1 0 0,-1 11 0 0,2 0 0 0,-2-23 2 0,-23 13 0 0,-12-1 2 0,-11 0 0 0,-13-12-2 0,-11 13-2 0,-1-13 1 0,12 11-2 0,24-11-2 0,-1 0-7 0,2 0-26 0,22 0 12 0,25-11-4 0,13-2 0 0,9-11 12 0,-9 0 15 0,-2 1 4 0,1-1 10 0,0 0 5 0,-2 12 3 0,-10 1-3 0,-11-2-6 0,-1 13-1 0,-12 24-3 0,-2-1-4 0,-10 14-2 0,-10 10-1 0,-2-10-1 0,0-14-4 0,-12 12-13 0,11-22-7 0,13-2 7 0,-11 1-50 0</inkml:trace>
  <inkml:trace contextRef="#ctx0" brushRef="#br0" timeOffset="109">24412 12240 100 0,'0'-23'23'0,"-36"-14"-16"0,23 24-5 0,3 2-1 0,10 11-4 0,0 11-12 0,0 14-28 0,10-13-6 0</inkml:trace>
  <inkml:trace contextRef="#ctx0" brushRef="#br0" timeOffset="110">24507 12430 73 0,'0'-24'16'0,"-12"11"-15"0,24 3 5 0,0-1 5 0,0-2 2 0,12 1-4 0,-12 12-3 0,24 12-1 0,-13 1-2 0,1 8 0 0,-24 4 0 0,0 11-1 0,0-36-1 0,-12 23-1 0,-12 14 1 0,1-3 0 0,-1-21 1 0,12-1-1 0,1 0-2 0,11 1 1 0,0-13 2 0,11 11-3 0,12 12 0 0,2 14 0 0,10-3 2 0,-11 3-1 0,0 10 0 0,-12-10 1 0,-12-14 3 0,-24 1 1 0,0-12-3 0,-23 11-1 0,-1-11 1 0,0-12-2 0,12 11 1 0,13-22 0 0,10-1 0 0,13-11 0 0,0-13-2 0,25 13-2 0,10-14 3 0,1 24 0 0,24-8-1 0,11-4 0 0,1-11 2 0,10 0 1 0,-9 1 0 0,-3-13-2 0,-10 23 2 0,-24 2 0 0,-24 12-1 0,-12-1 0 0,-36 12 1 0,-11 0 1 0,-14 35-2 0,14-11 0 0,36 0-3 0,-2-11 1 0,13 10 3 0,37-12-2 0,-3 1 0 0,27 0 3 0,-14-12-2 0,13-12-3 0,-13 0-12 0,-24 12-8 0,-23 12-20 0,-23 13-48 0</inkml:trace>
  <inkml:trace contextRef="#ctx0" brushRef="#br0" timeOffset="111">21709 13394 103 0,'0'0'0'0,"-48"0"17"0,13 0-10 0,22 0-2 0,13 0 1 0,0 0 2 0,24 0-1 0,12-11-3 0,11 11-2 0,25-23 0 0,35-2 0 0,36 0-1 0,36 2-1 0,35 0 0 0,1 11 0 0,35-1 0 0,-12 2-3 0,11-1 3 0,3 1-1 0,-27-2 1 0,-10 13 1 0,-38-12-2 0,-21 12 3 0,-37-12 2 0,-12-11 2 0,-23 12-2 0,-13-2 0 0,-23 1-1 0,-24 0-2 0,0 12 0 0,-24-13-1 0,0 13-1 0,-13 0-9 0,-11 0-12 0,-71 13-63 0,48-13 27 0</inkml:trace>
  <inkml:trace contextRef="#ctx0" brushRef="#br0" timeOffset="112">22280 13394 29 0,'0'0'0'0,"-119"0"8"0,12 24 0 0,36-11 0 0,-1 10 3 0,26-12-1 0,21 14 0 0,50-25-9 0,21 0 0 0,38 0-1 0,-1-12 2 0,36-12 2 0,0 12 2 0,24 1-2 0,12-14-2 0,24 13-1 0,11-11-2 0,12-1 0 0,13 12 1 0,-13 0 0 0,1-1 0 0,-1 2 2 0,-23-1-2 0,-12 1 0 0,-25-1 0 0,-23 0-1 0,47-1 10 0,-105 2-4 0,-26-1 0 0,-11 12-1 0,-12-11 0 0,-12 11 0 0,0 0-2 0,11 0-1 0,-11 0-1 0,13 0 0 0,-13 0 0 0,0 0 1 0,0 0-1 0,0 0-1 0,-24 0-7 0,1 0-13 0,-14-13-13 0,1 1-36 0</inkml:trace>
  <inkml:trace contextRef="#ctx0" brushRef="#br0" timeOffset="113">23686 13633 26 0,'12'-13'14'0,"11"-21"-3"0,1-16 11 0,0 29-11 0,-12-4 0 0,0 13-2 0,0-1-2 0,0 13-2 0,-12 0 1 0,0 25-1 0,-12 0 1 0,0-4-2 0,-12 16 0 0,-13-1-1 0,14 12-1 0,-13-1 1 0,13 1-1 0,-13 12 0 0,0-1 0 0,1-13 1 0,-1 4-1 0,0 9-1 0,1-13 0 0,-1-9 1 0,0-1-1 0,12-1 0 0,1-11-1 0,-13-1 1 0,0-10-1 0,0-13 1 0,24 12 0 0,-11-12-1 0,-2-12 1 0,2-12 0 0,10 1-1 0,2 10 0 0,-12-45 1 0,23 45-2 0,-13-24 1 0,13 14 0 0,13 0 0 0,-2 11 0 0,12-12-1 0,-10 12 1 0,10-12 1 0,-10 24-1 0,10-12 0 0,-11 0 0 0,12-1 0 0,-12 13 0 0,12-10 0 0,0 10 0 0,0-11 0 0,-12 11 0 0,11 0 0 0,-12 11 0 0,14-11 1 0,-25 10-1 0,11 3 1 0,14-1-1 0,-13 0 0 0,11 12 1 0,1-1-1 0,12-10 1 0,-24 22 1 0,24 1 1 0,-13 1 0 0,13-3-1 0,-11 14-1 0,22 25 0 0,-24-52 0 0,0 16-1 0,2-13 0 0,-1-1 1 0,0-10 0 0,-12 11 1 0,0-24-1 0,-2 11 1 0,-10-11 0 0,13 0-1 0,-13-11 0 0,0-1-1 0,12 0 0 0,-12-12-12 0,0 1-20 0,0 10-36 0,0 13-10 0</inkml:trace>
  <inkml:trace contextRef="#ctx0" brushRef="#br0" timeOffset="114">4716 11037 45 0,'0'0'0'0,"-12"-24"11"0,0 24-4 0,12-12 1 0,-12 1 3 0,0 11 2 0,0 0-2 0,12-12-3 0,-11 12-3 0,11 0-2 0,11 12 1 0,-11-12-1 0,24 0-2 0,-12 0 0 0,24 0 1 0,1 0-1 0,-3 0 0 0,2 0 0 0,0 0 0 0,0 11-1 0,-14-11 1 0,14 12-1 0,0-12 0 0,12 0 2 0,0-12 0 0,-1 12 0 0,13-11-1 0,12 11 0 0,-13-12 1 0,1 12-1 0,-13 0-1 0,-11 0 1 0,0 0 0 0,11 0 0 0,-11 0-1 0,0 0-2 0,12 0 2 0,-2-12 1 0,3 12 0 0,9-13-1 0,3 13 0 0,-2-11 1 0,0-1 0 0,-10 12-1 0,10 0 1 0,35-11 2 0,-45 11-3 0,-1 0-1 0,11 0 1 0,-11 0 1 0,11 0 0 0,2 0 0 0,-2 0 0 0,0 0-1 0,1 0 1 0,47 0-1 0,-60 0 0 0,0 0-1 0,-11 11 0 0,-11-11 2 0,-2 0 1 0,13 0-3 0,-12 12 1 0,24-12 1 0,-25 0-1 0,0 0 5 0,2 0-2 0,-1 11 1 0,-12-11-4 0,0 0 1 0,11 0-1 0,13-11 3 0,-36 11-6 0,0 0-23 0,-25 11-90 0</inkml:trace>
  <inkml:trace contextRef="#ctx0" brushRef="#br0" timeOffset="115">17660 14658 17 0,'0'0'14'0,"0"-13"3"0,0 13-12 0,12 0 0 0,-12 0-1 0,0 0 0 0,0-12 0 0,0 12-3 0,0 0 4 0,0 12-2 0,0-12-1 0,-12 0 0 0,0 13 1 0,12-13 0 0,0 0 0 0,-12 11-2 0,12-1 0 0,0 3 0 0,-12-1 0 0,12 0 0 0,-12 12 1 0,1-12-1 0,11 12 1 0,-12-12-1 0,-1 0 0 0,13 11 0 0,-11-12 1 0,-1 14-1 0,-1-13 1 0,13 12-1 0,-11-1-1 0,-1 1 1 0,1 0 0 0,-2-1 0 0,2 2-2 0,11-1 1 0,-13-2 0 0,13 3 1 0,-11 0-1 0,-1-2 0 0,-1 1 0 0,2 0 1 0,-14 10-1 0,14 3 0 0,-1-1-1 0,-11-1 2 0,11 1-1 0,-24 24 0 0,24-38 0 0,0 3 0 0,-13 11 1 0,14-13 0 0,-1 14 1 0,1-3-2 0,-14 3 0 0,14-1 0 0,-1-13 0 0,1 13 1 0,-2-13 1 0,1 2-1 0,0 11 0 0,-12-13 0 0,12 1 1 0,-11 12-2 0,10-12 1 0,2 0 0 0,-1-13-1 0,-1 12 0 0,13-10 1 0,-47 58 4 0,36-47-3 0,-1-11-1 0,0 10 0 0,12-12-1 0,-12 2 0 0,12-1 1 0,0 0-1 0,-13 0 0 0,13 0 1 0,-11-2-1 0,11-10 1 0,0 0-1 0,0 0 1 0,0-10-2 0,0 10-6 0,11 0-12 0,-11 0-22 0,0 0-11 0</inkml:trace>
  <inkml:trace contextRef="#ctx0" brushRef="#br0" timeOffset="116">20018 10312 55 0,'0'-13'16'0,"0"1"-2"0,0 0-1 0,0-1-2 0,0 13-2 0,0-11-2 0,-12 22-3 0,-12 2 0 0,0 11 0 0,1-11 0 0,-13 10-1 0,-12 12 3 0,24-11-2 0,0-12-1 0,-12 12 1 0,0 0 1 0,0 0-1 0,14-14-1 0,-14 3-1 0,12-1 0 0,12 0 1 0,-12 12-1 0,12-12-1 0,1-1 1 0,-14 14 0 0,14-13-1 0,-1-12 0 0,12 0 0 0,-11 0 0 0,11 0 0 0,0-12-1 0,11 12 0 0,-11-12 1 0,12-1-1 0,-1 13 1 0,2-11-1 0,-1-1 0 0,11 1 0 0,1-14 0 0,0 0 0 0,0 4 1 0,12-4-1 0,-13 13 0 0,0-24-1 0,-10 25 0 0,10-2 2 0,-10 1-1 0,-1 0 0 0,12 1 0 0,0 11 0 0,-1-12 0 0,1 1 0 0,-1-2 1 0,2 1-1 0,-14 0 0 0,1-1 1 0,0 2 0 0,-12-1 0 0,12 1 1 0,-12 11 1 0,0-12-2 0,12 12 0 0,-12-12-1 0,0 12 1 0,12 0-1 0,-12 0 1 0,0 0-1 0,0 0 1 0,0 24-2 0,0-13 2 0,0 25 0 0,0 1 1 0,12-14-1 0,-12 48-1 0,12-47 1 0,0 0 1 0,1 10-2 0,-13-9 1 0,11-13 0 0,-11 1-1 0,12-13 0 0,-12 0 2 0,0 0 0 0,11-13-6 0,-11 13-14 0,12 0-20 0,-12 0-84 0</inkml:trace>
  <inkml:trace contextRef="#ctx0" brushRef="#br0" timeOffset="117">19958 5263 9 0,'12'-12'8'0,"0"-1"-2"0,-12 13 3 0,0 13-7 0,0-1 1 0,0 11-1 0,0 13 1 0,-12 12-2 0,12-1 1 0,12 0 0 0,-12 3 0 0,12 21-1 0,12-12 1 0,-12 24-1 0,13-12 1 0,-14 1-1 0,12-1 1 0,0-12 0 0,2-11 1 0,-1 12 0 0,12-1-1 0,-14 0 0 0,14 2 0 0,-11-26-1 0,11 1 0 0,-1 0 0 0,1-12 0 0,36 10 0 0,-38-21 0 0,3-13 0 0,-1 0 0 0,11-13 0 0,-11-10 0 0,0 12 0 0,-13-26 0 0,14 3-1 0,-3-3 1 0,2 3 0 0,0-27 1 0,12 1-1 0,0 1 1 0,-12-12-1 0,-2-1 0 0,2-11 0 0,-11-1 0 0,11 1 0 0,-26-1 0 0,26 25 2 0,-23 0 0 0,23 11 0 0,-24 0 1 0,-1 25-2 0,13-25 2 0,0 12-1 0,-12 1-2 0,1-1 0 0,-2 24 0 0,1 1-1 0,-12-2 0 0,0 13 0 0,0 13-2 0,-12-2-8 0,-12 37-5 0,0-13-4 0,0 13-5 0,12-1-22 0</inkml:trace>
  <inkml:trace contextRef="#ctx0" brushRef="#br0" timeOffset="118">21066 6226 27 0,'0'0'0'0,"-13"0"10"0,13 13-4 0,-11-1-2 0,11-12-1 0,0 12 0 0,0-12 4 0,11-24 2 0,14 0-3 0,-13-24-1 0,22 2 2 0,2-15-1 0,13 1-3 0,-14-11 0 0,26 0 1 0,-14-1 0 0,0 13-2 0,-11-1-2 0,0 1 2 0,-24-1-2 0,10 13 1 0,3 10 0 0,-14-10 1 0,14 23-2 0,-14 1 0 0,14-1 0 0,-1-24 3 0,-24 36-2 0,0-11 1 0,0 11-1 0,0-1 1 0,-13 13-1 0,13 13 0 0,-23 22 0 0,-1 1 0 0,-1 12-1 0,-11-1 0 0,14-11 2 0,-14 0-1 0,0-11 0 0,12-4 1 0,1-8-2 0,11-1 0 0,-1 0 0 0,13 1 1 0,0-13-1 0,0 0 1 0,0-13-1 0,25-11 1 0,-2 11-1 0,13-58 0 0,-12 48 1 0,12-13-1 0,-24 13 0 0,-2 0 1 0,3-2-1 0,-1 0 1 0,-1 2-1 0,2 12 1 0,10-1-1 0,-10 0 0 0,-1-1 1 0,-1 2-1 0,2 11 0 0,-2 0 0 0,-11 11 1 0,13 2-1 0,-13 11 1 0,0-1-1 0,0 13 0 0,0 0 0 0,0-1 1 0,0 1-1 0,0-13 0 0,0 2 1 0,0-13-1 0,0 1 1 0,11-2-1 0,-11-11 1 0,0 0 0 0,0-11 0 0,0-14-3 0,12 13-1 0,-12-1-7 0,0 13-7 0,11 13-27 0,-11-13-18 0</inkml:trace>
  <inkml:trace contextRef="#ctx0" brushRef="#br0" timeOffset="119">20899 15692 93 0,'-12'0'6'0,"-47"-12"21"0,10 12 7 0,38 0-17 0,11 0-5 0,47 0-1 0,13 0-8 0,12-11 0 0,23 11 1 0,0 0-2 0,0-12-1 0,1 1-1 0,-25-2 1 0,-11 1 0 0,-36 12 0 0,-12 0 0 0,-2-12-3 0,-10 12-9 0,0 0-18 0,-10 0-15 0,-14 12-57 0</inkml:trace>
  <inkml:trace contextRef="#ctx0" brushRef="#br0" timeOffset="120">21137 15431 102 0,'0'0'0'0,"-13"-12"13"0,3 0 3 0,10 12 0 0,10 24 1 0,3 23 0 0,-13 13-5 0,23 23-5 0,-10 0 0 0,-1-11-2 0,-1-13-4 0,2-11-2 0,-13 0 2 0,0-25-7 0,0 13-24 0,0-24-32 0,0 0-3 0</inkml:trace>
  <inkml:trace contextRef="#ctx0" brushRef="#br0" timeOffset="121">21661 15514 72 0,'0'-23'28'0,"0"-2"-19"0,12 13 8 0,12-1-1 0,-12 26-4 0,-1-1 0 0,-11 24-1 0,13 12-3 0,-13 11-3 0,12 1-1 0,-12-1 0 0,11-11-1 0,1-12 0 0,0-1-1 0,-12-10 2 0,0-14-2 0,12 1 0 0,-12-12-1 0,12-12 1 0,0-12-2 0,0-13 0 0,0 3 1 0,13-3-1 0,-2 3 0 0,-12-3 1 0,1 14-1 0,-1-13 0 0,2 11 0 0,-13 2 0 0,12 0 1 0,0 11-1 0,-12 12 0 0,12 0 0 0,-12 12 0 0,0 11 1 0,0 0 0 0,0 14-1 0,12-1 0 0,0-1 0 0,0 1 0 0,10 0 0 0,-9-12 1 0,10-2-2 0,2 3 2 0,-1-13-1 0,12-12 0 0,11 0 1 0,0-12 1 0,1-13-2 0,-12 3 0 0,-24-2 0 0,24-1 1 0,-24-9-2 0,0-3 2 0,-2 3 0 0,3-3-2 0,-13 1 0 0,0 13 3 0,0 11-2 0,-23 12-1 0,-1 0 1 0,0 24 0 0,0-1 0 0,0 25 0 0,12-12 1 0,0 12-1 0,36-1 0 0,-12-11-1 0,36-1 1 0,-2 2-1 0,-10-26 0 0,0 1 1 0,1-1-1 0,-14-11 2 0,-12 0-1 0,2 0 0 0,-13-11 1 0,-13 11-5 0,13-12-26 0,0 1-46 0,25 11 4 0</inkml:trace>
  <inkml:trace contextRef="#ctx0" brushRef="#br0" timeOffset="122">22959 15728 45 0,'-12'0'9'0,"-23"0"4"0,11 12-4 0,0-12 3 0,24 0-2 0,-12 0 4 0,0 11 4 0,12-11-9 0,0 13 0 0,12-13-2 0,0 0-2 0,12 0 2 0,0-13-3 0,11 13-2 0,1-11 2 0,12 11-1 0,-13 0-4 0,12 0 2 0,2-12 1 0,-14 12 2 0,1 0-5 0,0 0 1 0,-24 0 1 0,12-11 0 0,-12 11-1 0,-1 0 0 0,-11 0 2 0,12-13-2 0,-12 13-6 0,11 0-14 0,-11 0-9 0,13 0-19 0,-13-12-16 0</inkml:trace>
  <inkml:trace contextRef="#ctx0" brushRef="#br0" timeOffset="123">23102 15491 53 0,'-12'0'11'0,"-12"-13"-2"0,24 13 4 0,-11 0 3 0,11-12 14 0,0 12-9 0,11 12-16 0,2-12-2 0,-2 13-1 0,12-2 0 0,2 1 0 0,11-12 0 0,-25 11-1 0,25 2 0 0,-12-13-1 0,-12 12 1 0,0 0 0 0,0-1-1 0,1 1 1 0,-13-12 0 0,11 11 0 0,1-11 0 0,11 0 0 0,-12 0 0 0,2 0-1 0,10 0 2 0,-10-11-1 0,-13 11 1 0,12 0-1 0,-12 0 1 0,0 0 0 0,0-12 0 0,0 24 0 0,0-12-2 0,0 11 0 0,0 2 0 0,-12-1 0 0,-1 0 1 0,2 12-1 0,-1-1 1 0,-1 1-1 0,2 0 0 0,-1-1-1 0,-11 14 1 0,12-3 0 0,-14 3 0 0,13-13 0 0,-12-1 1 0,12-10-1 0,-12 11 0 0,12-13 0 0,1 12 1 0,11-10-1 0,-12-1 0 0,12 0 0 0,0 1 1 0,0-13-1 0,0 0 0 0,0 0 1 0,0 11-1 0,0-11 0 0,0 0 0 0,0 0 1 0,0 0-1 0,0 0 0 0,0 0 0 0,0 12 0 0,0-12 0 0,0 0 0 0,12 0 0 0,-12 0 0 0,0 0 0 0,0 0 0 0,0 0 0 0,0 0 1 0,11 0-1 0,-11 0 0 0,0 0 0 0,12 0-1 0,-12 0 1 0,12 0 1 0,-12 0-1 0,0 0 0 0,0 0-1 0,0 0 1 0,0 0 2 0,12 0-3 0,-12 0 1 0,0 0 1 0,0 11-3 0,0-11 3 0,0 0 1 0,0 0-3 0,0 0-2 0,0 12 3 0,0-12 0 0,0 0 0 0,-12 12-3 0,12-12 2 0,0 0-22 0,0 0 14 0,0 0-4 0,-12 13 2 0,12-13-1 0,-12 11-2 0,12-11-6 0,0 0-3 0,0 0 7 0,0 0 4 0,0 0 4 0,0 0 5 0,0 0-24 0</inkml:trace>
  <inkml:trace contextRef="#ctx0" brushRef="#br0" timeOffset="124">23936 15680 44 0,'0'-11'5'0,"0"11"19"0,0-12-13 0,0 1-2 0,0 11-2 0,0-13-2 0,11-11-1 0,2 11-1 0,-13-10 1 0,0 23 0 0,0-11 0 0,0-1 0 0,-13 12-1 0,-10 0 0 0,-1 0 1 0,-1 12-2 0,14-1 0 0,-14 1-1 0,15 12 0 0,-14 0 0 0,12 0 1 0,0 11-1 0,12-10-1 0,-12-2-1 0,12 1 2 0,0-12-1 0,12 0 1 0,12-12-1 0,-12 0 1 0,10 0 0 0,3-24 0 0,-1 0 0 0,-12-12 2 0,24-11-3 0,-12-1 0 0,0 1 1 0,-1 10-1 0,-12 14 0 0,2-13 0 0,-1 1 0 0,-12 11 0 0,11-24 1 0,-11 12-1 0,0 12 0 0,0 1 0 0,0 23 0 0,0 0-1 0,-11 23 1 0,-1 14 0 0,-1-3 0 0,13 27 0 0,-11-14 1 0,-1 13 0 0,12-13 0 0,-11 1 0 0,11-1 0 0,11-23 1 0,12 12-3 0,-10-25 1 0,23 2 1 0,-13-1 0 0,1-12 0 0,0 0-1 0,24-12 1 0,-24-12 0 0,-1 1 1 0,13 10-1 0,-13-22-1 0,14 12 0 0,-13-27 1 0,-14 27-1 0,3-12 0 0,-1 22 0 0,-12-10 1 0,0-1-1 0,-12 24 0 0,12-12 0 0,-23 12 0 0,11 12 1 0,-24 1-1 0,23 10 0 0,-23 1 1 0,25 11 1 0,-12-12 0 0,0 50 1 0,23-50-1 0,-13 13-2 0,26-13 0 0,-2-10 2 0,12-1 0 0,0-12-1 0,26 0-1 0,-13 0 1 0,11-25-1 0,13 14 0 0,-13-12-6 0,2-2-18 0,-15 2-10 0,14 0-10 0,-24 10-10 0</inkml:trace>
  <inkml:trace contextRef="#ctx0" brushRef="#br0" timeOffset="125">24793 15431 57 0,'0'0'0'0,"0"-12"11"0,0 12 5 0,12 0-5 0,-12 12 11 0,11-2-10 0,-11 3-2 0,0-13-2 0,13 0-1 0,-1 0-2 0,-1 0-2 0,-11-13-1 0,13-9 0 0,-13 10 0 0,0 12 2 0,0-12 0 0,-13 12-1 0,2 12 2 0,-1-12-1 0,-12 12-1 0,-1 0-1 0,2 11-1 0,0 1 3 0,-1 12-6 0,0-12 3 0,0 11 0 0,0 1 1 0,12 1-1 0,0-3-1 0,12 3 0 0,24-14-1 0,0 1 1 0,24-12 4 0,-1-12-2 0,1-12 0 0,-12-1-1 0,-1-10-2 0,-11 12 2 0,-24-2 2 0,12 13-1 0,-12-12 0 0,0 12-1 0,0-12 1 0,0 12-9 0,11-11-37 0,-11 11-89 0</inkml:trace>
  <inkml:trace contextRef="#ctx0" brushRef="#br0" timeOffset="126">14064 13145 77 0,'0'0'0'0,"-12"-24"11"0,0 24 0 0,0-12 5 0,12 12-1 0,-13 0-5 0,13 12-3 0,0 1-1 0,25 8-1 0,-13-8-1 0,24-1 1 0,-24 0-1 0,23-12-1 0,-23-12 0 0,12-13 1 0,-24 15 0 0,0-26-1 0,0 11-1 0,-24 2 1 0,12-1 2 0,-23 12 0 0,23 12-2 0,-24 0 1 0,24 25-1 0,-24-2-2 0,13 1-1 0,11 13 1 0,-1-3-1 0,2-22 0 0,11 13 1 0,11-2 1 0,14-12-1 0,-2-11 0 0,1 0-1 0,12-11 1 0,-12-12 2 0,0-2-2 0,-14-10-1 0,-10 11 0 0,-22-24 2 0,10 36-1 0,-24 12 0 0,-12 0 0 0,13 12 1 0,11-1-2 0,1 2 0 0,-2 11 1 0,13-11 0 0,12 21-1 0,0-22-1 0,24 0-1 0,0 12 3 0,-1-12 2 0,13-12-2 0,-13 0-1 0,14 0 0 0,-13-23 1 0,0 10 0 0,-2-11-1 0,-22 1 1 0,0-13 1 0,0 24-3 0,-22-24 0 0,-2 25 3 0,12 11-1 0,-12 0-3 0,-1 0 3 0,2 23-1 0,0-12 0 0,10 26-1 0,2-3-1 0,11-9 3 0,11 0 1 0,2-2-1 0,22-12-2 0,1 2-2 0,0-13 4 0,10 0 0 0,-10-13 0 0,-11-10-1 0,-1-1 0 0,-12-13 1 0,-12 3-1 0,-12 10 1 0,-12 11-1 0,-24 2 0 0,1-1-1 0,11 24 0 0,-12-12 1 0,13 11 2 0,11 14-6 0,24-13 5 0,36 1 1 0,-2-13-1 0,3 0-2 0,-1 0 1 0,-2-13 0 0,-21 13 0 0,-13-12 1 0,0 12-2 0,-13 0 2 0,-9-12-1 0,-2 12 0 0,12 0 0 0,12 0 0 0,-12-13-1 0,12 13 1 0,0 0 0 0,12-11 0 0,-12 11-1 0,12 0 0 0,-12 11 0 0,0-11 1 0,0 13-1 0,0-13-2 0,0 12-3 0,12 0-7 0,-12 1-7 0,0-2-8 0,12-1-18 0,-12-10-35 0</inkml:trace>
  <inkml:trace contextRef="#ctx0" brushRef="#br0" timeOffset="127">14004 13406 81 0,'-12'-12'12'0,"12"12"-1"0,0-11 1 0,0 11-5 0,23 0-4 0,-23 0-2 0,0 11-1 0,0 1-14 0,0 13-70 0</inkml:trace>
  <inkml:trace contextRef="#ctx0" brushRef="#br0" timeOffset="128">14028 13704 69 0,'-13'0'10'0,"2"12"-2"0,-1-12-5 0,12 12-1 0,12 1 0 0,-12-2-7 0,11 12-59 0</inkml:trace>
  <inkml:trace contextRef="#ctx0" brushRef="#br0" timeOffset="129">14028 14014 42 0,'0'0'0'0,"0"24"12"0,0-13-7 0,0 1-2 0,0-1-1 0,12 14-3 0,-12 11-4 0,0-13-39 0</inkml:trace>
  <inkml:trace contextRef="#ctx0" brushRef="#br0" timeOffset="130">14028 14311 34 0,'0'0'15'0,"0"24"-9"0,0 0-5 0,0 12-1 0,0 11-40 0</inkml:trace>
  <inkml:trace contextRef="#ctx0" brushRef="#br0" timeOffset="131">14052 14729 36 0,'0'0'0'0,"0"23"29"0,-12 1-20 0,12 0-3 0,0-1-3 0,0 13-2 0,12 12-3 0,-12-13-12 0,12 1 2 0,-12 0 9 0,12 0 5 0,-12-13 5 0,0 1 2 0,-12 0-5 0,12 24-3 0,0-13-1 0,0 13-2 0,0 11-15 0,0-11 8 0,12-12 8 0,-12-12 3 0,0 11 7 0,-12-11 3 0,12 0-2 0,-12 12 1 0,0-12-6 0,0 10-4 0,12-9 0 0,12 0 0 0,0-2 0 0,-12-23-1 0,12 11 0 0,0 1 0 0,-12 0 0 0,-12 1 0 0,0-2-1 0,0 1 1 0,12-1-8 0,-12 2-63 0</inkml:trace>
  <inkml:trace contextRef="#ctx0" brushRef="#br0" timeOffset="132">14147 15157 55 0,'-12'0'6'0,"12"-13"4"0,-13 13 0 0,13-11 2 0,0 11 2 0,0 0-5 0,0 0-2 0,13 0 0 0,-1 0 0 0,12 0-2 0,-1 0-1 0,13 0-1 0,12 0 0 0,0 0-1 0,-1 0 0 0,-11 0-1 0,-12 0 0 0,0 0 0 0,-12 0 0 0,1 0-1 0,-13-12 0 0,11 12-5 0,-11 0-8 0,0-11-10 0,12 11-15 0,-1-13-32 0</inkml:trace>
  <inkml:trace contextRef="#ctx0" brushRef="#br0" timeOffset="133">14469 14978 54 0,'0'0'0'0,"-24"-12"20"0,0 1-5 0,12 11 2 0,12 0-4 0,0 0-3 0,24 11-3 0,0 1-3 0,12 24 0 0,-13-12-1 0,0 11 1 0,-10-11 0 0,-13 12 0 0,-13-25-1 0,-10 14-2 0,-11-13 0 0,-3-1-8 0,25 12-35 0,0-10-47 0</inkml:trace>
  <inkml:trace contextRef="#ctx0" brushRef="#br0" timeOffset="134">20851 16789 144 0,'-36'-25'18'0,"25"25"-9"0,11-12 5 0,24 12-1 0,11 0-1 0,25 0-2 0,0 0-6 0,-13 0-2 0,1 12 0 0,-24-12-5 0,-2-12-17 0,3-1-21 0,-14 13-33 0</inkml:trace>
  <inkml:trace contextRef="#ctx0" brushRef="#br0" timeOffset="135">21292 16645 123 0,'0'-11'10'0,"-12"-14"-3"0,12 13 6 0,12 12 0 0,1 0 0 0,10 24 1 0,-12 0-3 0,2 24-6 0,-1-13-4 0,11 72 0 0,-11-82-1 0,0-14 0 0,0 12 0 0,0-23 0 0,0 0 1 0,0-23 0 0,0-1 0 0,0 0-1 0,10-10 1 0,3-3-1 0,-14 1 1 0,25 1 0 0,-23 11 0 0,10-12 0 0,-10 24 0 0,-2 0 2 0,2-1 0 0,-13 13-1 0,0 13-1 0,0 11 1 0,0-11 0 0,-13 21-2 0,13-9-1 0,0-2 2 0,0 0-2 0,24 2 1 0,-12-13-1 0,24 1 1 0,0-2-1 0,-1-11-1 0,13-11 1 0,-11-2 0 0,9 1 1 0,-10-13 0 0,-12 2 0 0,0-12 0 0,-12 22 1 0,-12 2-1 0,0-1 1 0,-24 12 0 0,0 12 0 0,0 12 0 0,11 0-1 0,2 10 0 0,11 3 0 0,48-1-4 0,12-25-13 0,-14-11-18 0,15-11-20 0,-14-1-32 0</inkml:trace>
  <inkml:trace contextRef="#ctx0" brushRef="#br0" timeOffset="136">22614 16634 111 0,'0'0'0'0,"-36"0"12"0,11 0 0 0,25 23 1 0,0-23 0 0,13 11 0 0,35-11-3 0,23 0-4 0,1-11-4 0,11 11-1 0,11-12-1 0,-22 1 1 0,-12 11-2 0,-24-25 2 0,-25 13-1 0,-11-1 0 0,-11-9 0 0,-25-2 1 0,12 24 1 0,-12-12 0 0,25 24-2 0,-1 0 2 0,24 12-1 0,12-1-1 0,-1 25-1 0,1-25-2 0,-24 2 3 0,0-2 1 0,-35-11-7 0,-1-1-14 0,11-22-21 0,25-1-63 0</inkml:trace>
  <inkml:trace contextRef="#ctx0" brushRef="#br0" timeOffset="137">23686 16442 64 0,'-13'-11'17'0,"-10"-12"-4"0,12 10 4 0,11 1 0 0,0 12 1 0,-13 0-4 0,13 36-1 0,0-1-3 0,0 13-5 0,13 12-3 0,-13-13 1 0,0 1 0 0,11-24-2 0,12 0 1 0,2-13-2 0,9-11 2 0,-9 0-2 0,11-23 0 0,0-2 0 0,10-34 1 0,-10 34 0 0,-11 15 3 0,-1-14-1 0,-13 12 1 0,13 12 0 0,-24-12 0 0,12 12-1 0,-1 0-2 0,-11 12-1 0,13 24 3 0,-13-13-1 0,-13 1 0 0,-10 36-3 0,-1-36 2 0,0 10 0 0,1-21-1 0,10-1 1 0,13-12-1 0,0 0 1 0,13-36-1 0,-1 1 0 0,23-13 0 0,1 12 1 0,0 24-3 0,0-1 1 0,-1 13 1 0,1 0 0 0,0 25 2 0,-12 0-2 0,-1-2 0 0,0 1 0 0,-23-12 0 0,0 0-2 0,0-1-7 0,0-11-9 0,-23 12-10 0,0-24-11 0,12 1-5 0,-26-26-32 0</inkml:trace>
  <inkml:trace contextRef="#ctx0" brushRef="#br0" timeOffset="138">23971 16193 90 0,'-11'-24'32'0,"-13"0"-19"0,24 24-9 0,0 0-4 0,11 24-12 0,13 0-22 0,12 11-43 0</inkml:trace>
  <inkml:trace contextRef="#ctx0" brushRef="#br0" timeOffset="139">24567 16431 131 0,'0'0'0'0,"-23"0"12"0,-2 23-1 0,-10 25 4 0,-14-12-3 0,13 0-2 0,13-1-2 0,23 1-5 0,48-24-2 0,12 12-1 0,34-24 0 0,2 0 2 0,-13 0 3 0,-24 12-5 0,-23-12-1 0,-23 0 2 0,-13 12 1 0,-24-12-1 0,-1-12-9 0,14 12-32 0,11-25-72 0,0 25 70 0</inkml:trace>
  <inkml:trace contextRef="#ctx0" brushRef="#br0" timeOffset="140">9551 7382 91 0,'12'-24'3'0,"47"-47"-2"0,36 59-3 0,-34 1 3 0,-14-14 17 0,-47 25-6 0,-13 0-3 0,2 0-2 0,11 0-5 0,-23 12-1 0,10 12 2 0,1 11 0 0,-12 1-1 0,0 12 0 0,1 11 0 0,-13 12 1 0,-13 25 0 0,-9 34 1 0,-2 2-1 0,1-1-1 0,-13 12 1 0,12 0 0 0,13-1 2 0,24 13 1 0,-14-13 0 0,26-10-3 0,11-1 0 0,0-13 0 0,11-10 0 0,13 0-1 0,0-25 0 0,12-12-1 0,12-10 1 0,-13-15 0 0,13-21 0 0,-12-14-1 0,-14 1 0 0,-9-12-2 0,-1-23-9 0,12-14-41 0,-12 3-60 0</inkml:trace>
  <inkml:trace contextRef="#ctx0" brushRef="#br0" timeOffset="141">11778 7465 84 0,'-12'-25'12'0,"-24"-21"-9"0,24 21 4 0,12-9-3 0,24 9 0 0,12 2-1 0,10 0 1 0,15 10 1 0,-15 13 1 0,3 0-1 0,-1 36-1 0,-1 12-2 0,13 36 1 0,-13 34 1 0,-24 48 0 0,-10 49 1 0,-13 11-1 0,-24 24-1 0,1-24-1 0,-13-24 0 0,0-35 2 0,-24 24 2 0,13-84 0 0,-1-24 1 0,0-11 0 0,1-14-1 0,11-33-3 0,-23 11 2 0,23-24-4 0,0-12 0 0,12 0 0 0,1-36-3 0,10 12-16 0,2-23-99 0,11 35 59 0</inkml:trace>
  <inkml:trace contextRef="#ctx0" brushRef="#br0" timeOffset="142">12527 7214 94 0,'13'-58'13'0,"34"34"-1"0,-35 12-6 0,12 1 10 0,-24-2-6 0,0 1 0 0,0 12-1 0,-24 0-4 0,0 0 0 0,-11 25-2 0,-14-2 0 0,15-12 0 0,-3 14-1 0,1-2 0 0,13 13-2 0,10-24 1 0,13 13 0 0,0-2-1 0,25-12 0 0,11 1 1 0,-1 13-2 0,12-2 0 0,-11 1 1 0,12 13 0 0,-12-3 0 0,-24-10-1 0,-12 0 4 0,0-1 4 0,-36 2 0 0,-11-13-1 0,-2-1-3 0,-10-11-1 0,11 12-1 0,12-12-1 0,13 0 0 0,0 0-10 0,11 0-12 0,34 0-68 0,-22-12 30 0</inkml:trace>
  <inkml:trace contextRef="#ctx0" brushRef="#br0" timeOffset="143">12778 6954 130 0,'0'0'0'0,"-24"-60"5"0,-1 36-3 0,25 12 2 0,0 0 4 0,0-1 1 0,0 38 1 0,0 23 2 0,0 34-3 0,-11 2-3 0,-1 12-2 0,12-13-3 0,12-12-2 0,-1-11 0 0,2-12 1 0,-13-1-7 0,12-11-8 0,-1-12-6 0,14 0-5 0,-13-24-16 0,-12 0-11 0</inkml:trace>
  <inkml:trace contextRef="#ctx0" brushRef="#br0" timeOffset="144">13110 7143 143 0,'-11'0'6'0,"11"-11"2"0,-12 11 1 0,-11 36-5 0,23 10-2 0,0-21-1 0,12 34-1 0,-1-35 0 0,-11 12 3 0,12-12-3 0,-12 0-2 0,11-11 3 0,-11-2 1 0,13-11-1 0,11-11-1 0,12-14 1 0,-24 0 0 0,10-22 0 0,-9 0 0 0,-1 23 0 0,-12-24 1 0,-12 25-2 0,-11 11-2 0,-25 12 3 0,12 0 0 0,0 0 1 0,0 23-1 0,-11 0-3 0,35 2 2 0,0 0 0 0,36-2 0 0,12-12-2 0,23-11 1 0,13 0 2 0,-1-11-2 0,12-1 0 0,1-24 3 0,11 11-1 0,-22-9 1 0,-27-3-4 0,-10 14 3 0,-12 12 3 0,-24-2 3 0,0 1-5 0,0 12 0 0,-24 25-1 0,-1 9 2 0,14-9-3 0,-1 46 1 0,-1-23 0 0,13 11 2 0,0 1-2 0,13-13-2 0,-1 1 1 0,-1-12 1 0,2-1-1 0,-1-12 1 0,-12-10 0 0,0-13 0 0,0 0 1 0,-12-36-1 0,-1 1 0 0,2-12-1 0,-1-13 2 0,12-1-2 0,-23-69-1 0,23 59 0 0,23 12-1 0,0 9 1 0,26 16 0 0,-2 22 1 0,0 12-1 0,2 12 0 0,-2 22 1 0,-11 27-1 0,-36-13 1 0,0-2 0 0,-36-9 0 0,1-13 1 0,-13-12 0 0,12-12-1 0,12-12 1 0,13-12 0 0,-1 24 1 0,12-12-2 0,23 12 0 0,1 12-1 0,12 12 1 0,12-1 0 0,11-11-1 0,0 0 0 0,0-24 4 0,14-11-3 0,-14-13 0 0,13-12 0 0,-37 13 0 0,37-49 1 0,-25 38 0 0,-35 9-1 0,0 24 0 0,-12 2 1 0,-24 22 0 0,1 14-1 0,-26 11 1 0,26-1-1 0,-1-10 0 0,24-2 0 0,24-12 1 0,24 2-1 0,23-13 1 0,-11-13-1 0,11 2 1 0,-11-12-1 0,-2 10-1 0,-22-11-4 0,-11 24-6 0,-25 0-9 0,-25 24-9 0,-33 12-16 0,9-12-39 0</inkml:trace>
  <inkml:trace contextRef="#ctx0" brushRef="#br0" timeOffset="145">12552 8156 130 0,'-25'12'2'0,"-93"22"2"0,34 3-1 0,25-1 0 0,35-12 2 0,12-12 5 0,12-12-2 0,36-12-2 0,35-12-2 0,49-24 2 0,46-11 1 0,60-25-2 0,12 13-1 0,13 11-1 0,-1 12 1 0,-12 1-2 0,-24 0 0 0,-35 11-1 0,107-23 0 0,-191 34-2 0,-36 2-4 0,-23 11-8 0,-36 12-6 0,-36 0-9 0,-48 23-16 0,14 1-25 0</inkml:trace>
  <inkml:trace contextRef="#ctx0" brushRef="#br0" timeOffset="146">12552 8357 123 0,'-95'13'19'0,"-60"24"-9"0,58-3-4 0,63-22-3 0,34-12 1 0,59-35 0 0,48-13 1 0,60-11 2 0,58 0 2 0,38-1-2 0,23 12-1 0,-12 1-4 0,-13 10-2 0,-22 3 2 0,-48-3 2 0,-49 13-2 0,-34-11 2 0,-37-1-2 0,-60 24-1 0,26-36-4 0,-37 14-21 0,-24 34-103 0</inkml:trace>
  <inkml:trace contextRef="#ctx0" brushRef="#br0" timeOffset="147">8728 8727 46 0,'0'0'24'0,"-23"-12"4"0,23 12-15 0,-13 0 0 0,13 0-5 0,-11 0-2 0,11 0-1 0,0 0 0 0,0 0 2 0,11 0-5 0,2 0 1 0,10 0-1 0,2-11 2 0,22 11-1 0,-11 0 0 0,12 0 0 0,0 0-1 0,-14 0-1 0,-9 0-1 0,11 0 1 0,-36 11 1 0,0-11 1 0,-12 0-1 0,-12-11-1 0,-1 11 1 0,-9 0-2 0,-14 0 1 0,12 0-1 0,-12-12 0 0,-11 12 1 0,10 0-1 0,3 12 1 0,-15-12-1 0,25 11 1 0,2-11-1 0,10 0 1 0,24 12 0 0,0-12 0 0,0 0-1 0,24 0 2 0,10 0-1 0,15 0 1 0,10-12-1 0,1 12 1 0,0 0-1 0,-1 0 1 0,-11-11-1 0,0 11 0 0,-25 0 0 0,-23 0 0 0,11 0 0 0,-34 0 0 0,-11 0-1 0,-3 11 0 0,-11-11 1 0,-12 0 0 0,13 0-1 0,0 0 1 0,11 0-1 0,0 0 0 0,0 0 0 0,23 0 0 0,13 0 0 0,0 0 1 0,36 0-1 0,0 0 1 0,13 0 0 0,-2 0-1 0,13 0 1 0,-1 0 0 0,-11 0-1 0,0 0 1 0,-25 0-1 0,-12 0 0 0,-11 0 1 0,-11 0 1 0,-12 0-2 0,-25 0 0 0,0 0 0 0,1 0 1 0,-14 0-1 0,14 0 0 0,0 12 1 0,11-12 0 0,0 0 0 0,13 0-2 0,23 0-1 0,10 0 3 0,15 0 1 0,22 0-4 0,2 0 2 0,9 0 1 0,14 0-1 0,-12 0 0 0,-11 0 0 0,21 0 1 0,-83 0 0 0,-10-12-1 0,-11 12 1 0,-15 0 0 0,-11 0-2 0,13 0 1 0,-14 0 0 0,26 0 1 0,12 0-1 0,-1 0 1 0,12 0 1 0,-1 0-2 0,26 0-2 0,-1 0 1 0,35 0 1 0,1 0 2 0,11 0-3 0,1 0 0 0,12 0 1 0,-25 0 1 0,1 0-2 0,-24 12 0 0,-12-12 2 0,-12 11 0 0,-24-11-1 0,-24 13 0 0,2-13-1 0,-27 12 2 0,1-12 0 0,13 0-1 0,0 12-1 0,11-12 0 0,12 13 2 0,1-13 0 0,35 0-1 0,-12 0 1 0,24 0-1 0,10 0-1 0,27 0 0 0,-1 0 0 0,11-13 3 0,0 13-2 0,1-12-1 0,0 12 1 0,-24 0 0 0,-13 0 0 0,-11 0 1 0,-24 0-1 0,-22 0 0 0,-3 12-1 0,-11-12 2 0,13 0-1 0,-13 0-1 0,12 0 1 0,1 0 0 0,-14 13 1 0,13-13-1 0,0 0-1 0,14 11 2 0,-2-11-1 0,12 0 0 0,12 0 0 0,0 0-1 0,24 0 1 0,0 0 0 0,22 0 0 0,3-11 0 0,9 11 0 0,-9 0 0 0,10 0 0 0,-11 0 0 0,0 0 0 0,-12 0 0 0,-2 0 0 0,-21 0-1 0,-13 0 0 0,0 0 3 0,-13 0-2 0,-21 0 0 0,-2 0 0 0,-24 11-1 0,13-11 1 0,-14 0 0 0,3 0 0 0,9 12 1 0,2-12-1 0,12 0-1 0,-1 0 1 0,24 0 0 0,12 0 0 0,0 0 0 0,36 0-1 0,-1 0 1 0,24-12 0 0,1 12 0 0,12-11 0 0,-1 11 0 0,-11 0 0 0,-1-13 0 0,-23 13 0 0,-12 0-2 0,-36 0 3 0,-13 0 0 0,-9 0-1 0,-14 0 0 0,0 0 0 0,1 0 0 0,11 0 1 0,0 0-2 0,0 0 1 0,12 0 0 0,1 0 0 0,-1 13 0 0,24-13 0 0,0 11 0 0,0-11 0 0,11 0 0 0,2 12-1 0,10-12 2 0,1 0-1 0,-13 0 0 0,14 0 0 0,-14 0 0 0,2 0 0 0,-1 0 0 0,-12 0 0 0,11 0 0 0,-11 0 0 0,0 0 0 0,13 0 0 0,-13-12 0 0,12 12 0 0,-12 0 0 0,0-11 0 0,0 11 1 0,0 0-1 0,11 0-1 0,-11 0 1 0,12 0 0 0,0 0 0 0,0 0 0 0,0 0 0 0,-12 0 0 0,12 0 0 0,-12-13 0 0,0 13-1 0,0 13-2 0,0-13-9 0,0 11-4 0,0-11-7 0,0 12-14 0,0-1-51 0</inkml:trace>
  <inkml:trace contextRef="#ctx0" brushRef="#br0" timeOffset="148">8443 7930 71 0,'-12'-12'14'0,"-11"-12"2"0,11 12-6 0,-12-12 2 0,12 0-1 0,-12 11-1 0,0-8-1 0,12 8-2 0,0 13-1 0,-11 0 1 0,-2 0-2 0,-11 0-1 0,0 13-2 0,2-2 3 0,-14-1-1 0,0 15-1 0,1 0 1 0,-1-2-1 0,0 1 0 0,12 11 1 0,0 1-3 0,13 1 1 0,-12-3 0 0,11 14-1 0,-1 0 1 0,14 11 0 0,-14-11 0 0,25 0 0 0,0 11-1 0,0-11 1 0,0-1 0 0,13-23-1 0,-13-1-1 0,12 27 1 0,24-4 1 0,-12 2-1 0,0-12 0 0,-1-13 1 0,1 13 0 0,12-12-1 0,-1 0 0 0,1-1 0 0,0-11 0 0,0 0 1 0,10-12-1 0,3 0 0 0,-13-12-1 0,11 0 0 0,0-11 0 0,-11-1 2 0,12 0-2 0,-12 0 1 0,-13 1-1 0,13-14 1 0,-24 14 0 0,24-13-1 0,-12 1 1 0,0-1-1 0,-12 0 1 0,23 0-1 0,-12 12 1 0,2-10-1 0,-25 9 0 0,24 0 0 0,-24-9 0 0,0 10 0 0,12-12 0 0,-12 0 0 0,0 1 0 0,0-13 0 0,0 1 0 0,0 10 0 0,-12 14 0 0,-1-13 0 0,-10 11 0 0,-1 2 0 0,-1 12 0 0,-9-13 0 0,-2 0 0 0,12 1 0 0,-48-27 0 0,25 50 0 0,-1-10 0 0,0 10 0 0,1 23-25 0,0 14-35 0,11-3-72 0</inkml:trace>
  <inkml:trace contextRef="#ctx0" brushRef="#br0" timeOffset="149">10837 7168 46 0,'0'0'18'0,"-12"0"-8"0,12 0-1 0,-12 0-3 0,12 0-2 0,0 0-1 0,0 0 7 0,12 0-5 0,12 0-1 0,-12-12 0 0,10 12-1 0,3 0-1 0,-1 0-1 0,-12 0 0 0,24-13 0 0,-1 13 0 0,1 0-1 0,0 0 1 0,-36 0-1 0,11 0 0 0,2 0 0 0,-1-11 0 0,-1 11 0 0,-11 0-3 0,0 11-7 0,12-11-18 0,-12 0-20 0</inkml:trace>
  <inkml:trace contextRef="#ctx0" brushRef="#br0" timeOffset="150">10955 7059 44 0,'0'-10'28'0,"0"10"-15"0,0 0-1 0,-11 0-4 0,11-11-2 0,0 11 0 0,0 0 0 0,0-13 0 0,0 13-4 0,0 0 0 0,0 0 5 0,0 0-1 0,-12 0-3 0,12-12 0 0,0 12-2 0,0 12 1 0,0-12 0 0,0 13 2 0,0-2-1 0,0-1-2 0,0 27 0 0,0-13 2 0,0-1 0 0,0 2-1 0,0-2-1 0,0 0 1 0,0 2 0 0,0-13-2 0,0 12 1 0,0-12 0 0,12-1 1 0,-12-11-1 0,0 0 0 0,0 0-1 0,0-11-11 0,11 11-23 0,-11 0-56 0</inkml:trace>
  <inkml:trace contextRef="#ctx0" brushRef="#br0" timeOffset="151">16075 15502 34 0,'-11'-24'19'0,"-24"-13"2"0,23 27-9 0,-12-2 14 0,12 0-17 0,-1 24-3 0,2 0 1 0,-1 11-1 0,-1 1-1 0,3-11-2 0,10 21-1 0,0-21 1 0,23-1 0 0,0 0 0 0,26-12 0 0,-13 0-1 0,-1-24 0 0,-23 11 1 0,12 2-1 0,-12-25 2 0,-1 24 1 0,-11-13 1 0,-11 15-2 0,11-2 0 0,-12 0 1 0,-1 0-2 0,2 12-1 0,-14 0-1 0,14 12-2 0,0 0 2 0,-1 0 0 0,0-2-1 0,0 3 0 0,-1 24 1 0,26-14-1 0,-1-12 0 0,0 2 0 0,11-1 0 0,1 0 0 0,-1-12 1 0,2 0 0 0,-1-12-1 0,11-13 1 0,-11-22 0 0,-24 23 1 0,0-11-2 0,-12 11 1 0,0-1 0 0,-11 2 0 0,-2 23 0 0,2-11-1 0,-1 11 0 0,-1 11 0 0,3 1 0 0,-2 12 0 0,12 12 0 0,-1-14 0 0,13 15 0 0,25-1 0 0,-13-12 0 0,22-12 0 0,-9 0 0 0,-1-1 1 0,12-11-1 0,-13-23 1 0,1 11 0 0,0-24-1 0,-12 0 1 0,1 1 0 0,-13 11-1 0,-13-13 1 0,1 26-1 0,-12-1 0 0,0 1 0 0,1 11 0 0,-1 11 0 0,-12 1 0 0,24 12 0 0,-12-12 0 0,13 24 0 0,-1-26 0 0,12 15 0 0,0 0 0 0,23-2 0 0,-12-12 0 0,25 2 0 0,-11-13 0 0,-1 0 0 0,11 0 1 0,-11-24-1 0,0 1 0 0,-24-2 1 0,13 0-1 0,-13 3 0 0,-13-2 1 0,-11-12-1 0,0 24 0 0,1-24 1 0,-2 24-1 0,2 1 0 0,-1-1 0 0,-1 12 0 0,-9 0-1 0,10 23 1 0,0 1 0 0,-1 12-1 0,2 24 1 0,23-25 0 0,0 2 0 0,0-14 0 0,12 1 0 0,12-12 0 0,-12 0 0 0,24-12 0 0,-12 0 0 0,-2 0 1 0,3-24-1 0,-1 0 1 0,-1-12-1 0,-10 12 0 0,-1-11 1 0,-12 11-1 0,11-12 0 0,-22 13 0 0,-25-2 0 0,11 25 0 0,-11 0 0 0,14 0 0 0,-14 25 0 0,23-14 0 0,-10 25 0 0,10 22 0 0,13-21 0 0,0-1-1 0,25-25 1 0,-14 2 0 0,26 11 0 0,-14-13 0 0,1-11 1 0,12 0 0 0,-13-11-1 0,-10-13 0 0,-1 0 1 0,-1 1-1 0,-11-14 1 0,-11 2 0 0,-25-14-1 0,11 26 0 0,2 12 0 0,-1 11 1 0,-11 11-1 0,10 12-2 0,2 14 2 0,10-3 1 0,2 3-2 0,11-1 0 0,11-25 2 0,14 2-1 0,11-1 1 0,-1-12-1 0,-11 0 0 0,-12-12-1 0,12-1-1 0,-12 2-19 0,-12 11-81 0</inkml:trace>
  <inkml:trace contextRef="#ctx0" brushRef="#br0" timeOffset="152">8122 7953 43 0,'-12'0'33'0,"-12"-23"-14"0,12 23-14 0,12 0-1 0,0-12 0 0,12-1-1 0,12 2-1 0,-12-12 1 0,12-14 0 0,-2-10 0 0,14-13 1 0,0 1 0 0,-11-1-1 0,-2 13 0 0,13-1 1 0,0 0-1 0,-13 2 0 0,13-4-1 0,0 3 0 0,0 0-1 0,0 11 2 0,-1-12-1 0,-12 25-1 0,-10 11-1 0,-13 12 0 0,0 0 0 0,0 0 1 0,0 24-1 0,0-13-1 0,-13 25-1 0,2-12-7 0,-1 0-16 0,-1-1-14 0,3-23-8 0</inkml:trace>
  <inkml:trace contextRef="#ctx0" brushRef="#br0" timeOffset="153">8253 7275 69 0,'-24'0'3'0,"-12"0"5"0,24-11-1 0,-1 11-5 0,13 0 0 0,13 0-1 0,-1 0 3 0,-1 0 1 0,2 0 2 0,-13-13-2 0,23 13-1 0,2 0-1 0,-2-12-1 0,25 12 0 0,-1-25 1 0,-11 25-2 0,12-11 0 0,-24 11 2 0,0 0 0 0,-24 11 0 0,12 14-1 0,-12 11 1 0,-12-13 0 0,12 1-2 0,-12 0 0 0,12-12-1 0,-12-1 2 0,12 14-2 0,-12 0 1 0,-12-4-1 0,12 29-11 0,-12-27-68 0</inkml:trace>
  <inkml:trace contextRef="#ctx0" brushRef="#br0" timeOffset="154">8728 9073 6 0,'0'0'0'0,"0"0"37"0,0 0-19 0</inkml:trace>
  <inkml:trace contextRef="#ctx0" brushRef="#br1" timeOffset="155">13754 12430 95 0,'-24'-24'13'0,"1"11"-1"0,23 3-4 0,0-1 4 0,0-2-2 0,0 1-1 0,0 0-3 0,0 12 3 0,0 0-1 0,0 0-3 0,-12 12-2 0,12-12 0 0,-12 12 0 0,12 1-2 0,0-13-1 0,0 11 1 0,-13-1 2 0,13 3-2 0,0-1-2 0,0 0 0 0,13 1 2 0,-1-2 0 0,0-11 0 0,22-11-1 0,-21-2 2 0,23 1 2 0,-24-13-5 0,-12-9 0 0,11 10 3 0,-11 0 1 0,-11 12-2 0,-14 1-3 0,2 11 3 0,-12 0 1 0,11 0 0 0,-1 11-3 0,2 1 2 0,-1 12 2 0,12-12-4 0,-1 0 0 0,13 12 1 0,13-1 1 0,-1 14-1 0,-1-26-1 0,14 12 2 0,-1-10 2 0,0-13-2 0,-1 0-2 0,1 0 0 0,-1-24 4 0,2 1-2 0,-14-2-1 0,14-10-1 0,-25 11 3 0,0 0 0 0,-12 0-2 0,-12 12-1 0,-1 1 2 0,2-2 1 0,-1 13-2 0,1 0-1 0,-1 13 0 0,11 10 4 0,2 1-6 0,-1 0 2 0,12 0 1 0,0-1 1 0,0 1 0 0,12-11-3 0,-1-2 1 0,14-11 3 0,-1 12 0 0,11-12-1 0,1 0-3 0,-13-12 1 0,2 1 4 0,-14-2-4 0,1-11 2 0,-12 11 0 0,0-8 1 0,-12-4-2 0,1 13-2 0,-25-1 4 0,24 13 0 0,-24 0-2 0,12 25-1 0,1-13 0 0,11 22 2 0,0-21-1 0,-1 11-3 0,13-11 2 0,25-13 2 0,-13 11 1 0,22-22-2 0,2-2 0 0,0-11 2 0,-11 11-3 0,-14 13 2 0,-11-10-1 0,0 10 1 0,-23 0-1 0,-1 0 0 0,-1 0 0 0,2-11 0 0,23 11 1 0,-24 0-1 0,13-13 0 0,11 13-3 0,0 13-23 0,11 8-128 0</inkml:trace>
  <inkml:trace contextRef="#ctx0" brushRef="#br1" timeOffset="156">14969 14561 36 0,'0'0'8'0,"-24"0"0"0,12 0 1 0,12 0 0 0,0-24 0 0,0 1-2 0,0 12-1 0,0 11-1 0,0-13-1 0,0 13 0 0,-12-12 0 0,-48-13 11 0,37 38-9 0,12-13-2 0,-14 12 0 0,13 13-1 0,0-2-2 0,0 0 1 0,12 2 0 0,0 9-2 0,12-9 1 0,0 0-1 0,12-14 1 0,0-1 0 0,12-10 2 0,-13 0-2 0,13-21 0 0,0-4 0 0,-12-11-1 0,0 13 1 0,-14-2 1 0,-10 2-1 0,0 0-1 0,-22-2 0 0,-2 13 1 0,0-12 0 0,-12 12 0 0,12 12 0 0,1 0 0 0,10 12 0 0,-10-1-1 0,12 14 1 0,11 0 0 0,0-2-1 0,0 12 0 0,23-11 0 0,-12-12 0 0,25-12 0 0,-12 0 2 0,12-23-1 0,-12-2 0 0,0-10-1 0,-24 24 1 0,0-14 0 0,0 25-1 0,-12 0 1 0,-24 12 0 0,0 1-1 0,1 10 1 0,10-12 0 0,14-11 1 0,-1 0-1 0,12 0 0 0,0 0 0 0,12-11-1 0,-1 11 0 0,2 0 0 0,-1 11 0 0,-12 1 0 0,11 13 0 0,1-14-8 0,24-11-23 0,12-11-85 0</inkml:trace>
  <inkml:trace contextRef="#ctx0" brushRef="#br1" timeOffset="157">17565 13967 99 0,'-12'-13'5'0,"-1"13"-2"0,13 0-2 0,13 0 0 0,-1 13 1 0,-12-2 3 0,11 1 0 0,-11-1-1 0,13-11-1 0,-1 0 1 0,-1 0-1 0,1-34 0 0,0 9 0 0,0-58 4 0,-24 70-4 0,-12 2 2 0,13 11 2 0,-25 0-2 0,11 11-1 0,-33 26 3 0,45-24-4 0,2 8-1 0,-1 4 0 0,12-13-1 0,0 12 0 0,12-12 0 0,12 12-1 0,-13-24 1 0,25 12 0 0,-12-12 0 0,-1 0 0 0,2-12 0 0,10-35 1 0,-35 34-1 0,0-11 0 0,-12 1 0 0,0-1-1 0,-24 12 1 0,25 0 0 0,-48-24 2 0,35 36-1 0,0 0-1 0,-1 0 0 0,2 23-1 0,-1-10 0 0,12 24 0 0,-1-16 0 0,13 4 0 0,13 0 1 0,10-2-1 0,2-23 1 0,11 11 0 0,12-11-1 0,-14-11 1 0,15-1 0 0,-2 1-1 0,-11-2 1 0,-12 1 0 0,-24-13-1 0,0 15 1 0,-24-14 0 0,0 12 0 0,-12 12-1 0,0 0 0 0,-11 0 1 0,24 12-1 0,-1 1 0 0,11-2 0 0,13-11 1 0,13 0-1 0,11 10 0 0,-1-10 0 0,1 0 1 0,35 13-3 0,-35-1-19 0,12 0-62 0,-36-12 9 0</inkml:trace>
  <inkml:trace contextRef="#ctx0" brushRef="#br1" timeOffset="158">19339 11145 84 0,'0'-13'7'0,"-12"1"1"0,-1 12-2 0,13 0 0 0,0 0 4 0,0 0-1 0,13 0-1 0,-1-23-3 0,24 11-2 0,-25-12-1 0,25 12 1 0,-12-13 1 0,-12 14 7 0,-12-1-5 0,-12 24 0 0,-23-12-2 0,10 24-1 0,-11 0 0 0,0-11 0 0,2 10-1 0,10-12 1 0,0 1-1 0,12 0 1 0,-1 1-2 0,13-2 1 0,0 1 0 0,36-1-1 0,-23-11 1 0,34 13-2 0,-11-26 1 0,0 2 0 0,-12-1 0 0,11-12 0 0,-23-11 0 0,-12 12 0 0,0-2 0 0,-12 13 0 0,-23-1 1 0,-1 2-1 0,-13 11 1 0,3 0-1 0,-2 0 1 0,24 24-2 0,-1-12 1 0,3 24 0 0,10-13-1 0,12 1 0 0,24 12 0 0,-1-25 1 0,13 2 0 0,12-1-1 0,-2-12 1 0,3-12 0 0,-1-12-1 0,-1-12 0 0,-23 1 0 0,-11-1 1 0,-13-1 0 0,-13 26-1 0,-23-1 0 0,-11 12 0 0,-13 12 0 0,-47 36 1 0,82-24-1 0,2-12 0 0,35-12 1 0,12 11-1 0,12-22 1 0,22-1-1 0,3 1 1 0,-25-2-1 0,-1 13 0 0,-35 13 0 0,0 10-4 0,0-12-22 0,0 13-46 0,12-24-9 0</inkml:trace>
  <inkml:trace contextRef="#ctx0" brushRef="#br1" timeOffset="159">16231 15169 65 0,'0'-12'7'0,"12"-12"20"0,-12 1-2 0,0-2-15 0,-24 13-1 0,0-1-1 0,1 3-2 0,-13 10-2 0,11-12 0 0,-11 12 0 0,2-12 0 0,-3 12-1 0,1 0 0 0,-10 12 0 0,-2 0-1 0,0 11 0 0,1 14-1 0,-2-3-2 0,2 3 1 0,12 10 1 0,-1 1 0 0,11-1 1 0,14 0-1 0,-1 2 1 0,12-2 0 0,0 12-1 0,12-11 1 0,-1 0-1 0,2 0 0 0,10 0 1 0,2-1-3 0,-1-11 1 0,-1-1 1 0,12-11 1 0,1 12 1 0,0-25-1 0,12 2-1 0,0-1 0 0,11-12 1 0,1-12-1 0,-2-12 1 0,3 1-1 0,-14 10 0 0,1-11 0 0,-12 1-1 0,0-1 1 0,10-13-1 0,-9 14 2 0,-13-13-1 0,12 1 0 0,-1-1 0 0,1 0-1 0,-12-11 1 0,-12 11 0 0,-1 0-1 0,2 1 1 0,-13-1 0 0,-13 11-1 0,13 14 0 0,0-37 1 0,-11 13 0 0,-1-13-1 0,-1 12 0 0,-10 1 1 0,-1 11-1 0,-1 1 1 0,-9-14-1 0,-2 24 1 0,-1-9-1 0,-9 10 0 0,-1 0 0 0,-14 0 1 0,2-1-1 0,11 13 0 0,1 0 0 0,-13 0 0 0,11 13 0 0,3-1 0 0,10 0 0 0,-12 12 0 0,12-1 0 0,0 1-2 0,-11 12 1 0,12 0 1 0,10-1 0 0,2 13-1 0,10-1 1 0,2 1-1 0,-1 0 1 0,12 11 1 0,-13-11-1 0,13 12 0 0,0-13-1 0,13 1-1 0,23-1 1 0,-13-11 1 0,13 0 0 0,12 0 0 0,0-1 0 0,-1-10 0 0,13-2 0 0,-12-12-1 0,10 2 1 0,3-13 1 0,10 0-1 0,-11-13 0 0,-1 2 0 0,1-12 0 0,-13-2 0 0,1 13 0 0,-12-23 1 0,0 11 1 0,-1-12-1 0,-11-12-3 0,-1 2 3 0,2-27 0 0,-14 14-1 0,2-1 1 0,-26-11 1 0,2-1-1 0,-14-11-1 0,-22 24-1 0,12 0 1 0,-13 9 2 0,12 28-2 0,0-2-1 0,13 24 1 0,-1 0-1 0,12 12-10 0,1 12-20 0,-2 11-27 0,13-23-46 0</inkml:trace>
  <inkml:trace contextRef="#ctx0" brushRef="#br1" timeOffset="160">16029 15966 16 0,'0'0'12'0,"0"11"7"0,0-11-9 0,0 0-7 0,12 0 1 0,-12 0 2 0,0 0-1 0,0 0 0 0,0 13 0 0,0-13-1 0,0 0 0 0,0 0 1 0,0 0-2 0,0 12 0 0,12-12-1 0,-12 0 0 0,0 12 0 0,0-12 0 0,0 13 0 0,0-13 0 0,0 0-1 0,0 0 4 0,0 0-4 0,0-13 0 0,0 13 1 0,0 0-1 0,0 0 0 0,0 0 0 0,0 0 0 0,0 0-1 0,0 0 0 0,0 0 1 0,-12 13-1 0,12-13 0 0,0 0 0 0,0 0 0 0,0 0 1 0,0 0 0 0,0 11-2 0,0-11 2 0,12 0-1 0,-12 0 1 0,0 0-1 0,0 0 2 0,0 0-2 0,0-11 0 0,0 11 0 0,0 0 0 0,0 11 1 0,0-11-1 0,0 0 0 0,0 0-1 0,11 0 2 0,-11 0 0 0,0 0-2 0,0 0 2 0,0 0-2 0,0 0 0 0,0 12 1 0,0-12 1 0,0 0 1 0,0 11-3 0,0-11 0 0,0 0 3 0,0 0-3 0,0 0 0 0,0 12 1 0,0-12 2 0,0 0-2 0,0 0 0 0,0 0-1 0,0 0 3 0,0 0-3 0,0 0 1 0,0 0 0 0,0-12 1 0,0 12-1 0,0 0 0 0,0 12 0 0,0-12 0 0,0 12 1 0,0-12 0 0,0 0-1 0,0 0 1 0,0 0-1 0,0 0 0 0,0 0 1 0,0 0 0 0,0 0-1 0,0 0 0 0,0 13 0 0,0-13 2 0,0 0-1 0,-11 0 0 0,11 0-1 0,0 0 1 0,0 0-1 0,0 0 1 0,0 0-1 0,0 0 0 0,0 0 0 0,11 0 0 0,-11 0 1 0,0 11-1 0,0-11 0 0,0 0 0 0,0 0 1 0,0-11-1 0,-11 11 0 0,11 0 0 0,0 0 0 0,0 0 0 0,0 0 1 0,0 0-1 0,0 0 0 0,0-13 0 0,0 13 0 0,0-12 1 0,0 12-1 0,0-12 0 0,0 12 0 0,0 0 0 0,0 0-23 0,0 24-63 0</inkml:trace>
  <inkml:trace contextRef="#ctx0" brushRef="#br1" timeOffset="161">16601 14348 40 0,'0'0'0'0,"-37"23"31"0,26-12-21 0,-1 2-3 0,-1-1-1 0,13-12 0 0,0 0 3 0,0 0 6 0,0 0-5 0,0 0-6 0,0-12 0 0,0-12-2 0,13 1 1 0,-13-2-1 0,23 0-1 0,-10 4 1 0,-2-4 0 0,2 0 1 0,10 14-1 0,-23-25 0 0,11 24 0 0,2-23 1 0,10 24-3 0,-10-26 3 0,-1 1-1 0,11 13-1 0,-11-2-1 0,12 2 1 0,0-1 1 0,0-13-2 0,0 16 0 0,11-16 1 0,-11 13 0 0,12-12 1 0,-12 1-2 0,-1 12 0 0,1-14 1 0,-1 13 0 0,2-11-1 0,-1-1-1 0,-12 0 2 0,23 12-1 0,-11-10 0 0,12-16-1 0,12 27 2 0,-14-25-1 0,15 25 0 0,-13-13-3 0,-1 0 3 0,-12 1 1 0,26 10-1 0,-26-9-2 0,14-16 0 0,-3 4 1 0,15 10-1 0,-2-12 1 0,-11 13-2 0,0 11 2 0,23-59-2 0,-35 58 2 0,-12-9 1 0,-1 9-2 0,14-10-1 0,-1 11 2 0,-2-13-1 0,3 26 0 0,-1-12 1 0,-24-2 0 0,12 13 0 0,-1 1 0 0,-11-1 0 0,0 1 0 0,0-2-1 0,0 13 1 0,0 0-1 0,0 0 0 0,0 0 1 0,-11 13-6 0,11 10 4 0,0-12-1 0,0 1-7 0,-12 13-58 0</inkml:trace>
  <inkml:trace contextRef="#ctx0" brushRef="#br1" timeOffset="162">17875 12573 53 0,'0'0'5'0,"0"0"-1"0,-12 0-2 0,12 0 1 0,-24 12-2 0,12 1 0 0,-1-2-1 0,2 12 2 0,-25 14 1 0,13-14 0 0,-13 13 2 0,12-11-2 0,-12-4-2 0,12 4-1 0,1-13 0 0,-2 1 0 0,14-2 0 0,-14-11 0 0,2 12 0 0,12-1 0 0,-13-11 1 0,11 13-1 0,2-1 0 0,11-12 0 0,0 0 0 0,0 0 1 0,11 0-1 0,2-12 1 0,11-1-1 0,-1 2 1 0,1-12-1 0,-1 10 0 0,13-11 1 0,-12 11-1 0,0 3 0 0,0-14 1 0,13 0-1 0,-14 11 0 0,0-10 0 0,-12 12 1 0,14-2-1 0,-14 1 0 0,2 0 0 0,-1 12 0 0,-12-11 0 0,0 11 0 0,12 0 0 0,-12-12 0 0,0 12 0 0,0 0 0 0,12 0 1 0,-12-11-2 0,12 11 1 0,-24 11 0 0,12 1 0 0,0-1 0 0,-12 13 0 0,12-11 0 0,0 10-1 0,0 1 1 0,0 13 0 0,0-16 0 0,0 16 0 0,0-1 1 0,0 0 1 0,0-13 1 0,-12 13-1 0,12-24 1 0,0 13-1 0,0-14-1 0,-12-11-1 0,12 12 0 0,0-12 2 0,0 0-1 0,0 0 0 0,0 0 0 0,0 11-1 0,-13-11 1 0,13 0 0 0,0 0-1 0,0 0 0 0,0 0 1 0,0 0 0 0,0 0-1 0,0 12 0 0,0-12-1 0,0-12 2 0,13 12 0 0,-1-11 0 0,0 11 0 0,12 0-8 0,-24 0-47 0</inkml:trace>
  <inkml:trace contextRef="#ctx0" brushRef="#br1" timeOffset="163">18232 11478 53 0,'12'-23'36'0,"0"-14"-11"0,-12 37-15 0,10-13 4 0,-10 13-9 0,0 25 2 0,-10 0-2 0,-14 21 1 0,-12 13 0 0,-12-9-1 0,13 8 0 0,-1-11 0 0,12-22 0 0,12-2-3 0,0-11 0 0,0-1 0 0,12-11-1 0,12 0-2 0,0 0-11 0,0 0-12 0,-12 13-15 0,0-1-44 0</inkml:trace>
  <inkml:trace contextRef="#ctx0" brushRef="#br1" timeOffset="164">17791 12025 66 0,'0'0'0'0,"0"-13"25"0,12 13-7 0,-12 0 3 0,-12 0-6 0,-1 37-5 0,-10-1-2 0,0-12-1 0,12 11-1 0,-14-12-1 0,13 2-2 0,0 0-1 0,0-25-1 0,12 11 1 0,-12-11-1 0,12 0-8 0,12 0-12 0,0 0-14 0,-12 0-48 0</inkml:trace>
  <inkml:trace contextRef="#ctx0" brushRef="#br1" timeOffset="165">17397 12609 102 0,'0'0'0'0,"-23"12"23"0,10 11-11 0,-9-11 0 0,10 1-3 0,0 10-5 0,12 1-2 0,-12-12 0 0,0 24 0 0,0-26-3 0,12 27 1 0,-12-24-6 0,-1 34-19 0,-10-23-14 0,23-13-17 0</inkml:trace>
  <inkml:trace contextRef="#ctx0" brushRef="#br1" timeOffset="166">17029 13155 88 0,'0'0'0'0,"-13"13"20"0,2 11-6 0,-1-11-4 0,-1 10-4 0,2 1-4 0,0-12-2 0,11 11 2 0,-12 0-4 0,0 2-11 0,-13 23-16 0,14-25-37 0</inkml:trace>
  <inkml:trace contextRef="#ctx0" brushRef="#br1" timeOffset="167">16707 13691 80 0,'-36'13'15'0,"25"11"-12"0,-14 0-2 0,14-12-1 0,-1 23-6 0,1 1-38 0,11-25 10 0</inkml:trace>
  <inkml:trace contextRef="#ctx0" brushRef="#br1" timeOffset="168">16517 14049 54 0,'0'0'0'0,"-25"23"28"0,14-10-16 0,-1-1-6 0,-1 0-5 0,13 1-26 0,0-2-23 0</inkml:trace>
  <inkml:trace contextRef="#ctx0" brushRef="#br1" timeOffset="169">19756 11907 62 0,'-25'-13'26'0,"14"13"-9"0,-14-12-1 0,15 0-2 0,-2 1-3 0,12-1-4 0,22 1-2 0,14 11-1 0,13 0-3 0,11-13 0 0,-1 13 1 0,0 0-1 0,-11 0-1 0,-12 0 0 0,-12 13-12 0,-12-2-21 0,-12 1-46 0</inkml:trace>
  <inkml:trace contextRef="#ctx0" brushRef="#br1" timeOffset="170">19899 11644 106 0,'0'0'19'0,"-12"0"-9"0,12 24-2 0,0 12 3 0,-13 12 0 0,2 11-6 0,11 0-4 0,0-11-1 0,0 0 2 0,11-12-2 0,-11-1-8 0,25-10-15 0,-14-14-18 0,2 1-17 0</inkml:trace>
  <inkml:trace contextRef="#ctx0" brushRef="#br1" timeOffset="171">20255 11728 89 0,'0'-24'5'0,"0"12"0"0,25-36 12 0,-14 14-1 0,2 21-1 0,-1 13-1 0,-12 0-7 0,0 24-4 0,0 11 1 0,0 1 0 0,0 12 0 0,0-2-1 0,0-9-1 0,11 10-2 0,1-10 2 0,12-26-2 0,-24 12 2 0,24-23 0 0,-11 0 0 0,-2-11-1 0,12-25 0 0,-10 1 1 0,-1 12-2 0,11-2 0 0,-12-11-1 0,2 1 1 0,11 10 1 0,0-22-2 0,-12 35 3 0,-12 12-1 0,12 0-1 0,-12 0-1 0,0 36 3 0,0-13-2 0,0 14-1 0,0-14 0 0,12 1 1 0,11-12 1 0,-11 13 0 0,24-14-1 0,0-11 2 0,-12 0-1 0,11-11 0 0,1-2-1 0,0-11 0 0,-13 11 1 0,1-10-1 0,-12-12 1 0,0 11-1 0,0-12 1 0,-12 12-1 0,-12 11 0 0,0 3 1 0,-12 10-1 0,-11 10 0 0,11 27-1 0,-1-1 1 0,25 0 0 0,0-1-1 0,25-11 1 0,-1 0 0 0,11-11 0 0,-11-2 0 0,0 1 0 0,12-24 0 0,-23 1 0 0,-2-2 1 0,-11 1-1 0,0 12 1 0,12-12-1 0,-12-1 0 0,11 2 0 0,1 11 0 0,-1 0 0 0,2-12 0 0,-1 12-6 0,-1 0-12 0,-11 12-17 0,-11 12-94 0</inkml:trace>
  <inkml:trace contextRef="#ctx0" brushRef="#br1" timeOffset="172">19125 16739 66 0,'0'0'13'0,"0"0"-7"0,0 0 14 0,0 0-8 0,0 0 8 0,0-11-14 0,-12 11-2 0,0 0 0 0,12 0-1 0,0 0 0 0,-12 0 0 0,0 0 0 0,0 0 0 0,-12 0 1 0,13 0 0 0,-14 11-2 0,-11-11 0 0,2 0-1 0,-3 0 1 0,-10 13 0 0,11-13-1 0,-11 12 1 0,-1 0-1 0,0 1 1 0,-11-2-2 0,11 1 1 0,-11-1-1 0,-2 1 1 0,3 0 1 0,-14-12-1 0,1 13 1 0,-1-2 1 0,13-11 1 0,-1 0-2 0,0 0 1 0,-23 12 3 0,48-12-4 0,11 0 0 0,12 0 0 0,0 0 0 0,-1 0 0 0,13 0-1 0,0 0 0 0,0-12-78 0,25 12 13 0,-25 0 8 0</inkml:trace>
  <inkml:trace contextRef="#ctx0" brushRef="#br1" timeOffset="173">18077 16634 75 0,'0'0'0'0,"0"-13"15"0,0 1 1 0,12 12-3 0,-1-12-1 0,-11 12-2 0,0-13-2 0,0 13 1 0,0 0-2 0,-11 13-2 0,-1-1 3 0,-12 0-3 0,12 12-1 0,-24-1-2 0,24 2 1 0,-24-2-1 0,13-11 0 0,-1 12-1 0,12-12 1 0,-11 0 0 0,-1 1-1 0,12-2 0 0,-13 1 1 0,14-12-1 0,-14 11 0 0,14-11 0 0,-1 12 0 0,12-12 1 0,-11 0-1 0,11 12 0 0,-12-12 0 0,12 13 0 0,0-13 0 0,-11 11 0 0,11-11-1 0,0 12 0 0,0-1 0 0,11 2 0 0,12-1 0 0,0 0-1 0,2 22 1 0,-1-21 0 0,12 11-1 0,-14 0 0 0,3-12 1 0,-1 12-1 0,-12-12 1 0,-1 0 1 0,2-1 1 0,-1 1 1 0,-1-12-1 0,-11 0 0 0,12 11-1 0,-12-11 0 0,12 0-1 0,-12 0 0 0,0 0 1 0,12 13-1 0,-12-13 1 0,0 0 0 0,0 0-1 0,0-13 0 0,12 13 0 0,-12 0 0 0,0 0 0 0,0 0 1 0,12 0-1 0,-12 0 0 0,0 0 0 0,0 0-1 0,13 0 0 0,-13 0 1 0,0 0 1 0,0 0-6 0,0 0 5 0,0 0 0 0,0 0-1 0,0 0 0 0,0 0 1 0,0 0-1 0,0 0-2 0,0 0 2 0,0 0-3 0,0 0 3 0,0 0 1 0,11 0 0 0,-11 0 1 0,0 0-2 0,0 0 2 0,0-23-3 0,0 23 2 0,0 0 0 0,0 0 1 0,0 0-1 0,0 0-3 0,0 0 3 0,0 12 0 0,0-12-1 0,0 0-1 0,0 0 1 0,0 11-1 0,0-11 1 0,0 0 0 0,0 0-1 0,0 0 1 0,0 0-1 0,0 0 1 0,0 0 1 0,0 13 0 0,-11-13 0 0,11 0-2 0,0 0 1 0,0 0 1 0,0 12 1 0,0-24-2 0,0 24 0 0,0-12 1 0,0 25 0 0,-13-25 0 0,13-13 0 0,0 13 0 0,0 0-1 0,0 13 0 0,0-13 1 0,0 0-1 0,0 0 1 0,0 0-1 0,0 0 2 0,0 0-2 0,0 0 1 0,0 0 0 0,0 11 0 0,0-11 0 0,13 0 0 0,-13-11 0 0,0 11 0 0,0 11-1 0,0-11 1 0,-13 0 0 0,26 0 0 0,-13 0 0 0,0 0 0 0,0 0 0 0,0 0 0 0,0 0-1 0,0 0-7 0,0 12 6 0,0-12 2 0,0 0 1 0,0 0-2 0,0 0 0 0,0 0 2 0,0 0-1 0,0 0-1 0,0 0 0 0,0 11 2 0,0-11-2 0,0 0 1 0,0 0-1 0,0 0 0 0,0 0 0 0,0 0-1 0,0 0 2 0,0 0-3 0,0 0 3 0,0 12 0 0,0-12 0 0,0 0-2 0,0 0 2 0,0-12 1 0,0 12-2 0,0 0 1 0,0 0 0 0,0 0 0 0,0 0 0 0,0 0 1 0,0 0-1 0,0 0-1 0,0 0 1 0,0 0-1 0,0 0 2 0,0 0-1 0,0 0-1 0,0 0 1 0,0 12 0 0,0-12 1 0,0 0-1 0,0 0-1 0,0 0 0 0,0 0 1 0,0 0 1 0,0 0 0 0,0 0 0 0,0 0-2 0,0 0 1 0,0 0-1 0,0 0 1 0,0 0-1 0,0 0 2 0,0 0-2 0,0 0-5 0,0 0 5 0,0 0-1 0,0 0-1 0,0 0 3 0,-13 0 0 0,13 0-1 0,0 0 1 0,0 0 0 0,0 0 0 0,0 0 0 0,0 0 0 0,0 0 1 0,13 0-1 0,-13 0 0 0,0 0 0 0,0 0 0 0,0 0 0 0,0 0-1 0,-13 0-1 0,13 12-3 0,0-12-5 0,0-12 5 0,0 12 4 0,0 0 0 0,0 0-2 0,0 0-14 0,0 0 0 0,0 0 11 0,-12 12 2 0,12-12 2 0,0 13-2 0,0-13 0 0,0 0-20 0,0 11 11 0</inkml:trace>
  <inkml:trace contextRef="#ctx0" brushRef="#br1" timeOffset="174">10694 9466 50 0,'0'0'18'0,"-24"0"4"0,0 0-10 0,24-12-4 0,-12 12 2 0,0 0-1 0,0 0-1 0,1 0-1 0,11 0 1 0,-12 0-1 0,-1 0-1 0,13 0 0 0,0 0 1 0,0 0-1 0,0 12-1 0,-11-12-1 0,11 0-1 0,0 0-1 0,0 0 0 0,-12 0-1 0,12 0 0 0,0 0 1 0,0 11-1 0,0-11 0 0,0 0 0 0,0 12 1 0,0-12-1 0,12 0 0 0,-1 0 0 0,2 0 0 0,10 0 0 0,1 0-1 0,12 0-1 0,-12 0 3 0,12 0-1 0,-1 11 1 0,1-11-1 0,24 0 2 0,-38 0-2 0,14 0-1 0,-11-11 1 0,-1 11-1 0,-12 0 1 0,-1 0-1 0,2 0 0 0,-2 0 0 0,2-12-8 0,-13 1-7 0,11 11-11 0,1-12-14 0,-1-13-62 0</inkml:trace>
  <inkml:trace contextRef="#ctx0" brushRef="#br1" timeOffset="175">10801 9299 27 0,'0'0'30'0,"0"0"-20"0,0-12 3 0,12 12-3 0,-12-13 1 0,0 2-2 0,12 11-1 0,-12-12 6 0,0 12-8 0,0 0-1 0,0 0 0 0,0 0 4 0,0 0-5 0,0 0 6 0,0 0-7 0,-12 12-1 0,12-12 0 0,-12 11 0 0,12 2 0 0,0-13 0 0,0 12-1 0,0 13 2 0,0-14 0 0,0-1 0 0,0 15-1 0,0-13 0 0,0 12 0 0,0-12-1 0,0 12-1 0,0 0 1 0,0-1 0 0,0 1 1 0,0 0 0 0,0 12 1 0,0-1 0 0,0-11-1 0,0 12 0 0,0 1-1 0,0-3 0 0,0 3 1 0,0-14-2 0,0-12 2 0,0 14-1 0,0-13 0 0,0-12 1 0,0 0-1 0,0 0 1 0,0-12-2 0,0 12 0 0,0 0 0 0,0 0-1 0,0-12-8 0,0 12-9 0,0-13-11 0,24 2-18 0,-12-1-40 0</inkml:trace>
  <inkml:trace contextRef="#ctx0" brushRef="#br1" timeOffset="176">11206 9477 50 0,'0'0'11'0,"-12"-11"-4"0,12-13 3 0,0 11-2 0,-12-10 1 0,12 12 2 0,0-2 2 0,12 13-2 0,-12-12-1 0,0 0-2 0,0 12 0 0,0-13-1 0,0 3 0 0,0 10-1 0,0-11-1 0,0 11-1 0,12 11 1 0,-12-1-2 0,0 27-2 0,0-13 0 0,12 12 1 0,-12 11 1 0,0-11-1 0,0 0 0 0,0-1-1 0,12 37 2 0,1-35-3 0,-13-16 1 0,11-8 0 0,1-1-1 0,-1 0 1 0,1-12 0 0,-1 0 0 0,-11 0-1 0,13-24 1 0,-1 11-1 0,-12 3-2 0,11-1 3 0,2-14-1 0,-13 13 0 0,24-35 0 0,-24 10 0 0,12 14 0 0,-1-13 1 0,0 11-1 0,2-9 1 0,-1 10-1 0,-1 11-1 0,2 2 2 0,-13-1-1 0,0 1-1 0,0-2 2 0,0 13-1 0,0 0-1 0,-13 0 1 0,13 0 1 0,0 13-1 0,0 10 0 0,13 1 0 0,-13 0-1 0,12-1 1 0,-12 1-1 0,11 0 1 0,2 0 0 0,10-1 0 0,-11-11-1 0,0 0 1 0,12 1 0 0,1-2 1 0,-14-11-1 0,25 12 0 0,-1-12 0 0,-23-12 0 0,36 12 1 0,-24-11-1 0,0 11-1 0,11-13 1 0,-24-11 1 0,14 13-2 0,-1-12 0 0,-12-2 3 0,-1 0-1 0,2 2-2 0,-13 0 1 0,0-2 0 0,11 2 0 0,-11 12 0 0,0-2-1 0,0-11 0 0,-11 11 1 0,-2 13 0 0,2-10 0 0,-1 10 0 0,-1 0 1 0,-10 0-1 0,10 0 0 0,2 0-1 0,-1 10 1 0,-1 15 1 0,-9-13-2 0,10 1 0 0,12 10 0 0,-12 13 2 0,12-1-1 0,0-11 0 0,0 13 0 0,0-3 0 0,12 3 1 0,0-3-2 0,10 3 2 0,-9-3-1 0,23-21 0 0,12 11 0 0,-13-11-1 0,1 10 1 0,0-23 2 0,0 0-4 0,-13 0 3 0,-11-12-1 0,12 1 0 0,-12 11-2 0,-12-13-12 0,0 13-11 0,-24 0-15 0,12 0-39 0</inkml:trace>
  <inkml:trace contextRef="#ctx0" brushRef="#br1" timeOffset="177">10599 10157 91 0,'0'0'0'0,"-36"0"14"0,24 0-9 0,12 0 3 0,0-13 6 0,12 1-2 0,-1 0-4 0,2 12-2 0,10 0-2 0,1 0-1 0,12 0-2 0,24-13 2 0,-1 13 0 0,25 0 0 0,11 0 0 0,35-10-1 0,-10 10 0 0,11 0-1 0,-1 0-3 0,-10 0 2 0,-25 0 1 0,-1 0-1 0,-22 0 0 0,-12 0 1 0,-13 0-1 0,-22 10 0 0,-14-10 0 0,-11 0-1 0,0 0-5 0,-23 13-8 0,10-13-8 0,-23 0-15 0,1 0-33 0</inkml:trace>
  <inkml:trace contextRef="#ctx0" brushRef="#br1" timeOffset="178">10634 10251 82 0,'0'0'0'0,"-12"0"9"0,-23 0 2 0,11 11-7 0,-12-11 1 0,24 0 5 0,-1 13 0 0,-9-1-4 0,22-12 0 0,0 12-1 0,0-12 0 0,22 0-2 0,14 0 1 0,0 0-2 0,0 0 0 0,24 0-3 0,12-12 3 0,-1 12 0 0,24 0 0 0,1 0 0 0,11-12 0 0,-12 12-1 0,-1 0 1 0,2-13-2 0,-13 13-2 0,1 0 2 0,-25 0 1 0,-11 0 0 0,0 0-1 0,-24 0 2 0,0 0-1 0,11 0-1 0,-23 0 0 0,12 0 1 0,-1 0 0 0,2 0-1 0,-14 13 0 0,2-13 0 0,-2 0 1 0,0 0-2 0,-11 0 1 0,13 0 1 0,-13 0-1 0,0 0 1 0,0 0-1 0,0 0 0 0,12 0 0 0,-12 0 0 0,0 0 1 0,0 0-3 0,0 0 3 0,0 0-1 0,0 0 1 0,0 0-2 0,0 0 1 0,0 0 0 0,11 0 1 0,-11 0-2 0,0 0 0 0,13 12 1 0,-13-12 1 0,0 0-1 0,0 0 0 0,0 0 0 0,12 0-1 0,-12 12 1 0,0-12-2 0,11 0 1 0,-11 0 0 0,0 0 0 0,0 0-5 0,0 0 2 0,0 0 0 0,-11 0-4 0,11 0-4 0,0 0-39 0</inkml:trace>
  <inkml:trace contextRef="#ctx0" brushRef="#br1" timeOffset="179">7955 8465 58 0,'0'0'0'0,"-12"-12"11"0,0 12-9 0,12 0-1 0,0-12 1 0,0 12 5 0,0-11 3 0,0 11 0 0,0-12 0 0,0 12 0 0,0-11 0 0,0 11-1 0,0 0-3 0,24-13 3 0,-12 13-7 0,25 0 0 0,-3-12 0 0,14 24-1 0,34 1 0 0,-33-2 0 0,-26 1 0 0,2-12 0 0,-14 11 2 0,-11-11-1 0,12 0 1 0,-12 0-1 0,0-11-1 0,0 11 1 0,-12-12-1 0,1 1 0 0,-25 11 0 0,11 0-1 0,-22 0 2 0,0 0-2 0,-2 11 1 0,-8-11-1 0,8 0 1 0,1 0-1 0,13 0 1 0,11 0-1 0,-1 0 2 0,14 0 1 0,11 0 0 0,0-11-1 0,24 11-1 0,-1 0 0 0,25 0 0 0,0 0 0 0,12-13 0 0,11 13 0 0,-23 0-1 0,-1 0-2 0,1-12 2 0,-24 12 1 0,-12 0-1 0,-12 12 1 0,0-12 0 0,-25 0 0 0,-11 0-1 0,0 0 0 0,2-12 2 0,-3 12-1 0,-10 0-1 0,12 0 0 0,-1 0 0 0,12 0 1 0,0 12-1 0,12-12 0 0,12 0 0 0,0 0 0 0,36 0 0 0,0 0 0 0,11 0 1 0,12 0 0 0,1 0-2 0,48 0 0 0,-73 0 1 0,1 13 1 0,-12-13 0 0,-12 11-2 0,-12-11 2 0,0-11 1 0,-23 22-3 0,-2-11 2 0,-23 0 1 0,1 0-3 0,-14 0 1 0,3 0 0 0,-2 0 1 0,14 0-1 0,21 0 1 0,1 0-1 0,24 0 0 0,12-11 0 0,25 11 1 0,9 0-2 0,26 0 2 0,-1 0-2 0,-11 0 1 0,-1-13-1 0,-22 13 0 0,-14 0 3 0,-12 0-2 0,-22 0 0 0,-12 0 1 0,-14 0 0 0,1 0-1 0,0 0 0 0,0 0 2 0,13-12-2 0,-1 12 1 0,13 0-2 0,-1 0 0 0,12 0 2 0,0 0-1 0,23 0 0 0,13 0-1 0,0 0 2 0,0 0-1 0,-1 0 1 0,-23 0-1 0,0 0 1 0,0 12-3 0,-36-12 2 0,12 13 0 0,-23-13 1 0,-1 0-1 0,-12 0-1 0,1 0 3 0,-1 0 0 0,0 0-2 0,14 0 0 0,9 0-1 0,13 0 2 0,12 0-1 0,12 0 0 0,34 0-1 0,3 0 2 0,11 0-2 0,10 0 0 0,-21 0 1 0,-14 0 0 0,-11 11 0 0,-12-11 0 0,-12 0 0 0,-12 0 0 0,-12 0 0 0,-11 0 0 0,11 0-2 0,12 0-19 0,12-11-59 0</inkml:trace>
  <inkml:trace contextRef="#ctx0" brushRef="#br1" timeOffset="180">6943 9215 62 0,'-12'0'10'0,"-12"12"-9"0,35 1-1 0,14-13-1 0,-1-25 1 0,-1 2 1 0,13 11 0 0,-24 1 1 0,24-14-1 0,-11 13-7 0,-14 12-40 0</inkml:trace>
  <inkml:trace contextRef="#ctx0" brushRef="#br1" timeOffset="181">7192 9037 58 0,'0'0'0'0,"-11"-23"25"0,-1 10-8 0,12 1-2 0,0 12-3 0,0 0-5 0,0 0-2 0,0 12-2 0,0 24-1 0,0 0-2 0,0-1 1 0,0 13-1 0,-13-24 1 0,13-1 1 0,0 1-1 0,25-11 0 0,-1-13 1 0,12 11 0 0,-14-22-2 0,-9-14 1 0,10 2 0 0,-10-13 2 0,-13-1-3 0,-13 3 2 0,-10-3-2 0,-1 3 1 0,1 9 0 0,-1 13 0 0,0-1-1 0,12 13 0 0,-1 0 0 0,2 0-4 0,11 13-12 0,0 11-16 0,11-11-51 0</inkml:trace>
  <inkml:trace contextRef="#ctx0" brushRef="#br1" timeOffset="182">7491 8918 75 0,'-13'-12'9'0,"2"-1"2"0,-1 13-1 0,12 25 4 0,0 11-6 0,0-1 0 0,0 13-3 0,0 0-1 0,0-1 0 0,0 1-3 0,0-25 0 0,0 1-1 0,0-11-11 0,12-2-35 0,-12-11-12 0</inkml:trace>
  <inkml:trace contextRef="#ctx0" brushRef="#br1" timeOffset="183">7705 9096 31 0,'0'0'24'0,"0"-11"-17"0,-12 11 2 0,-24 0 20 0,13 0-17 0,-1 11-1 0,0 1-4 0,12 12-2 0,0 0-2 0,12 0-2 0,-12-12 0 0,24 11 0 0,-12-11-1 0,12 1 1 0,12-2 0 0,-12-11 1 0,22-11-1 0,-21-2-1 0,10-11 1 0,2 1-1 0,-14-1-1 0,2 0 0 0,-1-12-1 0,-12 13 2 0,0-13 0 0,0 13 0 0,0-14 0 0,0 3 0 0,-12 9 1 0,12 0-1 0,0 2 0 0,0 23 0 0,0 0 1 0,0-11-1 0,0 34 1 0,-13 59 2 0,2-21-1 0,11-1 2 0,0 11 1 0,0-24 0 0,11 1-1 0,-11-25-1 0,13 2 0 0,-13-25-1 0,0 0 1 0,0-12-6 0,0-1-24 0,-13-21-84 0</inkml:trace>
  <inkml:trace contextRef="#ctx0" brushRef="#br1" timeOffset="184">4918 9096 71 0,'-11'-23'9'0,"-13"11"-8"0,24 12 0 0,0 0 0 0,12 0 8 0,0 12 1 0,-1 23 0 0,0 37 7 0,2-25-10 0,-1-11-1 0,-1 0-1 0,-11-11-1 0,0-14 1 0,0-11-2 0,0-11 4 0,0-14-7 0,0 0 1 0,0-9 0 0,13 9-1 0,-1 2 2 0,-1 0-2 0,2 10 0 0,-1 1 1 0,11 0-1 0,-11 12 0 0,12 0 0 0,-12 12 1 0,1 0 1 0,-2 12-1 0,1-1 1 0,-12 1 1 0,0 0-1 0,0-1-1 0,0-10 0 0,0-1-2 0,0-12-15 0,0 12-27 0,11-12-41 0</inkml:trace>
  <inkml:trace contextRef="#ctx0" brushRef="#br1" timeOffset="185">5252 9192 81 0,'0'0'4'0,"-24"0"-3"0,36 0 0 0,0 0 6 0,0 0 6 0,0 0-6 0,35-12 1 0,-11 1-6 0,-13-2 0 0,-10-35 2 0,-13 48-1 0,0-12-2 0,-13 12-1 0,-23 0 2 0,13 0-2 0,10 0 3 0,3 12 4 0,-2-1 0 0,0 14 0 0,12 0 0 0,0 9-3 0,0-10-1 0,0 0-1 0,24-1 0 0,-14-10 0 0,15-1-1 0,-14-12 0 0,14 0 0 0,-1 0-2 0,0 0-5 0,-1 0-15 0,1 0-23 0,-12 0-35 0</inkml:trace>
  <inkml:trace contextRef="#ctx0" brushRef="#br1" timeOffset="186">5550 9073 79 0,'0'0'11'0,"-12"0"-2"0,-1 0-1 0,13 0-3 0,0 0 0 0,0 12 1 0,0-1 0 0,0 12 0 0,13-10-1 0,-13 11 0 0,0 0-1 0,0-1 0 0,0 1-2 0,12 0-1 0,-12-1 1 0,0-10-1 0,11-1 0 0,-11-12 1 0,12 0-1 0,0 0 1 0,-12-12-1 0,12-1 0 0,0 2 0 0,-12-12-1 0,12-2 1 0,-12 13 0 0,12-11-1 0,0 23-1 0,0-11 1 0,1 11-1 0,-13 0 2 0,11 23 1 0,1 0-2 0,-1 2 0 0,12-2 1 0,-10-12 0 0,-1 2 2 0,12-13 1 0,-12-24-1 0,12 1 0 0,-24-14-1 0,11 3-1 0,0-3 2 0,-11 13-1 0,0 1 1 0,-11 11-2 0,0 12-2 0,-1 12-12 0,12-1-40 0,-12 1-22 0</inkml:trace>
  <inkml:trace contextRef="#ctx0" brushRef="#br1" timeOffset="187">4871 9584 50 0,'0'0'16'0,"0"-11"-12"0,-13 11-1 0,13 0 12 0,0 0-7 0,-11 0-3 0,11 0 0 0,0-12 1 0,0 12-1 0,-12 0 2 0,12 0 5 0,0 0-8 0,0 0-2 0,0-11 3 0,12 11-3 0,-12 0 0 0,24 0-2 0,12 0 2 0,-1 0 0 0,1 0-1 0,23 0 2 0,14-13 2 0,-3 13 0 0,2 0-3 0,11-12 0 0,1 12-1 0,-1-12 2 0,0 12-3 0,13 0 1 0,-25-13 2 0,0 13-2 0,-24 0 1 0,2 0-3 0,-37 0 2 0,-1 0-1 0,-11 0 2 0,-11 0-1 0,-14 0 0 0,-11 0 0 0,0 0-1 0,2 0 0 0,-14 13 1 0,-11-13-2 0,-13 0 0 0,1 0 1 0,-13 12 1 0,-11-12-1 0,12 12 0 0,-13 1 1 0,1-13-2 0,12 11 0 0,11 1 0 0,13-12 1 0,11 11 1 0,12-11-1 0,13 12 0 0,-13-12 1 0,36 0-2 0,0 0 1 0,0 0 0 0,12 0 0 0,12 0 0 0,11-12 0 0,12 1 1 0,2-1 1 0,22 1-2 0,0-2 1 0,13 1 0 0,11 12-1 0,0-12 0 0,1 12-1 0,-13 0 1 0,0-13 0 0,-23 13 1 0,-1 0 0 0,-11 0-1 0,-12 0 0 0,-24 0 1 0,0 0-1 0,-12 0 0 0,0 0 1 0,-36 0-1 0,0 0 0 0,-11 0 0 0,-13 0-1 0,0 0 1 0,-11 13 0 0,0-13 1 0,-96 24-1 0,72-11 0 0,23-13 0 0,1 11-1 0,10 1 1 0,3-1 0 0,9-11-1 0,13 12 0 0,13-12 2 0,0 0-1 0,23 0 0 0,0 0 0 0,0 0 0 0,35 0 0 0,-11-12 0 0,24 12 1 0,11-11-1 0,0-1 1 0,13 12 0 0,-12-11-1 0,11 11 0 0,13-13 0 0,-26 1 0 0,15 12 0 0,-14 0 0 0,1 0-1 0,-13 0 1 0,1 0 0 0,-24 0 0 0,0 0 1 0,-1 0 0 0,-23 0-1 0,12 0 0 0,-12 0 1 0,11-12-1 0,-11-1 0 0,0 13 0 0,0 0 0 0,13 0 0 0,-13-11 0 0,0 11 0 0,0 0 0 0,12 11 0 0,-12-11 0 0,0 0 0 0,0 0 0 0,12 0 0 0,-12 0 0 0,12 0 0 0,-12 0 0 0,0 0 0 0,12 0 0 0,0 0 0 0,-12 0 0 0,0 0 0 0,0 13-1 0,0-13 1 0,0 0 0 0,0 0 0 0,0 0 0 0,0 0 0 0,0 12 1 0,0-12-1 0,12 0-1 0,-12 0 1 0,0 0 0 0,0 0 0 0,0 0 0 0,0 0 0 0,11 0 0 0,-11 0 0 0,0 0-1 0,0 0 2 0,11 0-1 0,-11 0-1 0,0 0 1 0,0 0-2 0,13 0-18 0,-1 0-45 0,-12 12-1 0</inkml:trace>
  <inkml:trace contextRef="#ctx0" brushRef="#br1" timeOffset="188">7086 9513 74 0,'-24'-13'12'0,"12"13"-11"0,0 13 0 0,24-1 10 0,-12 0-5 0,0-12 1 0,12 0-3 0,0 0-2 0,24-12 2 0,10 12-2 0,27-12-1 0,-14 12 0 0,13 0-2 0,-13-13 2 0,-11 13-1 0,-12 0 1 0,-13 0-1 0,-12 0 1 0,-11 0 1 0,0 0 0 0,-11 0-1 0,-12 0 0 0,-13 0-1 0,-12 0 1 0,0 0-1 0,12 0 1 0,-11 0 0 0,11 0-1 0,-11 0 1 0,-2 0 1 0,13 0-2 0,15 0 0 0,8 0 0 0,1 0 1 0,24-11-1 0,12 11 1 0,11 0 0 0,1 0 0 0,12 0-1 0,11 0 1 0,-12 0-2 0,1 0 1 0,-12 0 1 0,-11 0-1 0,-2 0 0 0,-23 0 0 0,0 0 0 0,-23 0 0 0,-2 11 1 0,-23-11-1 0,-11 0 2 0,-1 13-2 0,0-13 1 0,13 0 0 0,1 0 0 0,21 0-1 0,25 0 1 0,0 0-1 0,12 0 0 0,22 0 1 0,15 0-1 0,-1 0-1 0,11 0 0 0,-11 0 1 0,-12 0-2 0,-13 0 2 0,1 0 1 0,-24 0 0 0,-12 0-1 0,-12 0 0 0,1 0 1 0,10 0 0 0,2 0-1 0,-1 0 0 0,24 0 0 0,-1 0-1 0,-11 0 1 0,0 0 1 0,13 0-2 0,-13 0 1 0,0 0 0 0,0 0 0 0,0 0 0 0,0 12 0 0,0-12-2 0,0 0-11 0,0 12-79 0</inkml:trace>
  <inkml:trace contextRef="#ctx0" brushRef="#br1" timeOffset="189">8168 8751 86 0,'0'0'0'0,"-11"0"3"0,0 0-5 0,11 0-27 0,11 0-7 0</inkml:trace>
  <inkml:trace contextRef="#ctx0" brushRef="#br1" timeOffset="190">13766 12359 46 0,'11'0'12'0,"2"-12"6"0,-13 0-11 0,0-1 0 0,0 2 1 0,-13-1-1 0,2 1 1 0,-14-2-2 0,14 13-3 0,0 0-1 0,-13 0-1 0,12 13 0 0,-12 10-2 0,12-12 1 0,-12 26 0 0,12-3 1 0,12-9-3 0,0 11 2 0,0-13 1 0,12 2 1 0,12-2-2 0,-1-11 3 0,14-1 0 0,-25-11-3 0,46 0 3 0,-33-11-2 0,-1-12 1 0,-1 11-1 0,-11-24 0 0,-12 0 0 0,0-1 0 0,0 16 0 0,-12-16-2 0,1 13 0 0,-14 1 1 0,-11-2-1 0,13 13-1 0,-12 1 0 0,-1 11 1 0,0 0 1 0,0 23-1 0,13 2 0 0,-1-2 0 0,0 13 0 0,12 0 0 0,0 11-1 0,12-11 2 0,24-12 1 0,0 0 0 0,10-13 1 0,2 1-2 0,13-12 1 0,-13 0 0 0,-1-23 1 0,49-61-1 0,-84 72 0 0,0-47 0 0,-12 35-1 0,-1-12 0 0,-10 25-1 0,-13-14 0 0,-11 25 0 0,10 0 0 0,-10 0 1 0,12 0-1 0,11 25 0 0,-12-2 0 0,12 13 0 0,0-11 0 0,24 9 0 0,0 3 0 0,0-3 1 0,24-9 0 0,12-2 1 0,1-11 0 0,9-12 0 0,-22 0 0 0,12 0 0 0,0-23 0 0,-14 11 0 0,3-24 0 0,-14 0-1 0,2-1 1 0,-13 3-1 0,-24 10 0 0,12-12-1 0,-12 25 0 0,-11-2-1 0,10 1 2 0,-11 12-1 0,0 0 0 0,2 12 0 0,10 1 0 0,0 21 0 0,0-9-1 0,12 11 1 0,0-1-1 0,12 1 2 0,24-13 1 0,0 2 0 0,12-13 0 0,0-12 0 0,-1 0 0 0,-11 0 0 0,12-12 0 0,-24-24 0 0,0 13 0 0,-12-14 1 0,0 14-2 0,-12-1 0 0,-13 0 1 0,14 11-2 0,-14 2 1 0,14-1 0 0,-1 12 0 0,-1 0 0 0,13 12 0 0,-10-1-1 0,10 2 1 0,-11-1 0 0,11 0-1 0,0 1 1 0,11-13 0 0,-11 11 0 0,10-11 0 0,-10 0 1 0,13 0-1 0,-13 0 0 0,0 0 0 0,0-11 0 0,0 11 0 0,0 0 0 0,0-13 0 0,0 13 0 0,0 0 0 0,12-12 0 0,12 12 0 0,-12 0 0 0,-12 0-1 0,11 0 0 0,-11 36-24 0,0-26-33 0</inkml:trace>
  <inkml:trace contextRef="#ctx0" brushRef="#br1" timeOffset="191">14433 11786 70 0,'0'-11'11'0,"24"-12"-2"0,-12-1 3 0,1 11 1 0,-13 2-4 0,0 11-7 0,-13 24-2 0,-35 23 0 0,24-11 0 0,-59 60 1 0,36-25 2 0,-1-12-1 0,0-11 2 0,12-12-2 0,1-1 1 0,35-11-2 0,-12-12 0 0,12-12 2 0,0 12-3 0,0-12 1 0,0 0 0 0,12-12-16 0,0 12-63 0</inkml:trace>
  <inkml:trace contextRef="#ctx0" brushRef="#br1" timeOffset="192">14100 11847 73 0,'0'-24'12'0,"12"-24"19"0,-12 36-26 0,0 12-4 0,0 0 0 0,0 12-1 0,-12 24-1 0,12 12 0 0,-12-13 1 0,0 12 2 0,12-10 0 0,-12-3-1 0,12 3 3 0,-12-13-1 0,12 12-2 0,-12-1 0 0,0-12 0 0,12 14 1 0,-13-24 0 0,13 10-1 0,0-12 1 0,13-11 0 0,11 12 2 0,0-24-3 0,0 12 1 0,11-11-1 0,1-1-1 0,0 1 0 0,0 11 0 0,-12-13 1 0,-1 13 0 0,-12 0-1 0,2-12 1 0,-13 12-1 0,0-12 0 0,0 12 1 0,0 0-1 0,0 0 0 0,0 0 0 0,0 12-33 0,0 0-35 0</inkml:trace>
  <inkml:trace contextRef="#ctx0" brushRef="#br1" timeOffset="193">13289 12990 14 0,'0'-11'32'0,"-23"-2"-18"0,23-11-8 0,0 11 2 0,0-10 5 0,0 23 0 0,-13-11-1 0,13-1-3 0,0 0-2 0,0 12-2 0,13 0-1 0,-13 0-2 0,12 12-1 0,12 0 1 0,-12 11-1 0,12 13 0 0,0 12 0 0,35 34 3 0,-23-32-2 0,11-16 0 0,13 26 1 0,-1-12 0 0,1-1-1 0,11 13 0 0,1-12 0 0,-13 11 0 0,1 0 1 0,-13 1 0 0,1-24 0 0,-12-1 0 0,0 1-1 0,-1-11 0 0,-11-2 0 0,-1-12 0 0,-10 1-1 0,-13 0 1 0,12-12-1 0,-1 0-9 0,-11 0-19 0,-11 13-25 0,11-13-9 0</inkml:trace>
  <inkml:trace contextRef="#ctx0" brushRef="#br1" timeOffset="194">14004 13406 69 0,'0'-12'10'0,"-23"1"6"0,11-12-1 0,12 10-2 0,0 1 0 0,-13 0-1 0,13-1-5 0,0 26-2 0,13 11-1 0,-1 0-1 0,35 107 9 0,-23-107-10 0,-12 11 1 0,0 1-1 0,0 0-1 0,12-12 1 0,-14-1-1 0,3 1 0 0,-1-12-1 0,-1 0 1 0,-11 12 1 0,13-12-1 0,-1-1 0 0,-12 1 1 0,11 0-1 0,-11 1 1 0,0-13 0 0,-23 11 0 0,-13 1 0 0,-11-12-1 0,-1 11 0 0,-23-11 0 0,24 13 1 0,10-13 0 0,25 0 0 0,0 0-1 0,12 0 0 0,0 0-15 0,0 24-50 0,-12-24-15 0</inkml:trace>
  <inkml:trace contextRef="#ctx0" brushRef="#br1" timeOffset="195">14219 12680 79 0,'-12'-24'18'0,"12"24"-3"0,0 0-3 0,0 0 18 0,12 24-26 0,-1-12-1 0,2 12-1 0,11-12-1 0,-1 0 0 0,-12 1-4 0,38-2-16 0,-37 12-78 0</inkml:trace>
  <inkml:trace contextRef="#ctx0" brushRef="#br1" timeOffset="196">14575 13228 81 0,'0'0'9'0,"0"0"19"0,13 0-13 0,-13 0-8 0,12 0-3 0,0 11-3 0,-12 14-1 0,12-13 1 0,-1 11-1 0,13-12-14 0,-1 14-77 0</inkml:trace>
  <inkml:trace contextRef="#ctx0" brushRef="#br1" timeOffset="197">14921 13691 55 0,'0'0'0'0,"-12"0"39"0,12 13-29 0,12-13-4 0,0 12-2 0,12 0-2 0,-12 1-1 0,12-2 1 0,0 12-14 0,-14 1-63 0</inkml:trace>
  <inkml:trace contextRef="#ctx0" brushRef="#br1" timeOffset="198">15231 14145 88 0,'0'0'0'0,"-12"0"12"0,24 23-5 0,12 2-4 0,-1-2-2 0,1 13-6 0,-12 10-69 0</inkml:trace>
  <inkml:trace contextRef="#ctx0" brushRef="#br1" timeOffset="199">15433 14430 60 0,'0'0'8'0,"-12"12"-7"0,12-1-39 0</inkml:trace>
  <inkml:trace contextRef="#ctx0" brushRef="#br1" timeOffset="200">15600 14692 93 0,'-13'0'7'0,"2"0"-6"0,22 12-1 0,14 0-68 0</inkml:trace>
  <inkml:trace contextRef="#ctx0" brushRef="#br1" timeOffset="201">13838 15323 44 0,'0'0'0'0,"0"-12"29"0,0 0-12 0,0 1-9 0,0 11 6 0,0-12-9 0,0 12-1 0,0 0 0 0,11 12 3 0,-11 11-2 0,0 13 1 0,0 0-1 0,0 0-1 0,0-1 1 0,0 2-2 0,0-14 0 0,-11 1 0 0,11 0-1 0,0-24 1 0,-12 0 1 0,12-12-1 0,0-13-1 0,0-9-1 0,0-3-1 0,0 2 0 0,0-1 2 0,0 12-1 0,12 1 0 0,-12 10-1 0,0 1 1 0,0 0-1 0,11 1 0 0,-11 11-1 0,0 0 2 0,12 11-1 0,-12 13-1 0,0 12 2 0,0 0 0 0,0 0 2 0,0 35 2 0,0-48-4 0,0-10 1 0,0-1-1 0,0-12 1 0,-12 0 0 0,12-25 0 0,0 2-1 0,-11-25 0 0,11 25 0 0,0 11-1 0,0-24 1 0,0 0-1 0,-12 12 0 0,12 12 1 0,0-11-1 0,0 11 0 0,0 12 0 0,12 0 0 0,-12 23 0 0,0 1-1 0,0 12 1 0,0 0-1 0,11 0 1 0,-11-1 0 0,0 1 0 0,0-24 0 0,0-1 0 0,0 2 1 0,0-13 0 0,0-13 0 0,0-21 0 0,0 9 0 0,0-10 0 0,0-1-1 0,0 11 0 0,0 14 0 0,0-1 0 0,-11 12 0 0,11 0 0 0,0 23 0 0,0 2 0 0,0-13 0 0,0 0 0 0,0 0-1 0,0-2 1 0,0 3 0 0,0-13 1 0,0 12-2 0,0-12 2 0,0 0-1 0,0 0-1 0,0 0 1 0,0 0 1 0,-12 0-2 0,12 0 1 0,0 0 0 0,0 0 0 0,0-12 0 0,0 12 1 0,0 0-2 0,0 0 1 0,-13 0 0 0,13 0 0 0,0 12 0 0,0-12-1 0,0 12 1 0,0-12 0 0,0 0-3 0,0 0 2 0,0 0-4 0,-11 13-3 0,11-13-6 0,0 0-8 0,0 11-5 0,0-11-12 0,0 0-24 0</inkml:trace>
  <inkml:trace contextRef="#ctx0" brushRef="#br1" timeOffset="202">16434 15311 64 0,'0'-12'9'0,"12"12"-2"0,-2-11-1 0,3 11-1 0,-13-12-1 0,12 12-1 0,-1 0 3 0,-11-11 2 0,0-2-2 0,0 1 0 0,0 12-2 0,0-12 0 0,-11-12-1 0,11 12 0 0,-12 1-1 0,12-13 0 0,-13 11 1 0,3 2-1 0,-2-1 1 0,12 1 0 0,-12 11 0 0,0-13-1 0,0 1-1 0,0 0 0 0,0-1 1 0,0 3 0 0,-12-2 0 0,12 0-1 0,1 0-1 0,-14 12 1 0,2-12-1 0,12 12 2 0,-26-13-2 0,25 13 0 0,-12 0 0 0,13 0 0 0,-14 0 0 0,14-11 1 0,-1 11 0 0,-12 0 0 0,12-12 0 0,-12 12 0 0,1 0-1 0,-1 12 1 0,-12-12-1 0,12 11 1 0,-11-11-1 0,11 13 1 0,0-1-1 0,0 0 1 0,12 0-1 0,-24 0 1 0,25-2-1 0,-25 3 1 0,24-1-2 0,-24 13 1 0,24-14 1 0,-11 12 0 0,-1-10-1 0,12 11 1 0,-1-13 0 0,2 12-1 0,-1 2 1 0,12 0 1 0,-13-2-1 0,13 0-1 0,-11 13 1 0,11-13-1 0,0 2 1 0,0 11 0 0,0-13 0 0,0 14 0 0,0-14 0 0,11 13 1 0,-11-1-2 0,13 1 1 0,10-11 0 0,-10-2 1 0,10 12 1 0,1-11-4 0,23 24 3 0,-22-12-1 0,-1-13-1 0,-1 1 1 0,1-11-1 0,0 10 1 0,24-12-1 0,-14 2 0 0,2-1 1 0,0-12 0 0,1 12-1 0,10-12 1 0,-11 0-1 0,0-12 1 0,-13 12-1 0,50-25 1 0,-39 14 0 0,-9-12-1 0,9-2 0 0,-9 13 1 0,11-11-1 0,-12 11 3 0,-2-12-2 0,3-1-1 0,-1 2-1 0,-1-1 1 0,2 0 0 0,-1 1 0 0,0 12 0 0,-24-14 1 0,11 13-1 0,1-12 0 0,-1 1 0 0,2 11 1 0,-13-13-1 0,12-9 1 0,-12-3-1 0,0 14 0 0,0-13 1 0,0 0-1 0,0 0 1 0,-12 12-1 0,12-10 1 0,-13-3-1 0,2-10 0 0,-1 10 0 0,-12 3 0 0,13 9 1 0,-13 0-1 0,-12 3 0 0,0-2 0 0,11 12 0 0,3-12 1 0,-14 24-1 0,0-12 0 0,0 1 1 0,0 11-1 0,2 0 0 0,-3 0 0 0,1 0 0 0,0 11 0 0,0-11 0 0,0 12 0 0,14-1-1 0,-2 2 1 0,-12-1 0 0,11 0 0 0,2 0 0 0,0-12 0 0,11 12 0 0,0-2 0 0,0-10-1 0,0 0 1 0,0 13 0 0,0-13-1 0,0 0-3 0,12 12-7 0,-12 0-7 0,0 1-12 0,0 21-40 0,12-9 13 0</inkml:trace>
  <inkml:trace contextRef="#ctx0" brushRef="#br1" timeOffset="203">14301 16789 63 0,'0'0'7'0,"-23"-13"3"0,23 13 7 0,-11-12-1 0,11 12-4 0,-13 0-1 0,2 0 0 0,11 0-1 0,0-12-3 0,0 12-1 0,0 0 5 0,0 0-3 0,11 12-4 0,2-12 0 0,10 0-2 0,13 12 1 0,0-12 0 0,23 0-1 0,2 0 0 0,9 0-1 0,13 0 0 0,-11 0 1 0,-13 0-1 0,2 0 1 0,-14 0 0 0,-24 0 2 0,1 0-1 0,-12 0-1 0,0 0 1 0,12-12-2 0,-24 12 0 0,12-12-1 0,0 12-1 0,-12 0-12 0,0 0-56 0,-12 12 2 0,12-12 13 0</inkml:trace>
  <inkml:trace contextRef="#ctx0" brushRef="#br1" timeOffset="204">14707 16574 59 0,'0'0'24'0,"-12"-12"-7"0,12 12 2 0,-13-12-2 0,2 12-5 0,11 0-2 0,-12 0-2 0,12 12 0 0,-13 0-2 0,13-2-2 0,13 3-1 0,-1-1 1 0,-1-12 0 0,14 25-1 0,11-14-1 0,-13 1 0 0,13-1 0 0,-11 2-2 0,-2-13 1 0,1 12-1 0,-1 0 0 0,-11-1 0 0,0 1 1 0,12-1-1 0,-12 2 0 0,0-13 0 0,12 0 1 0,-12 0-1 0,10 0 1 0,-9 0 0 0,-1 0 0 0,-1 0 0 0,-11 0 0 0,0 12 0 0,-11 0 1 0,-1 1-1 0,-23 10 0 0,11 0 0 0,-24 13 0 0,24 0 1 0,-11 0 0 0,11-14-1 0,1 3 1 0,10 0-1 0,-11-14 0 0,0 12 0 0,12-10-1 0,1-1 0 0,11-12 1 0,-12 0 0 0,12 12 0 0,-13-12-2 0,13 0 2 0,-11 0 0 0,11 0-1 0,-12 0 0 0,12 11 0 0,-13-11 1 0,13 0-2 0,-11 0 1 0,11 0-2 0,-12-11-20 0,12-1-12 0,0 12-30 0</inkml:trace>
  <inkml:trace contextRef="#ctx0" brushRef="#br1" timeOffset="205">10527 6084 65 0,'-71'-13'52'0,"46"13"-45"0,14 13-2 0,-1-13 1 0,12 0-2 0,0 12 1 0,0 0 0 0,12 1 2 0,12-13 0 0,12 0 0 0,-1 0-1 0,60-13 5 0,-59 13-7 0,1-12 0 0,-14 0 0 0,1 12-2 0,-12 0-2 0,-1 0 1 0,-11 0-4 0,0 12-11 0,0-12-11 0,12 12-9 0,12 1-65 0</inkml:trace>
  <inkml:trace contextRef="#ctx0" brushRef="#br1" timeOffset="206">11039 5989 109 0,'0'-12'16'0,"0"-24"-1"0,-11 24-6 0,22-1-3 0,1 3-2 0,-1 10-1 0,-11 10 1 0,13 3 0 0,-13 11 2 0,12 12-2 0,-1-12 0 0,-11 11-1 0,13 1 0 0,-13 1 0 0,12-3-1 0,-1-10 1 0,1-11-2 0,0-2 1 0,0-11 0 0,-12 0-1 0,12-11 0 0,0-14 0 0,0 2 0 0,0-25 0 0,-12 12-1 0,12 1 0 0,-12 10 1 0,0 2-1 0,13 12 0 0,-13-2 0 0,11 1 0 0,-11 12 0 0,0 0 0 0,0 0 0 0,0 0 0 0,12 25 0 0,-12-2 0 0,11 13 0 0,1-13 0 0,-1 13 0 0,2-12 0 0,-1 0 0 0,12-1 1 0,-12-23-1 0,23 12 0 0,1-12 1 0,0 0-1 0,0 0-1 0,11-12 1 0,-10 1 1 0,-14-1-1 0,1 1 0 0,-1-2 1 0,1 1-1 0,-12-13 0 0,0 2 1 0,0 0-1 0,0 11 0 0,0-24 0 0,0 0 0 0,0 11 0 0,-12 15 1 0,0-1-1 0,0-2 0 0,-12 1 0 0,0 12 0 0,0 0 1 0,0 0-2 0,-12 0 1 0,0 12-1 0,12 1 3 0,-11 8-3 0,10-8 0 0,13 11 0 0,0-11 2 0,0 10 2 0,0 1-3 0,13 0-1 0,-1 10 0 0,11-9-1 0,-11 0 1 0,12-2 2 0,-12 0 0 0,12-11-1 0,0-12 0 0,-2 13 0 0,3-13 1 0,-1 0 0 0,-1-13 0 0,-10 13-2 0,-1 0 0 0,-1 0 0 0,-11 0 1 0,0 0 1 0,13 0 0 0,-13 0-1 0,11 0 0 0,0 0-1 0,-11 0 1 0,13 0 0 0,-13 0 1 0,0-12 1 0,0 12-3 0,0 0 2 0,0 0-1 0,-13 0 0 0,13 0-2 0,0-12 4 0,0 12-1 0,13 0-3 0,-13 0 1 0,0 0 2 0,12 0-6 0,-12 0-15 0,11 0-17 0,2 12-71 0</inkml:trace>
  <inkml:trace contextRef="#ctx0" brushRef="#br1" timeOffset="207">7955 8465 39 0,'0'0'20'0,"-12"0"-10"0,12 0-8 0,0 0 10 0,12 0-9 0,-12 0-2 0,12 0 0 0,0 0-1 0,-12 0 0 0,12 0-7 0,-12 0-6 0,13 0-43 0</inkml:trace>
  <inkml:trace contextRef="#ctx0" brushRef="#br1" timeOffset="208">10694 6121 95 0,'-11'-13'3'0,"-2"13"-2"0,13 0-1 0,0 0 1 0,13 0-1 0,-13 0 0 0,0 0 0 0,-13 0 0 0,1 13 0 0,0-13 0 0,0 11 1 0,0 1-13 0,-11-1-42 0</inkml:trace>
  <inkml:trace contextRef="#ctx0" brushRef="#br1" timeOffset="209">8074 8512 49 0,'0'0'17'0,"0"0"-11"0,0 0-1 0,-13 0-5 0,13 13 2 0,0-13 1 0,0 0 1 0,-11 0 2 0,11 0 1 0,0 0-3 0,0 0-1 0,0 0-3 0,0 0 0 0,0 12 1 0,0-12-1 0,0 0 1 0,0 0-1 0,11 0 0 0,-11 0 0 0,0 0 1 0,-11 0-1 0,11 0 1 0,0-12 1 0,11 12-2 0,-11 0 0 0,13 0 0 0,-13 0 1 0,0 0-1 0,0 12 0 0,0-12 1 0,0-12 0 0,0 12-1 0,0 0 0 0,0 0-1 0,12 0-78 0</inkml:trace>
  <inkml:trace contextRef="#ctx0" brushRef="#br1" timeOffset="210">5704 7942 51 0,'-11'0'16'0,"11"-12"-12"0,0 0-2 0,11 12 1 0,1-13 5 0,-12 13 2 0,0-23 8 0,-12-1-5 0,12 12-6 0,-11-13-1 0,-1 25-1 0,1-21-3 0,-2 8 1 0,1 13 1 0,-12-12-2 0,12 0 1 0,-12-1 0 0,0 2 0 0,13-1 0 0,-37-12 2 0,24 12-3 0,-12 0-2 0,1 12 1 0,10 0 0 0,-11 0 0 0,0 0-1 0,2 12 1 0,-14-12 0 0,12 0 0 0,-12 0 0 0,14 12 0 0,-3 1-1 0,1-2 0 0,0 1 0 0,0-1-2 0,0 26 3 0,2-24-1 0,-3 21 0 0,1-10 0 0,13 0 1 0,0 12 0 0,-1-12-1 0,-12 60 2 0,12-38-2 0,12 2 0 0,0-12-1 0,0 23 1 0,1-11 1 0,-1-12 2 0,12 11 0 0,0 1 0 0,0-1-3 0,0 1 1 0,0 0 2 0,12-2-3 0,11-9 1 0,1-1 0 0,0 0 1 0,12-13-1 0,-2 0 1 0,-9 14 0 0,-1-24 1 0,12 10 0 0,0-12-2 0,-1 1-1 0,1 13 1 0,12-2 2 0,-13-12-1 0,14-11 0 0,-15 13-2 0,2-13 1 0,12 12 0 0,0-12 0 0,-14 0-1 0,2 0 1 0,0-12-1 0,13-12-1 0,-14 24 1 0,1-12 1 0,0-12 0 0,-1 12 1 0,13 0-3 0,-24-11 1 0,12 12 1 0,-13-14 0 0,0 13-1 0,2-24 1 0,-1 13-1 0,-12-2-1 0,12 2 1 0,-13-13 0 0,0 11 1 0,2-9-1 0,-1 10 1 0,-12 0 0 0,11-12-1 0,-11 1 1 0,0-1-1 0,-11-12 1 0,11 13-2 0,-12-13-1 0,12 0 2 0,-13 14 0 0,2-3 2 0,0 1-3 0,-1 12 2 0,12-11 0 0,-12-1-1 0,0 12 0 0,0-12 0 0,0 1 0 0,-13-1 1 0,14 12-1 0,-12 0 1 0,0 1-2 0,10-1 0 0,1 0 3 0,0 24-2 0,0-13 0 0,0 13 0 0,12 0 0 0,0 0 0 0,0 0 0 0,-12 0 0 0,12 13 0 0,0-13 0 0,0 0 0 0,-12 12 0 0,12-12 0 0,0 0-2 0,0 12-8 0,0 1-6 0,-12 8-7 0,0-8-10 0,1 24-67 0</inkml:trace>
  <inkml:trace contextRef="#ctx0" brushRef="#br1" timeOffset="211">2584 750 21 0,'0'0'28'0,"0"-13"-8"0,0 2-12 0,-11-1-6 0,11 1 1 0,0 11-1 0,0-12 2 0,11 0 0 0,-11-1 2 0,0 2 0 0,0-1-1 0,11 12 0 0,-11-11-1 0,0 11-2 0,0 0 0 0,0-13 0 0,0 26 2 0,0 10 0 0,0-12 0 0,0 60 7 0,0 2-6 0,0-2-2 0,0-10 1 0,0-15-1 0,0-10 0 0,-11 0 0 0,0-12-2 0,11-1-1 0,0-12 1 0,0 2 0 0,0-1 1 0,11-12-1 0,-11 0-1 0,0-12 1 0,0-1-1 0,0-10 0 0,0 12 0 0,0-1-1 0,0-24 0 0,11 24 1 0,2-24 0 0,-1 11-1 0,12 4 1 0,-1-16 2 0,2 13-4 0,-14 12 1 0,26 1 0 0,-26-2 2 0,1 13 2 0,-1 0 0 0,2 36-2 0,-13 12 1 0,12-1 0 0,-12-10 0 0,11-3 0 0,2 14 1 0,-1-36-2 0,-12-1 0 0,11 2-3 0,-11-1-7 0,0 0-11 0,12-12-8 0,-12 13-11 0,12-13-26 0</inkml:trace>
  <inkml:trace contextRef="#ctx0" brushRef="#br1" timeOffset="212">3085 929 70 0,'-12'-12'10'0,"12"12"1"0,-12 0-5 0,-12-12 7 0,12 12-5 0,-1 12-1 0,13 13-1 0,0-14-2 0,13 24-2 0,-13-10 2 0,12-2-2 0,12-12-1 0,-12 14-1 0,0-13 0 0,22-1 3 0,-9-11-3 0,-1-11 0 0,-12 11 0 0,24-24 2 0,-13 0-4 0,1 12 2 0,0 1 0 0,0-14 1 0,-12 13-2 0,-1-1 0 0,2-8 0 0,-13 8 5 0,0 1-4 0,0 0-1 0,0-12 1 0,0 24 0 0,-13-12 0 0,13 1 1 0,-11 11 1 0,11 0 1 0,-12 23-4 0,12 13 2 0,23 60 3 0,-10-49-1 0,-1 0-1 0,11 1-1 0,-12 11 0 0,2-11 1 0,-13 13-1 0,0-3 0 0,12-11 0 0,-12 1 0 0,0-12 2 0,-12-12-1 0,-1 12 0 0,2-25-1 0,-12 1 0 0,-2-12 1 0,2 0-1 0,-1 0 0 0,0-12 0 0,0-11-1 0,1-1-2 0,11 0 1 0,-1-12 1 0,2 1 0 0,11-1 0 0,24 0 1 0,-12-10-2 0,35-4 0 0,-10 16 1 0,10-3-1 0,-1 3-1 0,15 21-4 0,-15-11-3 0,3 11-5 0,-1 2-5 0,-13 11-2 0,12 0-2 0,-22 0-7 0,-1 0-10 0</inkml:trace>
  <inkml:trace contextRef="#ctx0" brushRef="#br1" timeOffset="213">3799 1013 40 0,'0'0'0'0,"0"-13"23"0,-24-11-6 0,0 11-2 0,13 3-2 0,-1-14-3 0,-1 12-4 0,13 12-1 0,-11 0-2 0,11 0 2 0,11 25 2 0,-11 21-1 0,0 13-1 0,13 12-1 0,-13-10 0 0,12 10-1 0,-12-23 0 0,0-2 0 0,0 4 0 0,0-27-1 0,-12 1-1 0,12-12 0 0,0-12 1 0,0 0-1 0,0-36-1 0,-13 0-1 0,13-1 0 0,0-9 1 0,-11-2-2 0,11 0 2 0,-12 1-2 0,-1-13 0 0,13 1 0 0,0-14-1 0,0 39 3 0,13 10-3 0,10-12 1 0,2 36 2 0,22-11 0 0,13 34-3 0,-26 25 5 0,-9-1 1 0,-14-10-2 0,-11-3 1 0,-23 3 0 0,0-3-1 0,-13-21 0 0,-12 11-5 0,12-11-10 0,0-2-13 0,13-11-12 0,10 0-25 0</inkml:trace>
  <inkml:trace contextRef="#ctx0" brushRef="#br1" timeOffset="214">4096 1084 59 0,'-11'0'45'0,"11"0"-41"0,-36 0-3 0,24 0-3 0,-1 23 2 0,26-23 3 0,10-12 2 0,2 12-3 0,-1-11 0 0,-12-1-1 0,23-13 2 0,-23 14-3 0,25-12 0 0,-26 10 0 0,12-11 0 0,-10 11-1 0,-13-8 1 0,12-4 0 0,-12 13 3 0,0-1-2 0,0 2 2 0,-12-12 0 0,12 10 1 0,-13 1-2 0,2 12-1 0,11 0 3 0,-23 25-2 0,-2 9-4 0,13 3 2 0,12-3 2 0,-12 3-1 0,12-24 1 0,0 21-2 0,12-21 0 0,12 11 3 0,-11-13-1 0,10 1-3 0,1-12 0 0,-1 0 2 0,25 0-1 0,-36-12-2 0,0 1 2 0,12-1 0 0,0-13-1 0,-14 14 1 0,15-12 1 0,-14-2-2 0,2 13 0 0,-1-1 1 0,-1 13 0 0,2-10 1 0,-1 10-2 0,12 10 1 0,-13 15 0 0,2-13 1 0,10 24-1 0,-12-25 0 0,2 14 0 0,-1-13 2 0,-12-12-1 0,11 11 0 0,-11-34 1 0,0 11 0 0,0-24-2 0,0 0-3 0,13 11 2 0,-1 4 1 0,-1-4-9 0,13 13-12 0,-12-12-10 0,36 12-37 0</inkml:trace>
  <inkml:trace contextRef="#ctx0" brushRef="#br1" timeOffset="215">5121 858 95 0,'0'0'1'0,"0"0"3"0,-11 0-3 0,-2 23-1 0,1 13 3 0,24-11 2 0,12 9 6 0,-24 3-1 0,0-3-1 0,-11 3-1 0,-2-3-3 0,13 3-2 0,-12-1-1 0,12-13 0 0,0 13-1 0,0 0 0 0,12-24-1 0,-12-12 2 0,13 12-1 0,-2-36-2 0,-11-12 1 0,0-12-1 0,0-11-1 0,0 0 0 0,0-12 1 0,-11 21 0 0,11 16-1 0,0 10 1 0,11 11 0 0,12-10-1 0,-10 12 1 0,10-2 0 0,1 13 1 0,24 24 0 0,-24 12 1 0,-24 1 0 0,-12-26-1 0,-12 12 1 0,-12 1-1 0,-11-11-10 0,11-2-13 0,12 1-10 0,12-1-36 0</inkml:trace>
  <inkml:trace contextRef="#ctx0" brushRef="#br1" timeOffset="216">5681 1000 36 0,'0'0'1'0,"0"-12"2"0,12 0-3 0,-1-11 0 0,1-1 7 0,12 12 1 0,-12 0-2 0,-12-1-3 0,0-10 1 0,-12-1 0 0,-1 12 1 0,2-11-2 0,-12 11 0 0,0 1-2 0,-2-2 2 0,13 13 0 0,-12 0 1 0,0 0 1 0,12 13 0 0,0-2-1 0,-11 12-1 0,-26 25-1 0,26-12 1 0,10 1-1 0,-9-3 0 0,10-10 0 0,0 0-1 0,12 12 1 0,0-24-2 0,0 0 1 0,12-12 0 0,11 0-1 0,1-12 0 0,-12-13-1 0,12 2 1 0,-1 12 0 0,-10-26-2 0,-1 24 2 0,-1 3-1 0,1-14 0 0,0 12 1 0,0 0-1 0,-12-1 1 0,12 13 0 0,-12-11 1 0,12 11-1 0,-12-12 0 0,0 12 0 0,0 0 0 0,12 0 1 0,0 0-2 0,-12 12 2 0,12-1 0 0,-12 2 1 0,13 11-1 0,-13 0 1 0,11-1 0 0,12-11-2 0,-11 0 1 0,12 1-1 0,0-13 0 0,0 11 0 0,-12-11 1 0,11-11-1 0,-12 11 0 0,14-13-1 0,-14-11-1 0,2-10 1 0,10 9 2 0,-23 13 0 0,13-1-3 0,10-10 1 0,1 23 1 0,-11-11 0 0,46 22-1 0,-35 25 2 0,-1 1 2 0,-11-16-3 0,-12 4 2 0,12 0 1 0,-12-25 0 0,12 11 2 0,0-22-2 0,0-26-4 0,0 14 0 0,-12-13 2 0,12 24-3 0,0-24 1 0,-12 12-7 0,12 0-14 0,10 13-7 0,-9-1-13 0,-1 12 10 0</inkml:trace>
  <inkml:trace contextRef="#ctx0" brushRef="#br1" timeOffset="217">6609 858 83 0,'0'0'0'0,"0"0"5"0,0 0-5 0,-11 0-2 0,11 0 0 0,11 0 3 0,1-13 0 0,12 13-2 0,-12-24-1 0,0 13 2 0,-12-1 0 0,-12-12 0 0,-13 12 3 0,-9 0 0 0,-2-1-2 0,13 2 1 0,-14 11 0 0,13 0 1 0,-11 0-1 0,11 11-1 0,12 2 1 0,-1-1 0 0,2 13-1 0,-1 33 0 0,-1-11 1 0,13-10 0 0,0-13 0 0,13-1-1 0,-1-11 0 0,12 0 0 0,-12-12 0 0,-1 0-1 0,14 0 1 0,-14-24-1 0,13-23-1 0,-24 35 0 0,12-24 2 0,-12 24-1 0,12-12 1 0,-12 12-1 0,12-11 1 0,-12 11 0 0,13 1 0 0,-13 11-1 0,0 0 1 0,0 0 0 0,0 0 0 0,0 11 0 0,0 24 0 0,0 1-1 0,11 0 2 0,-11-24-1 0,12 13-1 0,-1-4 1 0,14-8 0 0,-14-13 0 0,12 12-1 0,2-12 1 0,-1 0-1 0,0-12 0 0,-12-1 0 0,10-8-1 0,-9-4 0 0,-1 13 1 0,-1-1 0 0,2-34-2 0,-1 35 2 0,-1-11 0 0,2 11 0 0,-1 12 0 0,-1 0 1 0,2 0 0 0,-2 12 1 0,-11 11 0 0,13 13-2 0,-13 0 2 0,0-12-1 0,0-11 0 0,0-2 0 0,0-1 0 0,0 3 0 0,0-13 0 0,0-13-1 0,0 3 1 0,0-14-2 0,0 0 0 0,11 11 2 0,1-10-2 0,-12 12 0 0,11-2 1 0,14-11-1 0,-1 13 1 0,-1 11 1 0,1 0 0 0,12 0 0 0,-24 11 0 0,25 13 0 0,-26 12-1 0,-11-25 2 0,0 2-1 0,0-13 0 0,10 0 0 0,-10 0 0 0,0-13-1 0,13-10 0 0,-1-1-1 0,-1 0 1 0,25 13 1 0,-23 11 0 0,-1 35-1 0,0 12 1 0,-12-10-2 0,0-3-9 0,0-21-13 0,0 11-8 0,12-11-10 0,-12-13 8 0</inkml:trace>
  <inkml:trace contextRef="#ctx0" brushRef="#br1" timeOffset="218">7419 881 61 0,'0'0'0'0,"0"0"16"0,0-12-11 0,0 12-2 0,0 0-1 0,12 0 3 0,12 0-3 0,-1-11-1 0,2 11 0 0,-2-13 0 0,1 1-1 0,0-11 3 0,-24 11 0 0,-12 1 1 0,-13 11 1 0,2 0 0 0,0 23 1 0,-13 12-5 0,25 12 0 0,11-10-1 0,11-24 1 0,12 8 2 0,13-8-2 0,0-13 0 0,12 0-1 0,-2-13 0 0,-10-8 1 0,0-4 1 0,-11-11-3 0,-1 0-1 0,0-22-3 0,-1-26-2 0,-12 0 5 0,2 1 3 0,-1 11-2 0,-12 25-1 0,0 11 0 0,0 11 2 0,-12 14 0 0,-1 11 2 0,2 0 0 0,-12 24 0 0,10 13-1 0,-11 9 0 0,13 2 1 0,-1 13 1 0,12 10 0 0,0-12-1 0,12 0-2 0,23 12 1 0,12-11 1 0,-11-36-1 0,0-24 0 0,0 0-1 0,12 0 0 0,-36-13-2 0,12-10 1 0,-1-1 0 0,0 12 1 0,-10-23 1 0,-1-1-4 0,-1 11 3 0,-11-9-1 0,0 10 2 0,0 0-1 0,-11 1 0 0,-1 10 0 0,-1 13-1 0,2 0 1 0,-1 24 0 0,-11-1 2 0,12 2 1 0,11 10-2 0,0 1-2 0,0 0 3 0,34 11-3 0,-11-23 3 0,2-12-2 0,11-1 0 0,-12-11 1 0,-2 0 0 0,-9 0-1 0,10-11 0 0,-10-12-1 0,-1-2 0 0,12 13 1 0,-1-11-1 0,1 23 1 0,0-11 1 0,1 22 0 0,-2 1-1 0,24 36-1 0,-23-37 2 0,-12-11 2 0,0 0-2 0,-12-11-1 0,12-14 2 0,-12 2-3 0,12-13 1 0,0-12-20 0,-12 36-10 0,0 1-13 0,0 11 7 0</inkml:trace>
  <inkml:trace contextRef="#ctx0" brushRef="#br1" timeOffset="219">7598 464 126 0,'0'0'2'0,"-12"-12"6"0,0 0-7 0,12 1-5 0,36-1 1 0,11-12 4 0,48 0-1 0,12 11-6 0,13 2-9 0,-2-1-2 0,-22 12-4 0,-13-11-13 0,-71 11 6 0</inkml:trace>
  <inkml:trace contextRef="#ctx0" brushRef="#br1" timeOffset="220">9991 798 25 0,'0'0'8'0,"0"-11"-5"0,0 11 0 0,0-13 5 0,0 13 6 0,0-12 2 0,-13-13-4 0,3 14-3 0,-2-1-4 0,-12 1-2 0,0-1-2 0,-13 12 0 0,14 12 1 0,0-1 0 0,-1 12 0 0,1 2 0 0,-2-13-1 0,13 12 1 0,24 23-4 0,13-11 2 0,22 0 0 0,-12-11 1 0,1-4 1 0,-12 4-1 0,-12-13 0 0,-24 1 2 0,0-2-1 0,-25-11 0 0,-22 0-1 0,12 0-2 0,-13 0-8 0,1 0-10 0,23 0-13 0,23 0-21 0</inkml:trace>
  <inkml:trace contextRef="#ctx0" brushRef="#br1" timeOffset="221">10134 881 75 0,'0'0'0'0,"-11"-12"2"0,-13 12-1 0,11 0-3 0,13 0 0 0,0 0 4 0,13 0 4 0,-2 0-3 0,2-11-2 0,10-2 0 0,1 1-1 0,-1-11 0 0,2 11 0 0,-2 1 0 0,1-14 2 0,-12 13-2 0,-12 12 3 0,0-13 2 0,-24 13 1 0,0 0-1 0,1 0 0 0,-13 13-1 0,0 11 1 0,1 23-6 0,11 1 3 0,12-12-1 0,24-12 1 0,23 0 1 0,1-1-1 0,24-23-2 0,-13 12-4 0,13-12-9 0,-1 0-11 0,0 0-20 0,-46-12 10 0</inkml:trace>
  <inkml:trace contextRef="#ctx0" brushRef="#br1" timeOffset="222">10730 881 39 0,'0'0'2'0,"0"-12"-4"0,0 12-5 0,0 0 4 0,0-11 5 0,0-2 7 0,0 1-1 0,0 0 0 0,0-11-1 0,-13-1 0 0,-10 12-2 0,-1 0-1 0,0 12-2 0,12 0 0 0,-23 0 0 0,10 0 2 0,-11 12 1 0,13 13-1 0,-1-14-2 0,-23 36-4 0,34-11 4 0,2-12 0 0,11 0 0 0,11-11-1 0,2 8-1 0,11-8 1 0,-1-13 0 0,1 0-2 0,-1 0 2 0,13-13-1 0,-23-8-1 0,10-4 1 0,-11 13-1 0,0-12 2 0,-12 24 2 0,0-23-4 0,0 10 0 0,0-11 0 0,0 13 2 0,0-1-1 0,0 12 2 0,0 0 0 0,12 0 0 0,-12 0 3 0,12 23-6 0,-12 25-1 0,12-36 3 0,1 12 1 0,-2-12-1 0,12 0 0 0,2 1-1 0,-14-13 1 0,25 0-1 0,-12 0 0 0,12-13 0 0,-2-11 1 0,-21 11 3 0,-1 2-3 0,12-1-3 0,-1 1 3 0,2-2-1 0,-1 1-1 0,0 0 1 0,-1 12 1 0,-12 0 0 0,14 24-3 0,-14 0 1 0,2-12 3 0,-1-1-1 0,-1 2 0 0,-11-13 2 0,0 0-1 0,0-13 1 0,0 2 3 0,0-1-5 0,12-12-1 0,-12 0 0 0,12 1-1 0,0-1-4 0,0 24-8 0,0-12-2 0,0 12 5 0,12 0-26 0,-11 0-13 0</inkml:trace>
  <inkml:trace contextRef="#ctx0" brushRef="#br1" timeOffset="223">11563 821 42 0,'0'-11'26'0,"0"11"-26"0,0-12-9 0,0 1-30 0,0 11 22 0</inkml:trace>
  <inkml:trace contextRef="#ctx0" brushRef="#br1" timeOffset="224">11635 774 45 0,'0'0'8'0,"-13"-12"11"0,2 12-7 0,-12-12-3 0,-14-1-1 0,1 13-1 0,-11 0 0 0,-1 0-1 0,1 25-2 0,-1-13-1 0,12 47-4 0,36-23 1 0,36 0 1 0,12-24 0 0,11 0-1 0,1 1-1 0,-1-2-1 0,1-11-1 0,-13-24-2 0,-11 12 2 0,-12-13 2 0,0-9-4 0,-12-3 1 0,12-22 1 0,-14 0 1 0,3-12 1 0,-13 11 0 0,0-1 1 0,0 27 1 0,-13-3 1 0,13 14 0 0,-10 23 0 0,10-11 0 0,0 22 3 0,0 1-3 0,10 23 0 0,3 1 1 0,-1 0-1 0,-1 0 0 0,2 11-1 0,-13 0 0 0,12-10 1 0,-1-3 0 0,-11-9-1 0,0-13-1 0,0 1 2 0,-11-2 0 0,11 1-2 0,0-12 1 0,0 0-1 0,24-12 0 0,-12 1-1 0,23-2 0 0,1 1 0 0,0 12 1 0,0 0-1 0,-13 12 1 0,-11 1 1 0,0 21-1 0,-12 14-4 0,-24 0-21 0,24-36-8 0,0 1-18 0</inkml:trace>
  <inkml:trace contextRef="#ctx0" brushRef="#br1" timeOffset="225">16837 714 16 0,'-10'-11'6'0,"-14"-13"-2"0,12 24-2 0,0-13-1 0,0 2 4 0,0 11-1 0,0 0 2 0,-12 0 1 0,12 0 0 0,1 0 0 0,-1 0-4 0,-1 11-1 0,2 14 2 0,-14-2-1 0,14 13 0 0,-1 1 1 0,1 57-2 0,11-22 2 0,0-12 1 0,0-26-1 0,0 14-1 0,11-12-1 0,1 1 1 0,-1-14 0 0,2-12-1 0,10 13 0 0,2-24 1 0,-2 0 0 0,13 0-1 0,-12-24-2 0,34-10-1 0,-33-3 1 0,-1 13 0 0,-1-11 1 0,-10 10-2 0,11-9 1 0,-12 21 0 0,-1-11 1 0,-11 1 2 0,11 12-2 0,-11-14 1 0,0 0 1 0,0 14-2 0,-11-25 1 0,-36-11 2 0,34 23-4 0,-23 0 1 0,0 11 1 0,15 2-1 0,-16-1 0 0,13 12-3 0,0 0-7 0,12 12-10 0,0-1-3 0,1 2-9 0,11-1-23 0</inkml:trace>
  <inkml:trace contextRef="#ctx0" brushRef="#br1" timeOffset="226">17220 953 82 0,'0'0'11'0,"0"-11"-2"0,-12-2-2 0,-1 1-4 0,2 0 0 0,-1 12-3 0,1 12 1 0,22 0-2 0,1 12 1 0,-1-24-3 0,2 10-9 0,-13-10-7 0,12 13-9 0,-1-13-20 0</inkml:trace>
  <inkml:trace contextRef="#ctx0" brushRef="#br1" timeOffset="227">17565 845 43 0,'0'0'2'0,"0"-12"3"0,-12 12-2 0,-1-12 0 0,2 1-2 0,-1 11 0 0,1 0 3 0,11 0 2 0,-13 11 3 0,13 1 0 0,-11 13-1 0,11 9-4 0,-13 16-3 0,13-4 2 0,13 2 2 0,-2-24-2 0,2 0-1 0,10-1-2 0,1-12 0 0,12 2 1 0,-1-13 0 0,1 0-1 0,12 0 1 0,-12-13-1 0,-13 2 0 0,1-1-1 0,-1 1 0 0,-10-26 2 0,-1 26-2 0,-12-25 0 0,12 24-1 0,-12 0 3 0,0-11 2 0,-12-1-1 0,12 0-1 0,0 0 0 0,-12 1-1 0,-1-2 0 0,13 13 0 0,-11 1 1 0,-14 11 1 0,2-12-1 0,12 12-2 0,-25 0 2 0,24 12-1 0,-24-12 0 0,12 11 1 0,0-11 0 0,1 12 1 0,-1 0-4 0,-1 24-12 0,-22 12-13 0,36-1-9 0,11-35-4 0</inkml:trace>
  <inkml:trace contextRef="#ctx0" brushRef="#br1" timeOffset="228">18184 666 32 0,'0'-11'6'0,"0"-1"0"0,0 12-2 0,-12-24 0 0,12 12-1 0,-12 0 1 0,0 12-1 0,12-13 1 0,0 13 3 0,0 13 11 0,0 24-8 0,0-3-2 0,0 14 1 0,-12 71-4 0,-11-10 0 0,10-38 1 0,2-24 0 0,11 0 2 0,-12-23-2 0,12 0-3 0,0-11-3 0,0-2 0 0,0-11-1 0,12 0-16 0,-12 0-36 0,0 0-17 0</inkml:trace>
  <inkml:trace contextRef="#ctx0" brushRef="#br1" timeOffset="229">16969 1786 47 0,'0'-36'16'0,"0"36"-15"0,0 0 5 0,-11 0 12 0,-1 0-7 0,12 0-8 0,-12 0 1 0,0 0 0 0,-12 12 7 0,-1 1-1 0,2 21-3 0,0 26-2 0,-1 1-1 0,12-3-1 0,0-11-1 0,12 3-1 0,0-4 2 0,12-21 0 0,13-2-2 0,-14 1 0 0,24-12 0 0,-24 0 1 0,25-12 0 0,1-12-1 0,-3 12 0 0,2-25 0 0,-23 2-1 0,23 12 1 0,-24-26 2 0,11 24-1 0,-11-21 0 0,0 22 0 0,-12-24-1 0,12 13 3 0,-12-2 0 0,0-10 0 0,0 11-3 0,0 0 1 0,0 0-2 0,0 24 1 0,0-23-2 0,-12 11 3 0,0 12-1 0,-12-12-3 0,-12 12-6 0,13 12-7 0,-13 11-2 0,23 0-4 0,-9 14-5 0,22-13-18 0,11-12 0 0</inkml:trace>
  <inkml:trace contextRef="#ctx0" brushRef="#br1" timeOffset="230">17351 1905 85 0,'0'0'0'0,"-36"-48"9"0,12 37-3 0,0 11-6 0,24 0-7 0,-13 11-28 0,13-11-5 0</inkml:trace>
  <inkml:trace contextRef="#ctx0" brushRef="#br1" timeOffset="231">17576 1880 49 0,'0'-11'9'0,"-11"-1"-5"0,11 1-1 0,0 11-1 0,11-12 2 0,2 12 5 0,-13-12 1 0,12 12 2 0,-12 0-2 0,0-13-1 0,-12 13-1 0,12 13-4 0,0-1-2 0,0 11 1 0,-13 0-1 0,13 2 1 0,-11 0-1 0,11 21 0 0,0-21 1 0,11 9-1 0,2-9 0 0,-13 0 0 0,23-14-1 0,1-11 1 0,-12 0-1 0,24 0 1 0,-24-11 0 0,13-14-1 0,-2 0 1 0,11-34 1 0,-21 24-1 0,-13-1 0 0,0 11 2 0,0-9-1 0,-13 22-1 0,2 0-1 0,-12-1 0 0,0 2-1 0,10 11 0 0,1 0-9 0,0 24-11 0,12 0-8 0,12 10-12 0,-12-9-25 0</inkml:trace>
  <inkml:trace contextRef="#ctx0" brushRef="#br1" timeOffset="232">18017 1822 61 0,'0'-24'4'0,"-12"12"4"0,12 1-1 0,0-2 1 0,0 13 0 0,0-12 1 0,0 12 4 0,0-12 0 0,-12 12-6 0,1 0-3 0,11 24-1 0,0 0 0 0,-12 12-2 0,12 11-1 0,0 1 1 0,0-1 1 0,0-10-1 0,12-14-1 0,-12 1 1 0,11-12 0 0,1-12 0 0,12-12 1 0,0-12 0 0,0-12-3 0,-12 12 1 0,-1-23 2 0,2 23-2 0,-13-12 1 0,0 13-2 0,0-2 1 0,-13 2 0 0,2-1-1 0,11 12-1 0,-12 12 1 0,12 0-9 0,0 36-47 0,0-13-16 0</inkml:trace>
  <inkml:trace contextRef="#ctx0" brushRef="#br1" timeOffset="233">18279 1691 84 0,'0'0'5'0,"-23"-24"8"0,11 11-5 0,12 13-5 0,0 13-2 0,12 11-2 0,-2-11 2 0,-10 21 1 0,0-10-1 0,0 0 3 0,0-1-1 0,0 2 0 0,13-2-1 0,10-11-1 0,-10-1 0 0,10 2 0 0,2-1 0 0,-14 0 0 0,26 12 1 0,-26-12 2 0,25-1 0 0,-24 1 0 0,-1 0 0 0,14 1 0 0,-14-2 0 0,-11 1-1 0,0-1 0 0,-11-11-1 0,-1 13-1 0,-24-1-1 0,-35 13-2 0,35-14-9 0,12-11-6 0,-1 10-9 0,2-10-18 0,23-21-11 0</inkml:trace>
  <inkml:trace contextRef="#ctx0" brushRef="#br1" timeOffset="234">18232 1715 101 0,'-12'-24'15'0,"-12"-24"7"0,36 48-9 0,12-12-5 0,35 1-8 0,37-2 1 0,34 1-7 0,13 12-53 0,-83 0-3 0</inkml:trace>
  <inkml:trace contextRef="#ctx0" brushRef="#br1" timeOffset="235">22983 5370 12 0,'0'0'0'0,"0"0"9"0,0 0-3 0,-13 0-2 0,13-11 1 0,0-2 0 0,0 13 0 0,13 0-2 0,-13 0-1 0,12 0 0 0,-12 13 1 0,0-13 0 0,0 11-1 0,11 1-1 0,-11-1 1 0,0 1 0 0,0-12 1 0,13 25-3 0,-1-2 0 0,-12-12 1 0,0 14 0 0,11-13 0 0,-11 12 1 0,0-14-1 0,13 3 1 0,-13-1-2 0,11 13 1 0,2-2 0 0,-2 1 2 0,1 0-1 0,-12-1-2 0,11 1 1 0,2 0 1 0,-1-11-1 0,-1 21 0 0,2-10-1 0,-1 0 1 0,11-1-1 0,1 14 0 0,-12-24 2 0,12 8-1 0,-12 4 1 0,0 0-1 0,-12-2-2 0,13 13 1 0,-2-13 2 0,-11 0-1 0,12 14 0 0,11-13-1 0,-12-1 1 0,14 1-1 0,-14 0 0 0,14-1 0 0,-1 2 0 0,-13 0 2 0,13-4-2 0,-12 4-1 0,-1 0 0 0,2-2 2 0,-1-12 0 0,12 14-1 0,-12-2 0 0,-1-11-1 0,13 12 1 0,-12 0 0 0,0 0 1 0,0-1-1 0,12-11 0 0,-12 13 0 0,12-2-1 0,-1-12 0 0,-11 14 1 0,12-13 2 0,-12 12-3 0,12-1 1 0,-12-11 1 0,12 0-1 0,-12 1 0 0,11 10 0 0,-11-12 1 0,12 2 1 0,-12-1-2 0,12 0 0 0,-1-12 0 0,1 11 0 0,-11 1 1 0,10-12-2 0,13 0 2 0,-25 0-1 0,25 0 0 0,-24 0 0 0,12 0 0 0,-12 0 0 0,24 0 1 0,-24-12-1 0,12 12 0 0,-1-11 1 0,0-1-1 0,2 0 1 0,-1-12-1 0,-12 12 0 0,12 1 0 0,-12-2 0 0,-2 1 0 0,-10 0 1 0,13-11-1 0,-13-1 1 0,12 12-1 0,35-84 1 0,-34 85-1 0,-13-1 0 0,12 1 0 0,-12-14 1 0,11 0-1 0,-11 14 1 0,13-24-1 0,-2 10 0 0,-11 2 0 0,12-1 1 0,0 0-1 0,-12 1 0 0,12 12 1 0,1-14-1 0,-13 0 0 0,0-9 1 0,11-3-1 0,-11 3 2 0,12-3-2 0,-1 13 1 0,2 1-1 0,-13 11 1 0,12-24-1 0,-12 13 1 0,11-14-1 0,-11 3 0 0,12-3-1 0,0 1 2 0,0 12 0 0,-12 0-1 0,12 13 0 0,0-12 2 0,-12 10-2 0,12-11 0 0,-12 0 0 0,12 12 2 0,0-23-1 0,0 11-1 0,0 1 0 0,-12-2 0 0,10 13 0 0,3-1 0 0,-1-8 0 0,-12 8 0 0,11-11 0 0,-11 0 1 0,13 1-1 0,-13 10 0 0,12-11 1 0,-12 13 0 0,11-1-2 0,-11 1 1 0,0-14 1 0,0 13-1 0,13-1 0 0,-1-10 0 0,-12 12 0 0,0 11 1 0,0-12 0 0,0 12 1 0,0-12 1 0,0 12 0 0,-12-13-2 0,12 13 0 0,0-11 0 0,0-1-2 0,12 12 1 0,-1-11-4 0,-11 11-29 0,0 11-53 0</inkml:trace>
  <inkml:trace contextRef="#ctx0" brushRef="#br1" timeOffset="236">24722 5548 19 0,'0'0'0'0,"0"0"3"0,-12-13 4 0,12 3 1 0,0 10-4 0,-12 0 3 0,12 0-1 0,0 0 0 0,-12 0 4 0,12 10-5 0,0 3-1 0,0 11-1 0,0-11 0 0,0-2-1 0,0 1-1 0,12-12 2 0,12 0-1 0,-2 0-1 0,14-12 0 0,-11 1 1 0,-14-2 0 0,2-11 0 0,-13 24 1 0,0-23 1 0,-13 23 1 0,2-11-1 0,-14-2-1 0,-11 13 1 0,14 0-1 0,-2 0-2 0,12 0-1 0,0 0 0 0,0 0 0 0,-12 24 0 0,12-14 0 0,12 3 0 0,0 11 1 0,0-11-1 0,0 10 0 0,12-23 0 0,0 11 1 0,0-11 1 0,0-11 0 0,0-1-1 0,0 1 1 0,0-2 0 0,-12 1-1 0,0 12-1 0,0 0 2 0,0-12-2 0,-12 12-1 0,0 0 2 0,0 0 0 0,0 0-3 0,12 12 1 0,12-12 5 0,-12 0-4 0,12 0 0 0,0 0 0 0,-12 0 0 0,0 0 0 0,0 0 0 0,-12 12-4 0,12-12-13 0,0 13-15 0,12 10-49 0</inkml:trace>
  <inkml:trace contextRef="#ctx0" brushRef="#br1" timeOffset="237">24614 5751 8 0,'0'0'7'0,"0"0"-5"0,0-11 4 0,0 11 2 0,-11 0 0 0,11 0-2 0,0 0 1 0,0 0 0 0,-12 0-1 0,12 0-1 0,0 0 6 0,12 0-10 0,-12 11 0 0,11-11 0 0,1 12 0 0,0-12 0 0,-12 0-1 0,12 0 0 0,-12 0 0 0,12 0 2 0,-24 0 2 0,12-12-2 0,-12 12 0 0,12-11 0 0,-12 11 0 0,0 0 0 0,1 0 0 0,-1 0 1 0,-1 0-1 0,2 0 0 0,-1 0-1 0,1 0 1 0,-2 11-1 0,13-11-1 0,0 12 1 0,0-1-1 0,0 1 0 0,24-12 0 0,-12 12 1 0,12-12 0 0,-1 0-1 0,-11-12 1 0,0 12-1 0,0-12 1 0,-12 12 0 0,0 0 1 0,-12-11-1 0,0 11 1 0,0 0-1 0,1-12 1 0,-1 12-2 0,12 0 1 0,0 0-1 0,0-11 0 0,0 22-4 0,12 1-16 0,11 23-78 0</inkml:trace>
  <inkml:trace contextRef="#ctx0" brushRef="#br1" timeOffset="238">24578 5989 7 0,'0'0'8'0,"-11"0"-1"0,11 0 0 0,-12 0 1 0,1 0-1 0,11 0 1 0,-13-12 0 0,13 12-2 0,0 0 0 0,-12 12-2 0,12-12-1 0,-12 0 1 0,12 11-1 0,0-11-1 0,0 13-2 0,0-13 2 0,12 0-1 0,0 0 0 0,1 0 0 0,-13-13 0 0,11 13 1 0,1 0 0 0,-12-11-2 0,0 11 4 0,0-12 1 0,-12 12-2 0,12 0 0 0,-11 0-1 0,-2-11-1 0,1 11 2 0,12 0-3 0,0-13 2 0,0 13-1 0,-12 13-2 0,12-2 0 0,0-11 1 0,0 12 2 0,12-1-3 0,0-11 1 0,12-11 1 0,-12 11 1 0,-1-12-2 0,-11 12 2 0,0 0-1 0,-11-11-3 0,-1 11 1 0,12 0 3 0,-11 0-1 0,11 0-6 0,11 0-8 0,1 11-15 0,12 12-11 0,-24-23 4 0</inkml:trace>
  <inkml:trace contextRef="#ctx0" brushRef="#br1" timeOffset="239">24544 6215 17 0,'0'0'7'0,"-13"-12"7"0,1 1-2 0,12-2-5 0,0 13 0 0,-12-12-2 0,12 12 1 0,0 0-2 0,0 0-1 0,0-12 1 0,12 12 0 0,-12 0-2 0,-12 0 2 0,0 0-2 0,1 0 0 0,-2 12-1 0,2 0 0 0,-1-12-1 0,-1 13 1 0,13-13-1 0,0 11 1 0,0-11-1 0,13 12 0 0,-1-12 0 0,-1 0 0 0,2 0 0 0,-13 0 0 0,11 0 0 0,-11 0 1 0,12 0-1 0,-12 0 2 0,0-12 0 0,0 12 1 0,-12-11 0 0,12 11 1 0,0 0-2 0,-11 0-1 0,11 0 0 0,-13 0 0 0,13 0-1 0,0 0 0 0,13 0-1 0,-2 0-4 0,13 0-16 0,12 0-32 0,-24 0 16 0</inkml:trace>
  <inkml:trace contextRef="#ctx0" brushRef="#br1" timeOffset="240">24460 6418 15 0,'0'0'8'0,"-12"0"5"0,12-12 0 0,0 12-4 0,0-12 2 0,0 12-1 0,-13-13-3 0,13 13-1 0,0 0-1 0,-11 0-1 0,11 0-3 0,0 0 0 0,0 13-2 0,11-13 1 0,-11 12-1 0,13-12 1 0,-1 0 1 0,-12 12-1 0,11-12 0 0,-11 0 0 0,13 0 1 0,-13 0 0 0,0 0 0 0,0-12 0 0,0-13 0 0,-13 25 1 0,2 0 2 0,11 0-3 0,-12 0 0 0,12 0-2 0,-13 0 2 0,13 0 1 0,13 0-12 0,-1 13-14 0,-1-1-50 0</inkml:trace>
  <inkml:trace contextRef="#ctx0" brushRef="#br1" timeOffset="241">24424 6607 24 0,'0'-11'4'0,"-12"11"9"0,12-12 3 0,0 12-5 0,-13 0-1 0,13-11-2 0,-11 11-3 0,11 0-1 0,-12 0-2 0,12 11-2 0,0-11 1 0,12 0-1 0,-12 12 1 0,11-12-1 0,14 0 0 0,-14 0 0 0,-11 0 1 0,0 0-1 0,0 0 1 0,0-12 0 0,0 12 2 0,-11 0 2 0,-1 0-1 0,-1 0-2 0,2 0 0 0,-1 0-1 0,12 0-2 0,12 0-7 0,-1 0-14 0,2 12-32 0,-1-12 24 0</inkml:trace>
  <inkml:trace contextRef="#ctx0" brushRef="#br1" timeOffset="242">24305 6775 31 0,'0'0'0'0,"-13"-13"14"0,2 2 3 0,-1-1-3 0,-1 1-4 0,2 11 2 0,11 0-10 0,11 11-1 0,-11 1 0 0,13-12-1 0,-1 11 0 0,-1-11 0 0,2 0 1 0,-1 0-1 0,0-23 2 0,-12 12 0 0,0 11 1 0,-12 0-1 0,12 0 0 0,-12 0-2 0,-1 0 0 0,13 0-3 0,0 0-13 0,13 11-27 0,-13-11 5 0</inkml:trace>
  <inkml:trace contextRef="#ctx0" brushRef="#br1" timeOffset="243">24054 6833 12 0,'0'0'0'0,"-11"0"8"0,11-11 3 0,-12 11 2 0,12 0-3 0,0 0-2 0,0 11 0 0,0-11-1 0,0 13-3 0,0-1-1 0,0-12-1 0,12 0 0 0,-12 0 1 0,11 0-2 0,-11 0-1 0,13-12 0 0,-13-1 2 0,12 2 2 0,-12-1 1 0,0 1 0 0,0-1 0 0,-12 12 0 0,12 0-2 0,-13 0 0 0,2 0 2 0,-1 0-3 0,12 0 0 0,-13 0 1 0,13 0 0 0,0 0-2 0,0 0-1 0,-11 23 0 0,-1 0-1 0,12 14 1 0,0-24 0 0,0-2 1 0,0 1-1 0,12-12-1 0,-1 0 2 0,2-12-1 0,23 1 0 0,-24-14 2 0,-1 0-1 0,1 2-2 0,-12 12 0 0,0-1 2 0,-12 0 2 0,1-1-3 0,-1 13 3 0,-1-11-2 0,2 11-1 0,11 0 0 0,-12 0 0 0,12 11 1 0,-13 2 0 0,2 11-2 0,11-1-1 0,0 1 1 0,0-12 2 0,11 0 0 0,2-12-2 0,10 0 1 0,-10 0 1 0,10-12-1 0,-11 0 0 0,0-12 0 0,0 1 0 0,-12-1 1 0,0 11-1 0,0-10 0 0,-12 23 1 0,0 0-1 0,-11 23 0 0,11-10 0 0,-1 11 0 0,13-1-1 0,0-23 1 0,13 11 0 0,-1-11 0 0,11-11 0 0,1-1-2 0,0 1-13 0,-12-1-40 0,12 12 2 0</inkml:trace>
  <inkml:trace contextRef="#ctx0" brushRef="#br1" timeOffset="244">17195 381 0 0,'-11'0'0'0,"-1"0"0"0,1-12 1 0,-2-1 0 0,13 13 0 0,-12-11 0 0,12-1 1 0,-12 12-1 0,12-11 0 0,0 11 1 0,-12 0 0 0,12 0 0 0,-12 11-1 0,0 1 1 0,1-1 0 0,-1 14 0 0,12 0 1 0,-13-2 0 0,2-12 0 0,11 26-1 0,0-3-1 0,0-9 1 0,11 11-2 0,14-13 1 0,-2 1-1 0,1-11 1 0,13-2 2 0,-14-11-4 0,13 0 1 0,-13-11-1 0,13-2 1 0,-24-11-1 0,12 11 0 0,0-21 1 0,-12-3 1 0,-12 14-1 0,0-1 0 0,0 0 1 0,-12 1 0 0,-12-1 0 0,0 0-1 0,0 0 0 0,0 1-2 0,1 11 1 0,-13 12 0 0,13-12 2 0,-14 12-1 0,1 12 1 0,0 11-1 0,13 0-5 0,10-10-4 0,2 24 0 0,-1-26-1 0,24 12 5 0</inkml:trace>
  <inkml:trace contextRef="#ctx0" brushRef="#br1" timeOffset="245">17612 333 5 0,'0'0'2'0,"-11"0"3"0,-14-11 2 0,2 11-2 0,-13 0-3 0,25 0-1 0,-2 0 0 0,13 0-1 0,-11 0 1 0,11 11-1 0,0-11 1 0,11 0-1 0,2 12 0 0,-2-12 1 0,1-12 1 0,-12 12-1 0,11 0 0 0,-11 0 2 0,0 0 1 0,0 0-5 0,13 0 2 0,-13 12 0 0,23-12-1 0,-10 0-4 0,10-12-2 0,1 1-4 0,-12 11-1 0,12 0 0 0,-24 11 10 0</inkml:trace>
  <inkml:trace contextRef="#ctx0" brushRef="#br1" timeOffset="246">17875 155 5 0,'0'0'0'0,"0"0"3"0,0 0-1 0,0-12-1 0,-12 12 1 0,12-13-2 0,0 13 1 0,12 13 3 0,-12-1 1 0,10 13 0 0,3-4-1 0,-1 16-1 0,-12 10-1 0,11-10 0 0,-11-3-1 0,0 3 2 0,0-13-1 0,0-12 0 0,0-1 0 0,-11-11 0 0,-1 12 0 0,12-12-2 0,-13 0 0 0,3 0 0 0,10-12 0 0,-12 12 0 0,0-11-10 0,12 11-15 0,0-12 7 0</inkml:trace>
  <inkml:trace contextRef="#ctx0" brushRef="#br1" timeOffset="247">24710 5632 3 0,'0'0'0'0,"0"0"4"0,-12-13 3 0,12 13 1 0,-12-11 0 0,12-1-1 0,0 12 1 0,-12-11-1 0,12 11 1 0,0 0 0 0,0 0-1 0,-12 0-1 0,12 11-2 0,-12-11-1 0,0 12-1 0,0 12 2 0,12-12 0 0,-12 0-1 0,1-1-1 0,11-11 0 0,0 12-2 0,11-12 1 0,13 0 0 0,0 0 1 0,12 0 0 0,0-12 0 0,-13 1-2 0,0-1 1 0,2 0 0 0,-25-1 0 0,11 2 0 0,-22-1 1 0,11 1-1 0,-12-2 1 0,-12-11 1 0,-1 24 0 0,3-13 1 0,-2 3-3 0,12-1 1 0,-12 11 0 0,0-13-2 0,12 13 1 0,0 0 1 0,1 13-1 0,-1-2-1 0,-1-1 0 0,13 3 1 0,0 11-1 0,0-11 0 0,13-2 1 0,10 1-1 0,-11-1 0 0,12 2 2 0,-12-1-1 0,12-12 0 0,-12 0 0 0,12 0 1 0,-12-12-1 0,-2-1-1 0,3 2 1 0,-13-1-1 0,0-12 1 0,0 12 0 0,-13 0-1 0,3-1 1 0,-2 3 0 0,-24-1-3 0,12 11 2 0,0 0-2 0,12 0 2 0,-11 0 1 0,11 11-1 0,12-1 0 0,-13 3 0 0,13-1 0 0,0 13 0 0,0-2 0 0,13-12 0 0,-1 14 0 0,-1-13 0 0,13-12 0 0,-12 11 1 0,0-11 1 0,24 0-1 0,-24 0 2 0,22-11-3 0,-21-13 0 0,10 0 0 0,-23 12 0 0,0-12 1 0,0 12-1 0,-11-13 1 0,-14 15-1 0,-9-1 0 0,10 11-2 0,0 0 1 0,-12 0-2 0,13 0 4 0,-2 11-1 0,14 12 0 0,11 1-1 0,-12-11 1 0,24 10 0 0,12-12 0 0,-1 2 0 0,13-13 2 0,-12 0-1 0,0-13 1 0,0 2 0 0,-12-1-2 0,-12 12 0 0,0-11 1 0,-12 11-1 0,0-13 0 0,0 13-2 0,12 0 1 0,-12-12 1 0,12 12-1 0,0 0 1 0,0-12 1 0,0 12-1 0,0 0-1 0,0 12 1 0,0-12 1 0,0 0-1 0,0 0-1 0,0 12 2 0,0-12-1 0,0 0-1 0,0 13 1 0,0-13 0 0,0 0 0 0,0 0 0 0,0 0 1 0,0 0 0 0,0-13 0 0,0 13-3 0,0 0 3 0,0 0-1 0,-12 13-1 0,12-13 1 0,0 0 0 0,0 0 0 0,0 0 1 0,0 0-3 0,0-13 5 0,0 13-4 0,0 0 0 0,-12 0 0 0,12-12-2 0,0 12-12 0,0 0-8 0,0 12-9 0,0 12-23 0,0-12 26 0</inkml:trace>
  <inkml:trace contextRef="#ctx0" brushRef="#br1" timeOffset="248">24507 6381 13 0,'0'-11'7'0,"0"11"5"0,0-12 2 0,0 1-3 0,0 11-2 0,12-25 9 0,-12 25-10 0,0 0-1 0,0 0-2 0,-12 0-2 0,0 0 0 0,1 0 2 0,-2 0 0 0,2 0-1 0,-14 12 1 0,25 1-4 0,0-2-1 0,0 1 1 0,0-1-1 0,25 2 0 0,-14-1 0 0,25-12 0 0,-24 12 0 0,13-12 0 0,-2-12 2 0,1 0-1 0,-12-1 0 0,-1-10-1 0,1 12 1 0,-12 11-1 0,-12-25 3 0,1 25-1 0,-1-12 1 0,-12-1-1 0,1 13-1 0,-2 0 2 0,-10-10-1 0,11 20 0 0,-1 3-2 0,14-13 1 0,-1 12-1 0,12 13 0 0,-13-14 0 0,13 1 0 0,13-1 0 0,-1 2 0 0,12-13 0 0,-1 12 0 0,1-12 0 0,0-12 0 0,1 12 0 0,-14-13 1 0,1-10 0 0,-1-1 0 0,-11 12-1 0,-11 0 0 0,-12-1 0 0,-37 3 1 0,36 10-1 0,12 0 0 0,-12 0 1 0,12 0 0 0,-12 0 0 0,12 10-1 0,12-10 0 0,-13 13 0 0,13-1 0 0,13 0 0 0,-1 24 0 0,12-25 0 0,-12-11 0 0,12 0 0 0,-1 0 0 0,1 0-1 0,0-23 2 0,-24 12-1 0,12-14 0 0,-12 13 1 0,-12 12 0 0,0-13-1 0,-11 13 0 0,-1 0 1 0,-12 0-1 0,24 0 2 0,-12 0-3 0,12 13 1 0,-1-1 1 0,3-12-1 0,10 12 1 0,10 1-2 0,15 21 1 0,-1-21-1 0,-1-1 0 0,13 0 1 0,-23-1 1 0,10-11-2 0,-11-11 0 0,0-1 3 0,1-13-1 0,-13 14 0 0,0-1 0 0,0 1-2 0,-25 11-1 0,13 0 2 0,-11-13 1 0,10 13 0 0,2 0-1 0,-1 0 1 0,12 0-2 0,0 0 2 0,12 13-1 0,-12-13-1 0,0 11 1 0,0-11 0 0,0 0 1 0,0 12-1 0,0-12 1 0,0 0-3 0,0 0 2 0,0 11 0 0,0-11 0 0,0 0 0 0,0 0 1 0,0 0-1 0,0 0 1 0,0 0-3 0,0 0 1 0,0 13 1 0,0-13 0 0,0 0 3 0,11 0-3 0,-11 0-1 0,0 0 1 0,13 0 0 0,-13 0 0 0,0-13 0 0,0 13-1 0,0 0 1 0,0-23 1 0,-13 23 1 0,13 0-3 0,0 12-1 0,0-12 3 0,-11 11 0 0,11-11-3 0,0 0 2 0,0 0 0 0,0 13 1 0,0-13-1 0,0 0 0 0,0 0 0 0,0 0 0 0,0 0-1 0,0 0 1 0,0 0 0 0,0 0 0 0,0-13 0 0,0 13 0 0,0 0-4 0,0 0 0 0,0 0 2 0,0 0-4 0,11-11-56 0,-11 11 43 0,13-12-1 0,-2 12 6 0,-11-11 5 0,12 11 3 0,-12 0 2 0,0 0-3 0,-12 0-3 0</inkml:trace>
  <inkml:trace contextRef="#ctx0" brushRef="#br1" timeOffset="249">23698 6751 4 0,'0'0'11'0,"0"-12"-2"0,0 1 2 0,0 11 2 0,0-13 0 0,0 1-2 0,0 12 0 0,-12 0-2 0,12 0-1 0,0 0-3 0,-13 0-1 0,13 12-1 0,-11 1 0 0,11-13-3 0,0 11 2 0,0-11-2 0,0 0 1 0,24 0 0 0,-12 0-1 0,11-11 1 0,-12-2-1 0,14-45 2 0,-25 45 1 0,0 1 2 0,-12 12 2 0,-1 0-4 0,-10 0-2 0,0 12 1 0,-1 1 0 0,12 8-1 0,1-8-1 0,11-1-1 0,0 0 2 0,11-12-1 0,1 13 0 0,-1-2 1 0,14 1 0 0,-2-12-1 0,1 0-2 0,-12 0 1 0,12-23 2 0,0-2 0 0,-12 0-1 0,0-9-1 0,-12 22 1 0,0 0 1 0,-24 12 1 0,0-13-1 0,-12 13 2 0,12 0-2 0,1 0 0 0,-2 13-1 0,14-1 0 0,-25 24 3 0,36-1-4 0,0-23 1 0,0 1 1 0,13-2-1 0,-2 1 1 0,12-12 0 0,2 0-1 0,-2 0-1 0,-12 0 0 0,14-12 0 0,-13-12 1 0,0 0 1 0,0 1-1 0,-12-1 0 0,-12 0 0 0,0 11 2 0,-12 13 0 0,0-11-1 0,12 11 1 0,-11 11-2 0,-1-11-1 0,1 13 0 0,10-1 1 0,1 13 2 0,12-14-1 0,0 12-2 0,0-11 1 0,0 0 1 0,12 1 1 0,1-13-2 0,10 0-1 0,1 0 0 0,-1-13 1 0,0-11-1 0,2 1 2 0,-13-1-1 0,0 0 0 0,-12 11 1 0,0 2-1 0,-12-1 0 0,-12 12 1 0,0 0 0 0,12 0-1 0,1 12 0 0,-1-12 0 0,-1 0 0 0,13 11 0 0,0-11 0 0,13 0 0 0,-13 13 0 0,12-13 0 0,-12 12-1 0,11-12 2 0,-11 0-1 0,0 12 0 0,0-12 0 0,0 0 0 0,0 0 0 0,0 0 0 0,0 0 0 0,0-12 0 0,12 12 0 0,-12-12 0 0,0 12 0 0,0 0 0 0,0 0 0 0,0 0 0 0,0 0-1 0,0 0 1 0,0 0 1 0,0 0-1 0,0 0 0 0,0 0 0 0,0 0 0 0,0 0 0 0,0 0 0 0,0 0 0 0,0 0-1 0,11 0 2 0,-11 0-1 0,0 0-1 0,0 0 2 0,0 0-1 0,0 0-1 0,0 12 1 0,0-12 0 0,0 0-1 0,0 0 2 0,0 12-1 0,0-12 0 0,0 0 0 0,0 0 0 0,0 0 1 0,0 13-1 0,0-13 0 0,-11 0-1 0,11 0 2 0,0 0-1 0,0 0-1 0,0 0-1 0,0 0-6 0,-12 0-8 0,24 0-61 0,-1 11 18 0</inkml:trace>
  <inkml:trace contextRef="#ctx0" brushRef="#br1" timeOffset="250">24722 6668 34 0,'0'-11'9'0,"-12"-14"4"0,24 0 5 0,-12 14-3 0,0-1-2 0,0 1-5 0,0-2 2 0,0 1-1 0,0 12 0 0,0 0-3 0,0 0-2 0,-12 12 2 0,0 1-2 0,0 10-2 0,0 13-1 0,0 0 3 0,0-1 0 0,-12-10-2 0,24 22-2 0,-23-12 3 0,-2 1 0 0,14 1-1 0,-12-3-3 0,-2 3 1 0,1-3 2 0,-11 3-3 0,-1-13 1 0,0-1 1 0,1 14 1 0,-13-14-1 0,12-12-1 0,-11 2 1 0,-1-13 0 0,0 0 1 0,-71-13 1 0,72 2-3 0,-2 11 1 0,13 0-2 0,0-12-1 0,2 1 3 0,10-2 1 0,0 1 1 0,-1 0 0 0,14-1 1 0,-1 3-1 0,1 10-1 0,-1 0 0 0,12 0-1 0,-13-11 1 0,13 11-2 0,0 0 1 0,0 0 0 0,0-13 0 0,0 26 0 0,0-2-1 0,0-1 0 0,13 3 0 0,-13 11 0 0,12 0 0 0,-1-12 0 0,-11-1-1 0,0-11 2 0,0 0 0 0,0-11 0 0,0-1 0 0,0 1 0 0,0 11-2 0,0 0 2 0,0 0-1 0,0 0-1 0,12 11 0 0,-1 1-5 0,14-12-11 0,-13 11-11 0,12-11-11 0,-12-11-24 0,0 11 16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000" max="10000" units="dev"/>
          <inkml:channel name="Y" type="integer" min="-10000" max="10000" units="dev"/>
          <inkml:channel name="F" type="integer" max="255" units="dev"/>
          <inkml:channel name="T" type="integer" units="dev"/>
        </inkml:traceFormat>
        <inkml:channelProperties>
          <inkml:channelProperty channel="X" name="resolution" value="1" units="1/dev"/>
          <inkml:channelProperty channel="Y" name="resolution" value="1" units="1/dev"/>
          <inkml:channelProperty channel="F" name="resolution" value="1" units="1/dev"/>
          <inkml:channelProperty channel="T" name="resolution" value="0" units="1/dev"/>
        </inkml:channelProperties>
      </inkml:inkSource>
      <inkml:timestamp xml:id="ts0" timeString="2025-11-15T16:17:58.604"/>
    </inkml:context>
    <inkml:brush xml:id="br0">
      <inkml:brushProperty name="width" value="0.05292" units="cm"/>
      <inkml:brushProperty name="height" value="0.05292" units="cm"/>
      <inkml:brushProperty name="color" value="#57D200"/>
      <inkml:brushProperty name="antiAliased" value="0"/>
    </inkml:brush>
  </inkml:definitions>
  <inkml:trace contextRef="#ctx0" brushRef="#br0">7431 5882 51 0,'0'0'16'0,"-12"0"-13"0,12-12-1 0,0 12 3 0,12 0 0 0,-12 0 1 0,13-12 0 0,-2 12-1 0,1 0 0 0,12 0 0 0,-1-13-2 0,49 2 7 0,-48 11-6 0,10 0-1 0,2 0 1 0,-11-12 0 0,11 12-1 0,-1-11 0 0,12-2-2 0,2 1 2 0,-14 12 0 0,13-12 0 0,1 1 0 0,-15 11-1 0,14 0 0 0,0-12-1 0,-1 12 0 0,-11 0 1 0,12 0-2 0,11-11 2 0,-11 11-1 0,-1 0 0 0,13 0 1 0,-12-13 0 0,23 13 0 0,-23 0-1 0,11 0 1 0,-11 0-1 0,11 13-1 0,-11-13 1 0,1 0-1 0,8 0 0 0,-8 0-1 0,9 0 2 0,-9 0-1 0,10 0 1 0,-11 0 0 0,11 0-1 0,1 0 0 0,-12 11 1 0,0-11-1 0,-2 0 1 0,-10 0-1 0,1 0 0 0,10 0 1 0,12 0-1 0,1 0 0 0,0 0-1 0,-1 0 0 0,-11 0 2 0,0 0-1 0,-1 0 0 0,-11 0 0 0,0 0 1 0,0 0-1 0,-1 0 0 0,13 0 0 0,-1 0 0 0,1 0 0 0,13 0 0 0,-27 0 0 0,2 0 0 0,-24 0 1 0,36 0-1 0,-1 0 0 0,1 0 0 0,-12 0 1 0,-13 0-2 0,13 0 0 0,-24 0 2 0,12 0 1 0,-12 0 0 0,-1 0 1 0,2 0 0 0,-13 0 0 0,12-11 0 0,-12 11-2 0,0 0 0 0,0 0-1 0,11 0 0 0,-11 0-5 0,36 23-145 0</inkml:trace>
  <inkml:trace contextRef="#ctx0" brushRef="#br0" timeOffset="1">5514 15669 94 0,'-36'11'18'0,"11"13"1"0,25-11-13 0,0-13-2 0,13 0 1 0,-1 0-2 0,24-25 3 0,-25 2-4 0,25-25 0 0,0-11-1 0,-12-1-1 0,12-11-1 0,0-1 1 0,-13 12 1 0,1 1 0 0,-12 11-1 0,-12-11 1 0,0 11 0 0,-12-11-1 0,12 11 1 0,-24-83 4 0,12 118-5 0,12 13-1 0,-11 0 1 0,-1 25-2 0,1-13 1 0,-2 24 0 0,1-1 1 0,0 12 1 0,0 14-1 0,0 10 1 0,0 0 0 0,12 2 1 0,0-2-1 0,12-12 1 0,24 108-1 0,-24-144 0 0,12 38 0 0,-1-27 0 0,0-10-1 0,2-11 1 0,-1-2-1 0,0-11 2 0,10 0 1 0,2-24-2 0,-11 12 0 0,11-11-1 0,12-13 1 0,-14 12-1 0,-9 0 2 0,11 1-2 0,-13-1-1 0,1 11 1 0,0 2-1 0,-12-12 1 0,0-2-1 0,0 13 1 0,0-11 0 0,10-38-1 0,-22 38 1 0,0-1 0 0,0-11 1 0,0 23-1 0,-10-12 0 0,-2 24-1 0,0-12 1 0,-12 12-1 0,0 12 1 0,12 1 0 0,-12 10-1 0,1-12 1 0,11 37 0 0,-1-12-1 0,2 0 2 0,-1 11-1 0,12-11 0 0,0 0 0 0,12-1 0 0,12-12-1 0,-12-10 1 0,23-1 0 0,-23 0 0 0,24-12 0 0,-12 0 1 0,10 0-3 0,2-12-7 0,0 0-6 0,-11-1-2 0,10 2-2 0,-11 11-3 0,-1-12-1 0,-10 12-32 0</inkml:trace>
  <inkml:trace contextRef="#ctx0" brushRef="#br0" timeOffset="2">6632 15336 54 0,'0'-13'17'0,"0"1"-7"0,0 0 3 0,0 1-1 0,-11-1-3 0,11 12-3 0,-12 0-1 0,1 0 0 0,-1 0-2 0,-12 12-2 0,12-1 2 0,1 1 0 0,-2 13-1 0,13-14-2 0,0 12 1 0,13-10 0 0,10-1-1 0,13 12 0 0,-25-2 0 0,12 3 0 0,-10 0 0 0,11 9-1 0,-24-21 2 0,0 11 2 0,0-13 0 0,0 12-2 0,-12-10 1 0,-36-1 7 0,12-12-6 0,2 12-3 0,9-12 1 0,13-12 2 0,0-13-6 0,72-57-82 0,-48 82 36 0</inkml:trace>
  <inkml:trace contextRef="#ctx0" brushRef="#br0" timeOffset="3">6931 15288 61 0,'0'0'0'0,"0"-12"27"0,-13 12-8 0,-10-11-5 0,-1 11-5 0,0 11-3 0,13 12-1 0,-1 1-2 0,-1-11-1 0,26 10 0 0,-1 1-1 0,23-12 0 0,-11 12-1 0,-1-2 0 0,-23-9 0 0,13-1 1 0,-26 13 0 0,13-14 0 0,-11 1-1 0,11-12 1 0,-12 11-3 0,1-11-9 0,-2 25-11 0,-11-2-10 0,1 0-40 0</inkml:trace>
  <inkml:trace contextRef="#ctx0" brushRef="#br0" timeOffset="4">5823 16073 64 0,'-11'0'3'0,"-49"25"7"0,12-14 4 0,14 1-1 0,9-12-3 0,13 0 1 0,0 0-2 0,12 0-1 0,12 0-4 0,0 0-2 0,36-36 0 0,11 24 0 0,23-23-1 0,15-1 0 0,21-12-1 0,26 13 0 0,10-1 0 0,-11 0-1 0,-12 11 0 0,-13 15 0 0,-69-2 1 0,10 0 1 0,-11 12-1 0,0-12 1 0,-37 0-1 0,25 12 0 0,-12-13 0 0,0 13-1 0,-24 0-4 0,12 0-9 0,-24 13-12 0,0 11-10 0,-12-24-8 0</inkml:trace>
  <inkml:trace contextRef="#ctx0" brushRef="#br0" timeOffset="5">5752 16287 77 0,'-48'0'5'0,"-35"25"2"0,35-13 4 0,25-1 0 0,11-11-5 0,-1 12-4 0,13-12 0 0,13 11 0 0,10-11 5 0,-11 0-2 0,24 0-2 0,0-23-3 0,23 12 1 0,-11-13-1 0,95-23 1 0,-25-3 1 0,26 4-1 0,-61 10 0 0,96-12-1 0,-72 13 0 0,-24-1 3 0,1 11-1 0,-25 2 1 0,25-12 2 0,-60 35-4 0,0-13 0 0,10-10 2 0,-21 23-2 0,-1-11-4 0,-12-2-14 0,0 26-95 0</inkml:trace>
  <inkml:trace contextRef="#ctx0" brushRef="#br0" timeOffset="6">17517 15525 58 0,'0'-11'13'0,"0"-49"-3"0,12 47 0 0,-1-9 21 0,-11 22-28 0,13 0 0 0,-1 22 0 0,-1 3 1 0,2 11 0 0,10 12 0 0,-11 106 10 0,-12-107-9 0,-12-10-1 0,1-13-1 0,-1-1-1 0,12-11 0 0,0-12 0 0,-13 0 2 0,13-12-1 0,0-23-1 0,0-1-1 0,0-11-2 0,0-1 2 0,13 0 0 0,58-71 0 0,-35 83-1 0,-11 11 0 0,9 3 1 0,2 22-1 0,-13 0 1 0,2 0-2 0,-1 22 0 0,-2 3 1 0,-9 11 1 0,-13 0-1 0,0-1 0 0,0 1-1 0,0 1 0 0,0-14 2 0,0 0-1 0,0-11 0 0,-13 1 2 0,13-2-1 0,0-11 0 0,0-11-1 0,0-2 0 0,13-22 2 0,10 12 0 0,-10-2-3 0,23-11 1 0,-13 1-1 0,13 10 2 0,-12 2 0 0,0 12-1 0,12-2-1 0,-13 1 1 0,1 12 0 0,-12 0 0 0,12 12 0 0,-12 12 0 0,-12-1 0 0,0 14-1 0,0-14 0 0,0 1 1 0,0 0 0 0,0 0 1 0,12-1-2 0,0-23 1 0,0 12 1 0,10-12-2 0,-9-12 1 0,23-11 1 0,-13-1 0 0,2 12-1 0,-1 0-1 0,-13-1 1 0,2 2 0 0,-13 11 0 0,11 0 0 0,1 11 0 0,-12 2 0 0,24-1-1 0,-12 0 0 0,24-12 2 0,-25 13 0 0,13-2-2 0,0-11 0 0,-12 0 0 0,0-11 2 0,-12-14-2 0,0 0 2 0,0 2-1 0,-12-12 1 0,0-1-1 0,-12 0-1 0,12 24 0 0,-11-11 1 0,11 23-1 0,-12 0 0 0,24 0 0 0,-36 35-1 0,24-10 2 0,12 9-1 0,0-9 0 0,0-2 1 0,0 13-1 0,72 12 1 0,-49-48 0 0,13 12 0 0,-12-12 1 0,12-12-1 0,-12-12 1 0,11 0-1 0,1 11 0 0,-12-21 1 0,-12 22-1 0,0-24 1 0,0 13-1 0,0-14 1 0,-12 14-1 0,0-1 0 0,0 0 1 0,0 11-1 0,0 2 0 0,-12 11 0 0,0-12 0 0,0 12 0 0,0 0 0 0,0 12 0 0,12-12 0 0,-12 0-1 0,12 11 2 0,0-11-2 0,0 13 2 0,0-13-1 0,-12 12 0 0,12-12 0 0,-13 12 0 0,13-12 0 0,0 12 0 0,13-12 0 0,11 0 0 0,12 12 0 0,-2-12 0 0,2 10 0 0,0 3 0 0,0 11 0 0,-36 0-1 0,13-1 1 0,-13 2 0 0,0-2 0 0,0-11 0 0,11 12 0 0,25-12 0 0,0-12 0 0,0 0 0 0,11 0 1 0,-11 0-1 0,-12-25 1 0,10 14 0 0,-9-24-1 0,11-1 1 0,0-12 0 0,-12 23-1 0,-2-9 0 0,-22 22 0 0,13-13 1 0,-37 25-1 0,1 0 0 0,-14 25-1 0,1-1 1 0,0 11-1 0,26 2 1 0,10-3 0 0,10 3 0 0,26-3 0 0,0-9-1 0,13 0 2 0,9-2-1 0,-9-12 0 0,-2-11 1 0,2-11 0 0,-2-12 0 0,-1-2-1 0,-9 0 1 0,-1 14-1 0,-36 11 0 0,0 0-1 0,0 11-36 0,0 26-20 0,-24-13-28 0</inkml:trace>
  <inkml:trace contextRef="#ctx0" brushRef="#br0" timeOffset="7">18136 16157 74 0,'-59'0'7'0,"-61"0"1"0,26 12 2 0,22 0 2 0,25 0-1 0,11-12-4 0,36 0-2 0,0 0 6 0,36 0-2 0,23-12-4 0,23-24-1 0,50 0 3 0,35 0-1 0,23 1 0 0,1 11-2 0,-12 24-1 0,-12-24 2 0,-1 11-3 0,-36 2 1 0,-10-1 1 0,-36 1-3 0,-49-1-1 0,-11 12 1 0,-24-12 1 0,12 12-1 0,-24 0-14 0,-24 0 0 0,-12 24-8 0,-24-13-5 0,-22 12-4 0,-1-10 2 0,-12 11 14 0,-13 0 10 0,2-12 2 0,-2 11 2 0,13 2 1 0,-12-2 0 0,0 13 1 0,24-24 1 0,0 12 2 0,23-1 2 0,12-11 1 0,13 0 0 0,22 1 0 0,14-2 2 0,22-11 5 0,25 0-5 0,48-36-2 0,177-11 8 0,-93 23-8 0,11 12-1 0,-13-1-3 0,84 2 4 0,-178-1-4 0,-25 1 1 0,-35-2-2 0,-1-11 0 0,-11 13-1 0,0-1-2 0,0 1-6 0,-11 11-20 0,-14 0-40 0,25 0 0 0</inkml:trace>
  <inkml:trace contextRef="#ctx0" brushRef="#br0" timeOffset="8">13945 9680 42 0,'0'0'0'0,"-12"0"32"0,-12-12-17 0,24 12-11 0,0 0-2 0,0 0 8 0,0 0 2 0,0-13-8 0,0 2 1 0,0-1-1 0,0-12 0 0,0 12-1 0,0-23 0 0,0 24-1 0,13-2 0 0,-13-11-1 0,11 0 0 0,48-83 5 0,-23 83-5 0,-12-10 1 0,0-3-1 0,12 13 1 0,-26 1-1 0,26-2-1 0,-23 2 1 0,23 11-1 0,0-24 1 0,-12 11 0 0,23 2 0 0,-11-12-1 0,-1-1 1 0,1 12 0 0,0 0 0 0,0 1 0 0,-1-13 0 0,1 24 0 0,0-24-1 0,-1 12 1 0,1 0-1 0,0-10 1 0,11 9-1 0,-23 0 0 0,-12 14 1 0,36-24-1 0,-12-1 1 0,-13 0 0 0,13 12 0 0,48-47 1 0,-49 47-2 0,1 1 1 0,0-14-1 0,12 26 0 0,-14-25 0 0,2 24 1 0,-11-13-1 0,10 2 1 0,1 0-1 0,0-2 0 0,0 2 1 0,11-1-1 0,-11-13 1 0,12 16-1 0,-13-4 0 0,12-11 2 0,-11 24-1 0,24-36 1 0,-36 37-2 0,12-1 1 0,-13 1-1 0,13-14 0 0,0 13 0 0,12-12 1 0,-2 1-1 0,-10 11 0 0,13-13 0 0,-14 14 0 0,1-1 0 0,0 1 0 0,-1-2 0 0,1-11 0 0,-11 11 0 0,9 13 0 0,2-10 0 0,0 10 1 0,0-11-1 0,0-2-1 0,-1 13 1 0,-12 0 0 0,13 0 0 0,-23 0 0 0,10 0 0 0,1 0 0 0,-11 0 0 0,21 13 0 0,-21-2 0 0,10-1 0 0,-10 3 1 0,22-1-2 0,-23 0 0 0,24 1 1 0,-24-13 0 0,25 11 0 0,-26 1 0 0,35 12 0 0,-10-12 0 0,-11 0 0 0,-1-12 0 0,-24 0 0 0,22 11 1 0,14 1-2 0,0-1 0 0,-11-11-1 0,-2 13 3 0,1-1 0 0,0 0-3 0,-11 12 1 0,21-12 0 0,-21 11-1 0,22 13-4 0,-11-13-4 0,12 14 1 0,0 10-3 0,-14 13-2 0,14 11-1 0,-11 1-1 0,11-1-3 0,-1 2 3 0,-22-62-21 0</inkml:trace>
  <inkml:trace contextRef="#ctx0" brushRef="#br0" timeOffset="9">10825 3000 57 0,'-36'-11'4'0,"-47"-13"9"0,71 24-7 0,12 0 0 0,12 0-1 0,47-13 4 0,25 2-2 0,22-1-3 0,50-12 1 0,-13 0 0 0,23 11-1 0,2 13 0 0,-14-10-1 0,-11 10-1 0,-12 0-1 0,-24 0 0 0,-25 0-1 0,-21-11 2 0,-37 11 0 0,-12 0-1 0,-12-13 0 0,0 13-2 0,-24 0-10 0,-24 0-8 0,-11 13-11 0,-37 8-29 0</inkml:trace>
  <inkml:trace contextRef="#ctx0" brushRef="#br0" timeOffset="10">10801 3107 99 0,'-25'-11'4'0,"-57"-12"-2"0,46 23-1 0,36 0-1 0,25 11 0 0,57-11 2 0,49-24 0 0,35 0 4 0,2 0-1 0,9 12-2 0,-9 1-1 0,-13-1 1 0,-12 0 2 0,0 12 0 0,-36-13-2 0,-12 13 2 0,-23-11-1 0,-37 11-2 0,-12-12-1 0,2 12 0 0,-14 0-3 0,14 23-34 0,-2-10-54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000" max="10000" units="dev"/>
          <inkml:channel name="Y" type="integer" min="-10000" max="10000" units="dev"/>
          <inkml:channel name="F" type="integer" max="255" units="dev"/>
          <inkml:channel name="T" type="integer" units="dev"/>
        </inkml:traceFormat>
        <inkml:channelProperties>
          <inkml:channelProperty channel="X" name="resolution" value="1" units="1/dev"/>
          <inkml:channelProperty channel="Y" name="resolution" value="1" units="1/dev"/>
          <inkml:channelProperty channel="F" name="resolution" value="1" units="1/dev"/>
          <inkml:channelProperty channel="T" name="resolution" value="0" units="1/dev"/>
        </inkml:channelProperties>
      </inkml:inkSource>
      <inkml:timestamp xml:id="ts0" timeString="2025-11-15T16:17:58.615"/>
    </inkml:context>
    <inkml:brush xml:id="br0">
      <inkml:brushProperty name="width" value="0.05292" units="cm"/>
      <inkml:brushProperty name="height" value="0.05292" units="cm"/>
      <inkml:brushProperty name="color" value="#57D200"/>
      <inkml:brushProperty name="antiAliased" value="0"/>
    </inkml:brush>
  </inkml:definitions>
  <inkml:trace contextRef="#ctx0" brushRef="#br0">6871 13216 40 0,'0'0'13'0,"-11"0"15"0,11 0-23 0,0 0-4 0,0 0-1 0,0 12 1 0,0-12 0 0,0 0 3 0,-13 0-1 0,13 0 6 0,0 0-6 0,0 0-3 0,0 0 1 0,0 0-1 0,0 0 1 0,0-12-5 0,0 12 3 0,13 0 0 0,-13 0 0 0,35 12-1 0,-35-12 2 0,12 0 0 0,-1 0 0 0,2 0 0 0,-1 0 0 0,-1 0 0 0,2 0 0 0,-1 0 0 0,11 0 0 0,-23 0 1 0,24 0-1 0,-12 0 0 0,12 0 0 0,13-12 0 0,-3 12 0 0,-11-11-1 0,13 11 1 0,1 0 0 0,-3 0 0 0,2 0 0 0,0 0 0 0,0 0 0 0,-12-13 0 0,72 1 1 0,-61 0-1 0,1 12 1 0,0-13-1 0,0 13 0 0,-1 0 0 0,1-10 0 0,0 10 1 0,-12 0-1 0,11-11 1 0,1 11-1 0,-13-13 0 0,13 13 0 0,0 0 1 0,-12-12-1 0,0 12 1 0,12 0 0 0,-13 0 0 0,0-12-1 0,13 12 0 0,1-13-1 0,-3 13 1 0,2 0 0 0,0 0 0 0,0 0 0 0,-12 0 1 0,0 0-1 0,12 0 0 0,-13 0 0 0,2 0 1 0,10 0-1 0,-11 0 0 0,0 0 0 0,12-11 0 0,-14 11 0 0,27 0 0 0,-37 0 1 0,12 0-1 0,-12-12 0 0,-1 12 0 0,2 0 1 0,-2 0-1 0,0-11 0 0,2 11-1 0,-1 0 2 0,-12-13-1 0,11 13 0 0,2 0 0 0,-13 0-1 0,0 0 1 0,0 0-1 0,0 24-7 0,-13-24-45 0</inkml:trace>
  <inkml:trace contextRef="#ctx0" brushRef="#br0" timeOffset="1">7848 13704 89 0,'0'-24'4'0,"11"1"6"0,-11-1 5 0,0-12-1 0,0 25-4 0,-47-26 4 0,11 49-13 0,-11 0 0 0,11 24 0 0,0 0-1 0,23-13 0 0,13 0 1 0,25 2 0 0,22 0 0 0,13 9-2 0,0 3 1 0,-1-3 0 0,-23-9 1 0,-24 0-1 0,-12-4 1 0,-12-8 2 0,-35 11 1 0,-14-11-2 0,3-2-1 0,-2 1 0 0,35-12-6 0,25 0-11 0,13-12-14 0,23 12-58 0</inkml:trace>
  <inkml:trace contextRef="#ctx0" brushRef="#br0" timeOffset="2">8061 13752 89 0,'0'0'0'0,"13"-36"16"0,-1 11 4 0,-12 25-3 0,0-11-5 0,0 11-7 0,11 11-2 0,-11 2 0 0,0-1-1 0,0 13-1 0,0-2 0 0,0-12-1 0,13 13 1 0,-1-11-1 0,-12 10 0 0,0 1 1 0,0 0-1 0,0-11 1 0,12 8-1 0,-12-8-1 0,12-1 2 0,10-12-2 0,3 0 1 0,11-25 1 0,23-33 0 0,-35 45-1 0,0-21 1 0,0 21 0 0,-24-11-1 0,12 13 1 0,-1-1 0 0,-11 1 0 0,13 11 0 0,-13 0-1 0,12 0 0 0,-12 0 0 0,11 11 0 0,1 1 0 0,-12-1 0 0,0 1 0 0,0 0 1 0,0 12-1 0,0-12 0 0,12-1 0 0,-12 2 0 0,0-1 0 0,0 0 0 0,12-12 0 0,-12 0 0 0,12 0 1 0,-12 0 0 0,12 0 0 0,-12-12-1 0,12 0 0 0,0-1 1 0,0-10-1 0,12-13 1 0,-14 13-1 0,39-25 0 0,-13 36 0 0,-13-1 0 0,-23 13 0 0,13 0-1 0,-2 13 1 0,0-1 0 0,2 0 0 0,-1 1 0 0,-12 10 0 0,11-12 0 0,2-11 0 0,-1 0 1 0,-1 0 0 0,14-11 0 0,-2-12-1 0,13-2 1 0,-24 13-1 0,0-1 0 0,0 13 0 0,13 0 0 0,-14 13-1 0,12-1 1 0,0 0 0 0,2 1-2 0,-13-2 2 0,0 1-1 0,0-1-7 0,-12-11-9 0,0 12-5 0,-36-12-9 0,-12 0-44 0</inkml:trace>
  <inkml:trace contextRef="#ctx0" brushRef="#br0" timeOffset="3">8527 13406 109 0,'-12'-23'10'0,"-12"0"0"0,24 23-9 0,24 11-2 0,10 12-4 0,27 14-20 0,-37-26-28 0</inkml:trace>
  <inkml:trace contextRef="#ctx0" brushRef="#br0" timeOffset="4">9145 13586 127 0,'0'0'0'0,"0"23"7"0,13 36 4 0,10 1-2 0,1 11-1 0,-24 1-2 0,0-13-2 0,13 1-3 0,-13-12 0 0,11-14-1 0,-11-9 1 0,0-13 1 0,0-12 3 0,0-24-1 0,0-12 2 0,-11-35-4 0,11-11-1 0,-13-27 0 0,26 2-1 0,-2 36 0 0,12 23-1 0,13 23 0 0,-11 25 0 0,22 13-1 0,1 24 0 0,-36-3 1 0,0 14 0 0,-24-12 1 0,-24-12 1 0,-24 0-1 0,-12-12 1 0,25-12 0 0,35-23-1 0,0-2 0 0,12 0 0 0,0 25 0 0,0 0-1 0,24 25-1 0,12-13 2 0,11 24 0 0,13-25 0 0,24-11 0 0,-13 0 0 0,-11-34 0 0,10-16 0 0,75-163 0 0,-122 106 0 0,-12 23 0 0,2 36 1 0,-26 25 0 0,-10 12-1 0,-1 34-2 0,-12 25-3 0,-11 11 3 0,34 12 3 0,13 13 0 0,36-13 1 0,12 1 0 0,24-25-1 0,153-11 2 0,-176-61-2 0,-14 14-1 0,-12-1 1 0,-23 12-2 0,0 0 1 0,-11 12 0 0,-12-1 0 0,10 14-1 0,26-25-5 0,-2 0-18 0,-11 0-34 0,0 0-3 0</inkml:trace>
  <inkml:trace contextRef="#ctx0" brushRef="#br0" timeOffset="5">10050 13716 91 0,'13'-12'6'0,"23"-1"9"0,-1-10-6 0,13 12-2 0,-1-26-1 0,-11 3-2 0,-24-3-1 0,12 3 0 0,-24-3 0 0,0 13 2 0,-24 12-2 0,-24 12-1 0,1 12 1 0,-12 24 1 0,22 10-2 0,14 4 0 0,70 68 1 0,0-81-1 0,14-14-2 0,-2-12 1 0,-11 1-1 0,-14-12-8 0,-9 0-7 0,-14 0-18 0,-11-12-42 0</inkml:trace>
  <inkml:trace contextRef="#ctx0" brushRef="#br0" timeOffset="6">18256 11775 112 0,'-12'-12'3'0,"-24"-23"1"0,24 22 0 0,12 2-1 0,36-1 1 0,23 1 4 0,24-14 1 0,49 0-2 0,22 4-2 0,48-4-3 0,13 0 0 0,22 14 0 0,14-1 0 0,11-24 0 0,-23 24 0 0,-25 1 2 0,-24-1 2 0,-47 12-1 0,-35 0-1 0,-37 0-1 0,-48 0-2 0,-23 0 0 0,0 0-1 0,-11 12-5 0,-25 11-17 0,-11 2-21 0,-25 9-63 0</inkml:trace>
  <inkml:trace contextRef="#ctx0" brushRef="#br0" timeOffset="7">19137 11836 66 0,'0'-25'27'0,"-12"-11"-14"0,12 13 2 0,-12 11-4 0,0 0-3 0,0 12-2 0,0 0-3 0,0 0-1 0,12 24-1 0,-12 10 0 0,0 3 1 0,12 10-1 0,-11 13 0 0,-1-12 0 0,12-14-1 0,12 3 1 0,-1-13 0 0,13-12 0 0,48-12 1 0,-38-12-1 0,15-12 0 0,-1-13 0 0,-2 16 0 0,-10-16-1 0,-11 13 1 0,-14 12-1 0,-11 12 0 0,0 12 1 0,-11 12 0 0,-1 13 0 0,12-26-1 0,0 12 0 0,0 1 0 0,12-11 1 0,12-13-1 0,-1 11 1 0,1-22 0 0,0-2 0 0,1-24 1 0,-25 16-2 0,11-4 1 0,1 0-1 0,-24 2 0 0,1 12 0 0,-14-2-1 0,-11 13 2 0,13 0-1 0,-2-12 0 0,14 12 0 0,-1 0 0 0,24 0-3 0,24 0 2 0,-1 0 2 0,1-12-1 0,-12 12-1 0,12 12 0 0,-24 13 1 0,11-14-1 0,-12 12 1 0,-11-10 0 0,13-1 0 0,-13-12 1 0,0 0-1 0,12-12-1 0,0-1 2 0,24-21 1 0,-12 21-3 0,-1 1 0 0,-11 12 2 0,35 59-4 0,-47-46 4 0,13-13 0 0,10 0-1 0,-10-36 1 0,22 12 1 0,-12 0-2 0,-10 1 0 0,10 23 0 0,-23 0-1 0,13 23 0 0,-13-11 0 0,12 36 0 0,-1-37 2 0,25 2-1 0,-12-1-1 0,25-24 2 0,-15-24 1 0,14 12-2 0,-24-23 0 0,0 11 1 0,-24 24 0 0,0-1-1 0,0 13-2 0,0 37 0 0,-24 22 3 0,24-11-2 0,0 47 1 0,12-47 1 0,0 12 1 0,11-13 1 0,-12-10-4 0,-11-14 2 0,0-12 0 0,0 1 1 0,0-12-1 0,-11-12 2 0,0-22-2 0,11-27 1 0,0-10-1 0,11-23-3 0,13-15 1 0,12 38 0 0,0 46 0 0,-13 14 0 0,13 22-1 0,-12 14 1 0,-24 11 0 0,0 11 0 0,-24 0 2 0,-12-22 0 0,0-13 0 0,-11 1 0 0,22-26 0 0,3 1 0 0,10-47-4 0,24 59 0 0,-1 23 2 0,13 1-1 0,12 0 1 0,12-11 1 0,11-2-2 0,-11-11 0 0,-1-36 1 0,13-12 2 0,-12-11 0 0,-1-1-1 0,0-11 0 0,-11-13 1 0,-12 25 1 0,-11 34 0 0,-13 25 0 0,-13 0-2 0,-11 25 0 0,-12 21 0 0,-11 4 1 0,12-3 0 0,11 0-1 0,24-11 0 0,0 0 0 0,24-1 1 0,47 24-1 0,-24-34 0 0,1-13 1 0,11-12-1 0,-23 13 0 0,12-13 0 0,0-13 0 0,58-71 1 0,-93 60-1 0,-13 1 0 0,0-1 0 0,-13 12 0 0,2-13 1 0,-14 25-1 0,2-11 0 0,-11 11-1 0,9 11 1 0,1 14 0 0,12 23 0 0,12-25-1 0,12-11 1 0,12 1 0 0,12-2 1 0,10-11-1 0,-10 0 0 0,35-11 0 0,-35-14 0 0,0 25 0 0,0-12 0 0,0 12 0 0,-12 12 0 0,23 13 0 0,-11-25 1 0,-24 11-1 0,12-22 2 0,70-49 0 0,-81 36-2 0,-13 24 0 0,12 0 0 0,-12 24 0 0,-25 11 1 0,15 1-1 0,-14-13 1 0,12 2-1 0,12-13-2 0,0 1-7 0,0-13-3 0,0 0-7 0,0-25-33 0,0 0 28 0,0 25-19 0</inkml:trace>
  <inkml:trace contextRef="#ctx0" brushRef="#br0" timeOffset="8">21244 11907 82 0,'0'0'0'0,"0"-37"18"0,0 26-3 0,24-1-9 0,13 24 0 0,-3 11-1 0,14 13 1 0,-12 0-1 0,12 1-2 0,-14-16-1 0,27 40 1 0,-61-61-3 0,11 12-10 0,-11-12-3 0,0 0-5 0,0-23-6 0,13-27 5 0,-1-8 12 0,-1-26 8 0,2 25 10 0,-13 23 14 0,-13 24 1 0,-10 12-9 0,-13 23-5 0,-13 38-2 0,-9-1-2 0,22 11-1 0,0-24-2 0,25 1-4 0,-1-25 0 0,12 2 0 0,0-2 0 0,0-11-9 0,0-1-14 0,0 2-26 0,0-1-32 0</inkml:trace>
  <inkml:trace contextRef="#ctx0" brushRef="#br0" timeOffset="9">2595 15454 37 0,'0'0'25'0,"0"12"-22"0,-11-12 2 0,11 0 1 0,0 0 17 0,0-12-15 0,0 12-2 0,-11 0-1 0,11 0-1 0,0 0 1 0,0 0-1 0,0 0-2 0,22-13 0 0,3 13-1 0,58-22 1 0,-46 22-2 0,-14 0 0 0,1 0 0 0,-12 0 2 0,-1 0-2 0,14 12 0 0,-14-12 0 0,-11 0 0 0,12 0 1 0,0 0 0 0,0 0 0 0,-12 0 0 0,-12 0 6 0,12 0-6 0,-24 0 0 0,1 0 0 0,-1 0-1 0,-1 0 1 0,-9-12 0 0,9 12 0 0,2 0-1 0,-2 0 1 0,14-12 0 0,-14 12 0 0,25 0 1 0,-11 0-1 0,11 0 0 0,0 0-1 0,11-12 0 0,2 12 0 0,23 0 0 0,-1-12 0 0,1-1 0 0,0 13 0 0,-13 0 0 0,2 0 0 0,-14 0 0 0,1 13 0 0,0-13 0 0,-12 0 0 0,0 0 0 0,12 0 0 0,-24 12 1 0,12-12 0 0,-24 0-1 0,1 0 0 0,-1 12 1 0,-24-12-1 0,24 0 1 0,0 0-1 0,1 0 0 0,23 0 0 0,-13 0 0 0,13 0 0 0,13 0 0 0,-1 0 0 0,23 0 0 0,1 0 0 0,-25 0 0 0,14 0 0 0,-25 0 0 0,11 0 0 0,-11 0 1 0,0 0-1 0,0-12 1 0,0 12-1 0,0 0-131 0</inkml:trace>
  <inkml:trace contextRef="#ctx0" brushRef="#br0" timeOffset="10">2976 12275 7 0,'0'0'4'0,"25"0"7"0,-1 0-5 0,-1 13-4 0,2-13-1 0,-1 11-2 0,-2-11-1 0,3 0 1 0,-14-24 6 0,14 12 12 0,11-11-7 0,-13 11-6 0,1-24-2 0,-12 24-1 0,0-12-3 0,1 12-2 0,-13-11 0 0,0-2 4 0,11-9 0 0,-11 9-1 0,12-10 2 0,-1-13 3 0,14 1-1 0,-2-1 1 0,1 12-3 0,-12 12 0 0,12 0-1 0,0 12 0 0,-12-23-1 0,0 22 0 0,-2-10 1 0,26-1-1 0,-23 12 2 0,23 0-2 0,-1-1 1 0,1 3-1 0,0 10 1 0,0-11 1 0,-1 11-1 0,1 0 0 0,-12 0-8 0,0 0-35 0</inkml:trace>
  <inkml:trace contextRef="#ctx0" brushRef="#br0" timeOffset="11">4024 11466 2 0,'0'0'5'0,"0"0"-9"0</inkml:trace>
  <inkml:trace contextRef="#ctx0" brushRef="#br0" timeOffset="12">6490 11526 16 0,'12'0'9'0,"12"-13"-7"0,-11 13-20 0</inkml:trace>
  <inkml:trace contextRef="#ctx0" brushRef="#br0" timeOffset="13">7491 11478 39 0,'12'0'19'0,"35"0"-3"0,-11-12-14 0,0 12 0 0,-14-11 2 0,3 11-2 0,-14 0-1 0,-11 0 1 0,13 0-1 0,-13 0 2 0,12 0-2 0,-12 0-1 0,36 0-7 0,-25 0-45 0</inkml:trace>
  <inkml:trace contextRef="#ctx0" brushRef="#br0" timeOffset="14">11730 10775 61 0,'-24'-36'11'0,"0"24"-1"0,48 1 5 0,12-1-10 0,-12 1-2 0,47-2 2 0,-12 13-3 0,1 0-1 0,-13 0 1 0,1 0 1 0,-12 13 0 0,-12-13 1 0,-12 0 2 0,0 0-1 0,-12 0-1 0,0 0-2 0,0 34 5 0,0-10-6 0,0 12 0 0,0-12 1 0,13 24 0 0,-13-1-1 0,0 0 0 0,0 13 0 0,0-12 0 0,0 11 1 0,0-11-2 0,0 0 1 0,0-1-1 0,11 1 3 0,-11 12-1 0,-11-13-1 0,11 1-1 0,0-13 0 0,0 95 4 0,11-117-3 0,-11-1 0 0,0 0 0 0,0 1-1 0,0-2 1 0,0-11 0 0,-11 0-1 0,-14 0 2 0,1 0-2 0,-12 0 1 0,-24-11 0 0,37 11-1 0,-13 0 0 0,1 0 0 0,-14 0 0 0,13 0 0 0,0 0 0 0,-58 0 0 0,82 0 1 0,0 0-1 0,24 0 0 0,0 0 0 0,-12 0 0 0,12 0 0 0,12-13 0 0,-12 13 0 0,0 0 0 0,22-12 0 0,-21 12 0 0,35 0 1 0,-12-12-1 0,10-1 0 0,3 13-1 0,-1-10 1 0,-13-1 1 0,1 11-1 0,-12-13 0 0,12 13 0 0,-24-12 0 0,-12 0 1 0,0 12-1 0,0-13-1 0,0 13 2 0,0-11-1 0,0-25 0 0,0 24 1 0,11-11-1 0,-11 0 0 0,0-2-1 0,12 0 2 0,-12-9-1 0,0-3 0 0,0 3 0 0,0-26 1 0,0-1 0 0,11-57-1 0,2 81 0 0,-13 3 0 0,12 10 0 0,-12 0 0 0,-12-70 1 0,12 69 0 0,0 13-1 0,0 12 0 0,0-13 0 0,0 13 0 0,0-11 0 0,0 11-1 0,-24-12 1 0,12 12 0 0,1-11 0 0,-12 11 0 0,-2-13 0 0,1 13 0 0,-12-12 0 0,12 0 0 0,-12 12 0 0,0-11 0 0,0-1 0 0,14 12 0 0,-74 0 1 0,84 0-2 0,12 0 1 0,0 0 0 0,0 0 0 0,23 0 0 0,-10-11 0 0,35 11-1 0,-13 0 2 0,1 0-1 0,24 0 0 0,-37 0 0 0,1 11-2 0,0-11 3 0,-12 0-1 0,-12 0 0 0,0 0 0 0,12 12 0 0,-12-12 1 0,0 11-1 0,12 13-1 0,-12 12 0 0,0 0 1 0,12 0 0 0,-12 24 1 0,0-1-2 0,0 12 1 0,-12 12 0 0,12-11 0 0,0-13 1 0,0 12-1 0,0-11 0 0,0 1 0 0,0-3-1 0,0-11 0 0,0 3 2 0,0-16-1 0,0 3 1 0,0-26 0 0,0 25-2 0,0-36 2 0,0 24 0 0,0-13 1 0,0 1-1 0,0-12-1 0,-12 0 0 0,12 0 2 0,-12 0 0 0,-12-12-1 0,0 12-1 0,-11-11 1 0,11 11 0 0,-12-12-2 0,11 12 2 0,-10 0 0 0,24 0 0 0,11-12-1 0,-12 12-1 0,35 0-8 0,1 0-41 0,12 0-54 0</inkml:trace>
  <inkml:trace contextRef="#ctx0" brushRef="#br0" timeOffset="15">19363 12537 66 0,'0'-23'1'0,"-13"23"1"0,13-12 1 0,-11 0 1 0,11-1 0 0,-12 2-2 0,12 11 1 0,-24 0 0 0,1-12 1 0,-1 1 1 0,0 11-1 0,-71-37 3 0,71 24-5 0,0 13-2 0,0 0 1 0,0 0 0 0,1 0 0 0,-1 0 0 0,-12 0 2 0,13 13 1 0,-1-13-1 0,11 0-1 0,2 12-1 0,-1 0 2 0,-1-12-1 0,2 13-1 0,-1-2 0 0,-1 1 0 0,2-1 2 0,-1 2-1 0,-11 11-2 0,11-1 2 0,0 1 0 0,0 0-1 0,12 0-2 0,-12-1 1 0,12 1 1 0,-24 94 3 0,24-81-3 0,0-13-1 0,-12 12 1 0,12 95 0 0,-13-83-1 0,13-1 1 0,0 11-1 0,0-8 1 0,13-16-1 0,-13 14 1 0,12 0 0 0,-12 0-1 0,0 0 2 0,12-1-1 0,-12-10-1 0,12 9 1 0,12 2-1 0,-12-12 1 0,0-1 0 0,70 60 0 0,-69-71 0 0,10 0 0 0,1-1-1 0,0-10 0 0,12-1 2 0,-13 0-1 0,2-12 0 0,10 0 0 0,1 0 0 0,0-12 0 0,-2 0-1 0,2-12 1 0,0 12 0 0,-11-24 0 0,10 1 0 0,-11 11-1 0,-1-13 1 0,-10 3 0 0,-1-14 0 0,-1 0-1 0,2 2 1 0,10 9 0 0,-23-10-1 0,24-1 0 0,-12 0 0 0,0 0 1 0,0-11-2 0,-12 11 1 0,13 2 0 0,-13-4 1 0,0 3-1 0,0-11 1 0,0 8-1 0,-13-8 0 0,13 11 1 0,0-13-1 0,-12 12 0 0,12 1 1 0,-12-1-1 0,0 12 0 0,0-1 0 0,-11 14 0 0,-2 0 0 0,-11-2 0 0,13 14 0 0,-24-12 0 0,10-2 0 0,1 13-1 0,0-1 2 0,14 3-2 0,-2 10 1 0,-12-11 0 0,12 11 0 0,0 0 0 0,-12-13 0 0,13 13-1 0,-13 13 1 0,25-13 0 0,-13 11-1 0,11-1 1 0,2 15 0 0,-1-13 1 0,-12 24-1 0,12-12-1 0,-12 11 1 0,12 1 0 0,-1 1-1 0,13-3 1 0,-10 14-1 0,10 0 1 0,0 59-1 0,10-59 1 0,-10-2-1 0,0 4 1 0,13 8-1 0,-13 2 1 0,0-12 0 0,0-1-1 0,-13 13 1 0,13-13 0 0,0-11-1 0,-10 12 1 0,-2 0 0 0,12-14 0 0,0 3-1 0,0 10 1 0,12-10 0 0,-2 10-1 0,3-12 1 0,10 1 0 0,-10-12 0 0,-1 12 0 0,-1-13 0 0,14 2 0 0,-14 9-1 0,13-21 1 0,-11 11 1 0,21-24-1 0,-21 13 1 0,23-13-1 0,-1 11 0 0,-11-11 0 0,12 0 1 0,0-11-1 0,-14-2 1 0,3-11 0 0,-1 11 0 0,12-21-1 0,-24 9 0 0,23-10 1 0,-24-1 0 0,14-12-1 0,-1 0 0 0,-12 1 1 0,12-11-1 0,-12-3 1 0,-1 25-1 0,1-11 0 0,0-1 1 0,0 12 0 0,-12-12-2 0,0 1 1 0,0 10 0 0,0-21-1 0,0 22 1 0,0-12 0 0,0 14 2 0,12-3-2 0,-12 13-1 0,0-11 1 0,0 10 2 0,0 2-2 0,-12-13 0 0,0 1 1 0,0-1 0 0,0 0-2 0,-11 13 0 0,10-2 0 0,-10 13 2 0,10-11 0 0,-45-38-2 0,34 50 2 0,12-1 0 0,-1-11-1 0,2 23 0 0,-1-25 1 0,-1 14-3 0,2-1 1 0,-1 1 1 0,-1 11 1 0,3 0 1 0,-2-13-3 0,0 1-1 0,0 12 3 0,0 0-1 0,0 0 2 0,0 0-3 0,-12 0 1 0,12 0-1 0,0 12 0 0,-11-12 1 0,-1 0 1 0,12 13 0 0,-1-13-2 0,2 0 0 0,-1 0 2 0,1 11-1 0,-2-11 0 0,2 12 2 0,-2-1-2 0,-10 2-1 0,10 11 1 0,13-13 1 0,-11 12-1 0,-1 2 0 0,12-13-1 0,0 24 0 0,-13-1 2 0,13 1-2 0,0 0 0 0,0 23-15 0,13 12-23 0,-1 13-68 0</inkml:trace>
  <inkml:trace contextRef="#ctx0" brushRef="#br0" timeOffset="16">19184 15014 67 0,'0'-25'17'0,"0"14"6"0,0 59-4 0,-13 23-12 0,13 36-3 0,0 25 2 0,13-2-1 0,-13 0 0 0,0 2 2 0,0-13-3 0,-13-23-1 0,13-25-2 0,0 0 0 0,0-24 0 0,0-10 0 0,0-13-2 0,13-14-14 0,-13-20-14 0,0-26-22 0,0 24 3 0</inkml:trace>
  <inkml:trace contextRef="#ctx0" brushRef="#br0" timeOffset="17">19196 14955 76 0,'0'-25'6'0,"-12"-10"4"0,12 35 4 0,-13-11 3 0,3 11-8 0,-2 23-1 0,-12 12-1 0,0 12-1 0,0 14-1 0,0-1 0 0,12-1 0 0,-11-13-1 0,-1-9-1 0,12-1 1 0,-1-36-1 0,2 11 1 0,11-11 1 0,0-23-3 0,11-49 1 0,14 25-2 0,-1 0 0 0,-1 10-1 0,1 2 0 0,12-1 1 0,0 12-1 0,-2 1 1 0,2 10-1 0,-11 13 0 0,11 13 1 0,-24 21 0 0,22 15-1 0,-9-2 1 0,-1 1 1 0,-1-12-1 0,2-1 1 0,-2 1-1 0,1-24 0 0,-12 1 1 0,0-13-1 0,1 0 1 0,-13 0-4 0,0-13-20 0,0 1-30 0,0 12-41 0</inkml:trace>
  <inkml:trace contextRef="#ctx0" brushRef="#br0" timeOffset="18">2882 14907 40 0,'12'-12'8'0,"-12"-12"5"0,0 0-6 0,12 0 2 0,-12 1 4 0,12-1 0 0,-12 24-2 0,12 0-2 0,-12 0-4 0,0 47 5 0,0 25 0 0,0 35-1 0,0 12-2 0,12-12 1 0,-12 1 0 0,12-13-2 0,0-1-1 0,-2-10 0 0,3-13-1 0,-1 0-1 0,-12-10-1 0,11-1 0 0,-11-13 0 0,0-12 0 0,0-12 0 0,0 2-4 0,0-25-8 0,0-25-12 0,0 2-9 0,0-48-13 0,0-12-48 0</inkml:trace>
  <inkml:trace contextRef="#ctx0" brushRef="#br0" timeOffset="19">3001 14763 69 0,'0'0'0'0,"-12"-23"12"0,-1 23 3 0,13 0-1 0,-22 36-2 0,-2-1-2 0,0 13-2 0,0 0-1 0,0 23-1 0,24-35-2 0,-23 35 2 0,11-23 0 0,-1-12-1 0,2-13 0 0,-1-11 0 0,-1-12-1 0,2 11-1 0,11-11-2 0,-12-23 1 0,12 12 1 0,0-49-4 0,12 24 0 0,-1-11 2 0,14 11 0 0,-14-11-2 0,14-1 2 0,-2 12-1 0,-11-1 0 0,12 3 0 0,-12 22 0 0,-12 0 0 0,24-12 1 0,-12 12-1 0,0 1 0 0,0 22 1 0,-12 12 1 0,10 14 1 0,15 10-1 0,-14 1 0 0,14-1 0 0,-14-23-1 0,14 12 0 0,-1-12 0 0,-13 0 0 0,25-14 0 0,-12 3-10 0,-1-1-26 0,13 0-43 0,-36-12 18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000" max="10000" units="dev"/>
          <inkml:channel name="Y" type="integer" min="-10000" max="10000" units="dev"/>
          <inkml:channel name="F" type="integer" max="255" units="dev"/>
          <inkml:channel name="T" type="integer" units="dev"/>
        </inkml:traceFormat>
        <inkml:channelProperties>
          <inkml:channelProperty channel="X" name="resolution" value="1" units="1/dev"/>
          <inkml:channelProperty channel="Y" name="resolution" value="1" units="1/dev"/>
          <inkml:channelProperty channel="F" name="resolution" value="1" units="1/dev"/>
          <inkml:channelProperty channel="T" name="resolution" value="0" units="1/dev"/>
        </inkml:channelProperties>
      </inkml:inkSource>
      <inkml:timestamp xml:id="ts0" timeString="2025-11-15T16:17:58.635"/>
    </inkml:context>
    <inkml:brush xml:id="br0">
      <inkml:brushProperty name="width" value="0.05292" units="cm"/>
      <inkml:brushProperty name="height" value="0.05292" units="cm"/>
      <inkml:brushProperty name="color" value="#57D200"/>
      <inkml:brushProperty name="antiAliased" value="0"/>
    </inkml:brush>
  </inkml:definitions>
  <inkml:trace contextRef="#ctx0" brushRef="#br0">13838 3358 44 0,'-12'-25'13'0,"12"2"-9"0,23 12-3 0,1-2 1 0,0 1 3 0,1 12 2 0,-14 0 2 0,1 12-3 0,-1 1 0 0,14-2-1 0,-2-11 0 0,-12 0-1 0,26 0 0 0,-1 0-1 0,95-36 6 0,-72 36-7 0,0-12 1 0,13 12-1 0,-12 0 0 0,10-13 0 0,3 13 0 0,10-10-1 0,0 10 1 0,0 0 0 0,1 0-2 0,-2 0 1 0,3 0 0 0,-2 10-1 0,0-10 1 0,1 0-1 0,-2 0 0 0,3 13 0 0,-2-13 1 0,0 12 1 0,1 0-1 0,-1 1-1 0,0-2 0 0,13 1 1 0,-1-12 1 0,0 11-2 0,12-11 0 0,11 0 1 0,-10 0 0 0,-1 13 0 0,1-13 0 0,11 12-1 0,-1-12 0 0,-10 0 0 0,11 0 0 0,-11 0 0 0,10 12 1 0,-22-12-1 0,23 0 1 0,-12 0-1 0,-13 0 0 0,14 0 0 0,-1 0-1 0,-11 0 2 0,-1-12-1 0,1 12 1 0,-2 0-1 0,2-12 1 0,-13 24-2 0,13-12 1 0,-13 0 1 0,-11 0-2 0,-1 0 1 0,96 0 1 0,-120 0-1 0,-23 0 1 0,12 12 1 0,-24-12 0 0,12 0 0 0,-2 0 0 0,-9 0 0 0,-1 0-3 0,-1 0 1 0,-11 0-9 0,13 0-38 0,-1 0-41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000" max="10000" units="dev"/>
          <inkml:channel name="Y" type="integer" min="-10000" max="10000" units="dev"/>
          <inkml:channel name="F" type="integer" max="255" units="dev"/>
          <inkml:channel name="T" type="integer" units="dev"/>
        </inkml:traceFormat>
        <inkml:channelProperties>
          <inkml:channelProperty channel="X" name="resolution" value="1" units="1/dev"/>
          <inkml:channelProperty channel="Y" name="resolution" value="1" units="1/dev"/>
          <inkml:channelProperty channel="F" name="resolution" value="1" units="1/dev"/>
          <inkml:channelProperty channel="T" name="resolution" value="0" units="1/dev"/>
        </inkml:channelProperties>
      </inkml:inkSource>
      <inkml:timestamp xml:id="ts0" timeString="2025-11-15T16:17:58.6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antiAliased" value="0"/>
    </inkml:brush>
    <inkml:brush xml:id="br1">
      <inkml:brushProperty name="width" value="0.05292" units="cm"/>
      <inkml:brushProperty name="height" value="0.05292" units="cm"/>
      <inkml:brushProperty name="color" value="#57D200"/>
      <inkml:brushProperty name="antiAliased" value="0"/>
    </inkml:brush>
  </inkml:definitions>
  <inkml:trace contextRef="#ctx0" brushRef="#br0">2906 14407 27 0,'0'0'13'0,"-12"0"-2"0,12 0-6 0,0-12 2 0,0 12 2 0,12 0-5 0,-12 0 0 0,0 0 0 0,0 0-2 0,12 12 1 0,0-12-1 0,0 12-1 0,12-12 1 0,-1 11 0 0,13-11 0 0,-24 0-2 0,36 12 2 0,-25-1-1 0,13-11-1 0,0 13 0 0,0-13 2 0,11 12-1 0,1-12 0 0,0 0 0 0,-1 0 0 0,1 0 0 0,-2 0 0 0,15 0 0 0,10 0 0 0,-11 0 0 0,-12 12 0 0,11-12 0 0,2 0 0 0,-15 0 0 0,1 0 0 0,2 13 1 0,129-26 4 0,-142 1-5 0,12 0 2 0,-1-12-1 0,1 24-1 0,-2-23 0 0,3-1 0 0,47-23 1 0,-62 22-1 0,-9 0 0 0,11 4 0 0,-13-4-1 0,13 0 1 0,-12 2-1 0,0-1 1 0,0 0 0 0,-1 1-1 0,-11-1 0 0,-1-13 0 0,-11 14 0 0,13 0 1 0,-13-2 0 0,0-9-1 0,0 9 1 0,-13-10 0 0,2 11-1 0,11-13 1 0,-25 3 1 0,15 9-2 0,-1-10 1 0,-14-1 0 0,1 0 0 0,0 13 0 0,0-14-1 0,1 3 0 0,-2-3 1 0,2 3-1 0,-1 9 0 0,-47-47-1 0,23 48-1 0,-1-10 0 0,3-3-1 0,-2 13 0 0,1 1 0 0,-1-1-1 0,-47-12 0 0,47 12 0 0,-1 24-1 0,3-12 1 0,21 12 2 0,-34 0 1 0,12-12-2 0,-1 24 2 0,0-12 0 0,1 12 1 0,-1-12-2 0,0 13-1 0,12-2 3 0,-11 1-1 0,0-1 0 0,11 2-2 0,-13 11 1 0,15-13 3 0,-14 12-2 0,0 2 2 0,1 0-1 0,11-2 0 0,-12 0 1 0,13 2-2 0,-1-2 2 0,12-12-1 0,-12 14 0 0,1 0-1 0,11 9 0 0,0-10 2 0,0 0-1 0,-12 12 0 0,24-1 1 0,-11-23 0 0,-1 36-1 0,-1-24 0 0,2 47 2 0,12-35-2 0,-2-12 0 0,1 10 1 0,12 3 0 0,0 47 1 0,12-50-1 0,-12 3-1 0,0-1 2 0,13-1-2 0,-13 1 1 0,11 0 0 0,-11-11-1 0,12-4 1 0,12 16-1 0,-12-13 1 0,-1-1 0 0,14 2-1 0,-2-2 1 0,1 0 0 0,12-10 0 0,0-1 0 0,-14 13 0 0,27-14 0 0,-13-11 0 0,0 12-1 0,-1-1 1 0,13-11-1 0,-12 12 1 0,11-12 0 0,1 12 0 0,154-12 2 0,-143 0-2 0,-11 0-1 0,0 0 0 0,12 0 1 0,-13 0-1 0,13 0 1 0,-14 0 0 0,15 0-1 0,-13-12 1 0,58 12 2 0,-70 0-2 0,0-12 0 0,12 1 0 0,-12 11 0 0,10-12 0 0,3 1 0 0,34-14 0 0,-59 13-1 0,12-1 1 0,0-21 0 0,-12 22-1 0,-1-13 1 0,13 2-1 0,-12-1 1 0,35-47 0 0,-47 47 0 0,0-12 0 0,0 0-1 0,-12 13 0 0,12-13 0 0,-12-1 0 0,0-34-3 0,-12 37 2 0,12 21 0 0,-12-24 0 0,0 16-1 0,0-16 1 0,0 13-1 0,0 1-1 0,0-14 1 0,1 26 0 0,-1-25 0 0,-1 12 1 0,-10 0-1 0,-1 1 0 0,12-1 1 0,-12 11-1 0,13-21 1 0,-13 9-1 0,-1 0 1 0,-22-21-2 0,12 34 1 0,11-12 0 0,0 1 1 0,-12-2 0 0,23 2-1 0,-21 0 0 0,-14-27-1 0,24 39 1 0,12-1 0 0,-24 1-2 0,24-1 2 0,-24 0 0 0,-23-24-3 0,35 36 4 0,1-11-1 0,-1-2 0 0,0 1 1 0,-12 0 0 0,1-1 0 0,11 13 1 0,0 0-1 0,-12 0 0 0,0 0 0 0,0 0 0 0,13 0 0 0,-13 0 0 0,12 0-1 0,0 13 0 0,-12-13 2 0,13 12-1 0,-1-12 0 0,-1 12 0 0,3 1 0 0,-2-2 1 0,-12 1-1 0,11-1 0 0,2 2 0 0,0-13 1 0,-1 12 0 0,1-12 0 0,-14 12-1 0,1-1 1 0,13-11-1 0,-13 12 1 0,12-1 0 0,-1-11 1 0,3 13-2 0,-2-13 1 0,12 12 1 0,-12 0 0 0,12-12-1 0,-1 13-1 0,-10-2 1 0,0-11 0 0,-1 12 1 0,12-1-1 0,-12 1-1 0,12 13 1 0,-36-14 0 0,37 1 1 0,-1 12-1 0,-12-12-1 0,-1 13 1 0,2-14 0 0,-1-1 0 0,24 15 0 0,-12-13-1 0,0 12-44 0</inkml:trace>
  <inkml:trace contextRef="#ctx0" brushRef="#br0" timeOffset="1">3679 7953 10 0,'0'0'31'0,"0"-11"-28"0,-11 11 5 0,11 0-4 0,0 0-2 0,0 0-2 0,0-12 2 0,0 12-11 0,11 12-30 0</inkml:trace>
  <inkml:trace contextRef="#ctx0" brushRef="#br0" timeOffset="2">3966 7465 38 0,'0'0'3'0,"-13"-25"0"0,13 15-2 0,0-1 0 0,0-2 1 0,0 1 2 0,-11 0 0 0,11-1 1 0,-12 2 2 0,-1-1-1 0,2 1-1 0,-1-2-1 0,-1 1 1 0,-8-11-1 0,-4 11-1 0,13 12 1 0,-12-11-1 0,0-2-1 0,0 13 0 0,-12 0 0 0,25 0 0 0,-25 0-1 0,24 13 0 0,-24-2 0 0,13 1-1 0,-2-1 1 0,-11 13 0 0,13 0 1 0,-12 12-1 0,11-12 0 0,12 10 1 0,-12 3-1 0,12-1 0 0,12 12 0 0,-13-1 0 0,13 1 0 0,0-1 1 0,0 13-1 0,0-2 0 0,0-8 1 0,0-3-1 0,13 0 0 0,-1 14 0 0,0-15 0 0,0 13 0 0,12-9 1 0,-12-16-1 0,10 14 0 0,3 0 2 0,-1-13-3 0,-1 13 1 0,13-12 0 0,1-1-1 0,-3-11 1 0,-9-1-1 0,11 14 0 0,-1-37 1 0,1 24-1 0,13-24 0 0,-15 10 1 0,2-10-1 0,12-10 1 0,70-51 3 0,-93 50-3 0,-2-25-1 0,1 1 1 0,13-1-1 0,-26 12 0 0,12-23 1 0,-10 23-2 0,10-36 1 0,-11 36 0 0,-1-35 0 0,2 34 0 0,-1-9 1 0,-12-3 0 0,0 14-1 0,0-13 1 0,0 0-1 0,0 13 1 0,0-25-1 0,0 12 0 0,-12 12 0 0,12-10 0 0,0 9 1 0,-13-11-1 0,13 13 1 0,-11-2-1 0,-1-10 0 0,1 11 1 0,-1-13-1 0,-1 14 1 0,-34-25 0 0,35 14-2 0,-12 21-1 0,12 1 3 0,-11-13 0 0,-2 15-2 0,2-1 0 0,-1-2 2 0,12 1 1 0,-1 0-3 0,2-1-1 0,0 2 3 0,-1 11 0 0,12-12-2 0,-12 1-2 0,0 11 3 0,-12 0 1 0,-1-13 1 0,14 13-4 0,-35 0 5 0,9 0-2 0,25 0 0 0,-12 0-1 0,0 0 0 0,1 0 0 0,-61 24 0 0,60-12-2 0,0-1 1 0,-12 2 2 0,0-1-3 0,13 0-12 0,-24 22-15 0,-1 16-19 0,23-39 1 0</inkml:trace>
  <inkml:trace contextRef="#ctx0" brushRef="#br0" timeOffset="3">3679 5204 71 0,'0'-13'3'0,"-11"-11"6"0,-12 24-7 0,-2 0-1 0,13 0 4 0,-47 0 0 0,23 12-4 0,-11 0 0 0,11 1 2 0,-12-2-1 0,13 12-2 0,-1-10 1 0,0-1 0 0,12 0 1 0,-11 22 0 0,23-21-1 0,-1-1 1 0,26 59 3 0,-13-46-3 0,0 22-1 0,0-10 0 0,12 9 1 0,-12 2-1 0,-12 11 1 0,12 1-2 0,0-13 2 0,12 227 5 0,-12-190-6 0,0-1 1 0,0-22-1 0,0-3-2 0,-12 14 3 0,12-13 0 0,-13 1 0 0,13-1-1 0,0 1 1 0,-11-1 0 0,22 84 0 0,-11-106-1 0,25-26-1 0,-2 1 1 0,13-1-1 0,12-11 1 0,-1 0-1 0,1 0 1 0,12 0-1 0,-13 0 0 0,-11-11 1 0,-12 11-1 0,-12-12 1 0,-1 1-2 0,-22-26-129 0</inkml:trace>
  <inkml:trace contextRef="#ctx0" brushRef="#br0" timeOffset="4">3466 4513 47 0,'0'0'0'0,"-24"-24"7"0,12 11 1 0,0 13 0 0,0 0 1 0,-1 0-4 0,13 13-1 0,-11 11 0 0,11-1 1 0,0 1-1 0,0 13-1 0,0-3-1 0,24 98 2 0,-12-122-3 0,0 3 0 0,12-1 0 0,-12-12 0 0,12 12-1 0,-14-24 1 0,15 12 0 0,-25-25-1 0,24 15 1 0,-12-14-1 0,-1 0 1 0,-11 0-1 0,13-12 1 0,-1 12-1 0,-1-10 1 0,1 21-1 0,-12 1 0 0,0 12 1 0,12 0-1 0,-12 0 0 0,0 25 0 0,0 57 0 0,13-46 0 0,-2-12 1 0,12 0-1 0,-10-14 1 0,-1-10-1 0,59-10 1 0,-47-14 0 0,12-13 0 0,-11 14-1 0,32-25 0 0,-32 37 1 0,-14 11-1 0,2 0 0 0,-13 23 1 0,0 2-1 0,0-2 1 0,0 1 1 0,0 0-2 0,12-11 2 0,0-2 0 0,-12-22 0 0,12-14-1 0,-12 0 0 0,11 2 1 0,0-1 1 0,2 0-4 0,10 13 1 0,-10 11 0 0,-1-12 1 0,12 24-1 0,-1-1 0 0,-11 1-1 0,24 0 1 0,-11-12 0 0,-2 13 0 0,1-2 0 0,-12-11-2 0,-1 12-2 0,-11-1-5 0,12 2-3 0,12-1-2 0,12-12 0 0,22 0 1 0,14-25 1 0,1 14 3 0,-14-25 5 0,-12 12 4 0,37-71 6 0,-84 72 1 0,-24 11 2 0,0 12 0 0,-23 0-3 0,-1 35-2 0,1 1-1 0,-37 71 8 0,84-84-10 0,24-10 0 0,-1-1 1 0,1-12-1 0,12 0-1 0,0 0 0 0,-12-25 0 0,11-9 0 0,-11-14 1 0,-12-12-1 0,0-11 0 0,-12-156 1 0,0 181-1 0,-12 21 1 0,0 13-1 0,0 12 0 0,0 12 0 0,0 24 0 0,1 24 1 0,-1-1 0 0,12 12 1 0,0 13-1 0,23-13 0 0,-23-23 0 0,24 0-1 0,0-14 1 0,-12-9-1 0,12-13 1 0,-12 1 0 0,22-13-1 0,2 0 1 0,13-13 2 0,-13 1-3 0,-1-13 1 0,1 14-1 0,-13-12 0 0,-10-2 0 0,-1-10 0 0,-1 11 0 0,1-24 1 0,-12 13-1 0,0 10 0 0,0 2 0 0,-12 12 0 0,-11-2-1 0,10 13 1 0,2 24 0 0,-1 12-1 0,-12 11 1 0,12-11 0 0,12 0 0 0,12-1 0 0,12-10 0 0,-12-14 0 0,12 1 1 0,-1-12-1 0,13 0 0 0,-12-12 1 0,12 1-1 0,0-14 0 0,-1 2 0 0,13 0 0 0,23-98 2 0,-71 87-2 0,12 9 0 0,-12-10 1 0,0 24-1 0,0 11 0 0,-12 0-1 0,12 0 1 0,0 0 0 0,-13 0 0 0,13 0 0 0,-10 11 0 0,-2-1 0 0,12 3 0 0,0-1 0 0,12 0 0 0,-2-12 0 0,3 13 0 0,-1-2-1 0,12 1 1 0,-1-1 0 0,2 14 0 0,-1-13 0 0,-13 22-1 0,0-9 1 0,-11 0 0 0,0-14 0 0,0 1 0 0,13-1 0 0,59-11-1 0,-37-23-1 0,1 12-1 0,0-26 1 0,-24-10 1 0,12-24 1 0,-1-13-1 0,-11 0 0 0,12 1 0 0,-24 24 0 0,12 22 1 0,-24 26 1 0,12 11-1 0,0 36 1 0,-13 23 1 0,2 24-1 0,-12 37 0 0,11 11-1 0,-12-1-1 0,12 0 1 0,12-21-1 0,12-13 2 0,12-38 2 0,11-22-1 0,-11-25 0 0,0 2-1 0,-12-37-1 0,0-24 2 0,0-23-1 0,-12 0-1 0,-24-25-2 0,0 1 2 0,-12 35 0 0,1 26-1 0,11 9-2 0,0 25 4 0,12-12-1 0,12-1-1 0,24 2 0 0,1-12 2 0,21 11 0 0,14-13-1 0,-2 14-1 0,-9 11 0 0,-1 0 1 0,-25 24 0 0,-11 11 1 0,1 13-1 0,-13-12 1 0,0-1-1 0,0-10 0 0,0-14-2 0,0 1-5 0,11-24-7 0,12 1-4 0,-10-26-1 0,-1-10 5 0,24-24-22 0</inkml:trace>
  <inkml:trace contextRef="#ctx0" brushRef="#br0" timeOffset="5">6109 4274 42 0,'0'-12'11'0,"0"-23"-4"0,-12 11-3 0,0 24-5 0,1 0-7 0,11 0-32 0</inkml:trace>
  <inkml:trace contextRef="#ctx0" brushRef="#br0" timeOffset="6">6336 4036 77 0,'0'0'0'0,"-12"-35"13"0,0 35-3 0,-13 35-4 0,14 13-2 0,-1 23-1 0,-1 13-2 0,13-2 1 0,25-11-1 0,11-10-4 0,-24-13-7 0,11-13-6 0,-12-11-5 0,2-12 3 0</inkml:trace>
  <inkml:trace contextRef="#ctx0" brushRef="#br0" timeOffset="7">6324 4405 37 0,'0'-23'21'0,"-12"-13"1"0,12 0-2 0,0 13-7 0,24-14-5 0,-2 26-2 0,27-25-3 0,-1 24-1 0,11-13 0 0,0 25 0 0,-11-23-2 0,0 23 0 0,-36-11 0 0,0 11-3 0,-12 11-21 0,-12 12-62 0</inkml:trace>
  <inkml:trace contextRef="#ctx0" brushRef="#br0" timeOffset="8">19935 5430 41 0,'-12'-37'3'0,"-1"-47"5"0,13 50-5 0,25-3 2 0,-2 3 3 0,-11 21-2 0,-12 1-2 0,12 12 0 0,0 12-4 0,-12 35 1 0,0 24 0 0,-12 13 0 0,12-13 1 0,0 13 0 0,0-13 0 0,0-11 1 0,0-49-3 0,0 26 2 0,0-1-1 0,0-13 1 0,0-11 0 0,0-12 1 0,0 0 0 0,-12-35-2 0,12-1 1 0,12-12-2 0,0 13 1 0,49-1-1 0,-27 36-1 0,25 11 0 0,-22 26 1 0,10 47-1 0,-35-61 1 0,-24 0 0 0,-1 13 0 0,-21-24 1 0,-3-12 0 0,-10 11-1 0,24-11 1 0,-13-11-1 0,0 11 1 0,24 0-1 0,0 11 0 0,12 2-7 0,0-1-12 0,24-12-9 0,12 0-23 0</inkml:trace>
  <inkml:trace contextRef="#ctx0" brushRef="#br0" timeOffset="9">20291 5608 57 0,'25'-23'14'0,"-14"-2"2"0,25 25-9 0,-24 12-4 0,24 35-2 0,-13 1-2 0,13 0 1 0,-24 0-5 0,12-13-5 0,-12-11-6 0,-12-1 1 0,-12-23 6 0,-1 0-15 0,2 0 8 0</inkml:trace>
  <inkml:trace contextRef="#ctx0" brushRef="#br0" timeOffset="10">20530 5382 42 0,'0'0'0'0,"-12"-12"7"0,-13 12-2 0,-9 0-4 0,-2 23-2 0,36 14-17 0,0-37-9 0</inkml:trace>
  <inkml:trace contextRef="#ctx0" brushRef="#br0" timeOffset="11">20840 5690 50 0,'0'-11'0'0,"0"-1"1"0,11 1 0 0,25-1 0 0,12-13 0 0,-23 2 3 0,-14 12 3 0,1-26 3 0,-12 14-4 0,-12-1-1 0,-12 0-1 0,0 11-3 0,0 2 1 0,12-1-2 0,-12 12 1 0,12 0-1 0,-11 12 0 0,10 12 0 0,-23-12 1 0,25 24 0 0,-25-13 0 0,12 25 1 0,1-12-2 0,10-1-1 0,2 1 1 0,11-24 1 0,0 13 0 0,0-14 0 0,11-11 0 0,14 0 1 0,-1-11-1 0,-13-26 0 0,25 13-1 0,0 1 0 0,-12-14 1 0,-1 26-1 0,1-12 0 0,-12 23 0 0,0-13 1 0,-12 13-1 0,0 0 1 0,0 13-1 0,0-2 0 0,12 25 0 0,0-12 0 0,-12-13 0 0,12 12 0 0,0 2 0 0,1-13 1 0,10-12-1 0,0-24 1 0,13 11-1 0,-12-21 1 0,12-3-1 0,-1 26 0 0,60-12 0 0,-47 23-1 0,-12 23 1 0,-13-12 0 0,-23 26 0 0,0-26 0 0,0 12 0 0,-11-10 0 0,-1-1 1 0,-12-12-1 0,37 25-70 0,-2-25 39 0</inkml:trace>
  <inkml:trace contextRef="#ctx0" brushRef="#br0" timeOffset="12">21852 5525 85 0,'13'-36'3'0,"10"11"1"0,11 14-4 0,39 11-5 0,-14 0-16 0,1 11-22 0</inkml:trace>
  <inkml:trace contextRef="#ctx0" brushRef="#br0" timeOffset="13">21888 5679 51 0,'-36'0'12'0,"-36"-12"3"0,37 12-6 0,23 0-3 0,24-11-4 0,35 11-2 0,13-12-6 0,23 0-14 0,1 12-36 0</inkml:trace>
  <inkml:trace contextRef="#ctx0" brushRef="#br0" timeOffset="14">22709 5525 25 0,'-12'0'11'0,"-12"0"-5"0,-11 0 5 0,-1 0 3 0,12 0-4 0,-1-11-3 0,3 11 2 0,33-13-9 0,25 13 1 0,107-37-2 0,-119 14 2 0,-1 12-1 0,-10-2 1 0,-13 1 0 0,-24 0 0 0,-12 12 0 0,0 0-1 0,1 12 1 0,-13 0-1 0,12 12 1 0,1-1-1 0,23 14 0 0,-12 10 0 0,24-23 2 0,12 0 0 0,0-12-1 0,35-1-1 0,1-11 2 0,11-11-2 0,2 11-1 0,-2-23-5 0,0 10-10 0,1 1-10 0,-2-13-25 0</inkml:trace>
  <inkml:trace contextRef="#ctx0" brushRef="#br0" timeOffset="15">23031 5393 36 0,'-12'-23'10'0,"12"-13"-2"0,0 24-4 0,36-1-2 0,-12 13-1 0,-1 13 3 0,1 24 2 0,-1-3-1 0,-10 3 1 0,-13 10-3 0,0-23-1 0,0 10 0 0,0-21 0 0,0-1 0 0,0-12 0 0,-13 0 1 0,2-25 1 0,11-9-1 0,-12 10-2 0,12-12 0 0,12 0 0 0,12 13-1 0,11 0 0 0,1 23-9 0,12-13-8 0,-12 26-8 0,-2-2-22 0</inkml:trace>
  <inkml:trace contextRef="#ctx0" brushRef="#br0" timeOffset="16">23458 5370 41 0,'0'-11'9'0,"0"-2"5"0,0 1-9 0,13 12-4 0,23 12 0 0,0 12-1 0,-13 11 0 0,1 1 2 0,-12-13 1 0,-12 2 0 0,-24 0-1 0,-11-14 1 0,-1-11-1 0,0 0-1 0,12-11 2 0,13-14-2 0,22-11 0 0,25 13-1 0,11 10-1 0,1-11-2 0,0 13 1 0,-1 11 1 0,37 0 0 0,-48 0 1 0,-24 0 2 0,0 0-1 0,0 11 0 0,11 1-1 0,-11 0 0 0,-1 1 1 0,2-2 1 0,-13 1-2 0,12-1 0 0,-12 2 1 0,0-13-1 0,0-13 2 0,-12 2-2 0,-1-12-1 0,2-2 0 0,-1-10 2 0,12 24-1 0,0-2-1 0,12 1 2 0,12 12 0 0,-1-12 0 0,13 12-2 0,1 0 1 0,-3 12-1 0,2 0 1 0,-23 12 0 0,22 11-1 0,-23-10 1 0,12-2 0 0,-12-12 0 0,0-22 0 0,12-1 1 0,0-24 0 0,47-165 8 0,-71 188-9 0,11 13 0 0,2 24-6 0,-1 24-22 0,0-2-19 0</inkml:trace>
  <inkml:trace contextRef="#ctx0" brushRef="#br0" timeOffset="17">19816 6678 58 0,'0'0'0'0,"0"-34"13"0,0 22-3 0,0 0-6 0,11 24-1 0,13 13 1 0,-1 46-3 0,-10 11-1 0,23-9 2 0,-13-15 1 0,1-11-3 0,0-22 2 0,0-13 2 0,0-24 1 0,0-24 0 0,22-24-3 0,-10-11 1 0,-11 12 1 0,10-25-2 0,-11 25-3 0,-1 11-1 0,-10 12 4 0,-1 36-6 0,-1 13-11 0,2 10-6 0,10 25-9 0,-23-35-7 0</inkml:trace>
  <inkml:trace contextRef="#ctx0" brushRef="#br0" timeOffset="18">20756 6846 41 0,'0'0'0'0,"0"-36"4"0,-11 25 1 0,11-13-1 0,0-12 0 0,0 0 5 0,0 1 3 0,-13-1-3 0,2 0-3 0,-2 13-1 0,2-2-2 0,11 25-1 0,-12-12-2 0,-1 12 0 0,-10 12 1 0,10 13-1 0,-23-2 0 0,2 1 2 0,-2 13 0 0,12-3-1 0,0 3-2 0,12-3 2 0,1 3 0 0,11-14 0 0,0 1-1 0,0 13-1 0,0-26 2 0,0 1-1 0,0-12 0 0,11 0 1 0,1 0-1 0,-1-12 0 0,26-12 1 0,-13 0-1 0,12-12-1 0,-1 13 2 0,-11-2-2 0,-1-9 1 0,2 9 0 0,-14 0 1 0,2 15-1 0,-13-1 0 0,0-2 0 0,0 13 0 0,0 0 0 0,0 13 0 0,0 8 0 0,0 16 0 0,0-13-1 0,0 12 1 0,11-12 0 0,13-1 0 0,-12-12 0 0,12-11 0 0,12 0 0 0,-13 0 0 0,13-34 1 0,0 10-1 0,12-23 1 0,105-13-1 0,-117 83 0 0,-11 14-1 0,-14 10 1 0,2-12-1 0,-1-23 1 0,-1-1 1 0,-11-11 2 0,12-11 2 0,0-24-2 0,12-13 0 0,-24 0 1 0,25 14-3 0,129-63-115 0</inkml:trace>
  <inkml:trace contextRef="#ctx0" brushRef="#br0" timeOffset="19">21768 6728 111 0,'-35'-37'13'0,"-25"3"0"0,48 34-9 0,48-13-4 0,83 13-3 0,12-12-14 0,-13 24-15 0,-10-12-40 0</inkml:trace>
  <inkml:trace contextRef="#ctx0" brushRef="#br0" timeOffset="20">22589 6502 27 0,'0'0'0'0,"13"-13"8"0,-1 1-6 0,12 0 1 0,-1-12 5 0,1 12 2 0,-12 12-1 0,-12-11-1 0,0-1-1 0,-12 0-1 0,-12 12-3 0,-12 0-1 0,0 0 1 0,13 12-2 0,-12 0 0 0,11 11-1 0,24-12 0 0,-12 26 0 0,24-13 0 0,0 11 1 0,22-10-1 0,2 9 0 0,-11 16-2 0,-1-16 1 0,-1 3 1 0,-82 22 6 0,10-59-4 0,3-12 0 0,10-1-1 0,24 2-5 0,-1-1-6 0,26 1-9 0,23-2-8 0,-12 1-12 0</inkml:trace>
  <inkml:trace contextRef="#ctx0" brushRef="#br0" timeOffset="21">22757 6657 44 0,'0'0'6'0,"0"0"10"0,11-13-8 0,2 1-5 0,22 0-3 0,1 12 1 0,0-13-2 0,-12 2-2 0,-2-1 2 0,-9-12 1 0,-1 0 0 0,-24 1 1 0,12 12 2 0,-23-2 1 0,11 13 0 0,-12 13-2 0,0 21-1 0,0-10-1 0,11 12 1 0,2 12 0 0,-1-24 0 0,1 23-1 0,22-23 0 0,1-12 1 0,12-12-1 0,0 0 1 0,12-23-2 0,11-2 1 0,-11 0 0 0,12 4-1 0,-13 8 0 0,1-11 1 0,0 11 0 0,0 13 0 0,-25 0 0 0,-11 25 1 0,0 0 1 0,0-4-1 0,-11-8-1 0,-1 11 1 0,-1-11 0 0,2-13-1 0,11 0 0 0,-12 0 1 0,12-13 0 0,0-11 0 0,0-10 0 0,0 9-1 0,23-11 0 0,2 0 0 0,22 12 0 0,-35 24 0 0,24 0-1 0,-24 12 1 0,24 36-1 0,-25-24 1 0,12 0 0 0,13 0 0 0,-23-24 0 0,11 0 0 0,-1 0 1 0,1-11-2 0,12 11-3 0,-24-13-3 0,24 1-1 0,-13 0 4 0,1-12 2 0,-12 1 2 0,13-14 0 0,-2 3 1 0,-23 9 2 0,11 0 1 0,-11 25 0 0,-11-11-2 0,11 11-1 0,0 24-1 0,0 0 0 0,24 12-1 0,11-13 1 0,1 13 0 0,-24-13 0 0,-12 2 0 0,-12 0 1 0,-13-25 0 0,-34 0 1 0,12 0-2 0,23 0 1 0,0-13-3 0,24 1-4 0,36-13-5 0,12 2-2 0,11-1-1 0,49-11 10 0,-73 35 13 0,-24 0 7 0,2 11-5 0,-13 13-6 0,0 0-5 0,-13 12 1 0,13-24-4 0,0 13-9 0,0-14-9 0,13-11-7 0</inkml:trace>
  <inkml:trace contextRef="#ctx0" brushRef="#br0" timeOffset="22">23936 6489 26 0,'0'-24'5'0,"0"-35"3"0,0 0 1 0,0 22-3 0,11 24-3 0,-11 13-13 0,24 0-27 0</inkml:trace>
  <inkml:trace contextRef="#ctx0" brushRef="#br0" timeOffset="23">24150 6203 79 0,'-24'-36'6'0,"0"1"-1"0,24 24-4 0,24 11-2 0,24 0 1 0,-23 23-1 0,-14 0 0 0,-11 2 2 0,-11 22 1 0,-2-10 0 0,13 9-3 0,-12 2 2 0,12 0-1 0,12 11 0 0,-12-23-1 0,24 24 1 0,-1-49 0 0,-11 1 0 0,-1-12 1 0,14 0 1 0,-1-36-1 0,12 24 0 0,-14-34-2 0,14 21 2 0,-11 0 0 0,-1 25-1 0,-12 50-2 0,-12-16 0 0,0-10 2 0,0-11 1 0,0-2-5 0,-12-11-7 0,12 0-24 0,12-24 17 0,-12 24-4 0</inkml:trace>
  <inkml:trace contextRef="#ctx0" brushRef="#br0" timeOffset="24">24484 6347 29 0,'0'0'0'0,"-24"-50"8"0,-1 29-4 0,14 8-7 0,-1 1-27 0</inkml:trace>
  <inkml:trace contextRef="#ctx0" brushRef="#br0" timeOffset="25">23936 6358 84 0,'0'0'0'0,"-36"-36"3"0,36 36-2 0,47 0-5 0,60-12-10 0,13 12-11 0,-38 0-12 0</inkml:trace>
  <inkml:trace contextRef="#ctx0" brushRef="#br0" timeOffset="26">24603 6406 32 0,'0'0'0'0,"-25"-36"12"0,25 24-4 0,0 1-3 0,13 11-4 0,-1 0 0 0,-1 0 4 0,-11 0 2 0,0 11 0 0,0 12-3 0,0-10-2 0,0 22-2 0,0-12 1 0,12 2-1 0,-12 0 0 0,12-2 0 0,0-12 0 0,-12 1 1 0,0-12-1 0,0-12 2 0,12 1-1 0,12-25 0 0,-12 12 1 0,12 11-1 0,-12-10-1 0,-2 23 1 0,3-11-1 0,-13-1 1 0,12 12-1 0,-12-12 0 0,0 12 0 0,0 0 0 0,11 12-1 0,-11 0 1 0,0-1 0 0,0-11 0 0,0 12 0 0,0-1 0 0,0 2 0 0,0-13 0 0,0 12 0 0,13-12 0 0,10 0 1 0,-23 0 0 0,13 0-1 0,-13 0 0 0,0 0 0 0,0 0 0 0,12-12 0 0,-12 12 1 0,0 0-1 0,11 0 0 0,-11 0 0 0,13 0 0 0,-2 0 1 0,25 0-1 0,-25-13 0 0,-11 2 1 0,13 11-2 0,-13-12 2 0,0 12-1 0,12 0 0 0,-1 12 0 0,-11-12 0 0,13 11 0 0,-1 2 0 0,-12-1 0 0,0-12 0 0,0 12-4 0,0-12-10 0,0 13-11 0,0-13-23 0</inkml:trace>
  <inkml:trace contextRef="#ctx0" brushRef="#br0" timeOffset="27">24995 6347 40 0,'0'0'0'0,"-23"-25"8"0,10 13-6 0,2 12-12 0</inkml:trace>
  <inkml:trace contextRef="#ctx0" brushRef="#br0" timeOffset="28">25150 6084 54 0,'-12'-24'14'0,"1"1"-6"0,11 11-5 0,11 24-4 0,12 11 0 0,-23 13-1 0,0 0 4 0,0 11-1 0,0-11 2 0,-11 0 0 0,-1-11-1 0,12 21 0 0,0-10-2 0,0-13 0 0,12 14 2 0,-12-26-3 0,0 1 0 0,0-1-1 0,11-11 2 0,2-34 1 0,11-3-1 0,-12 14 1 0,0-1 0 0,0 12-1 0,0 12-1 0,-12 0 2 0,0 12 1 0,0 24-2 0,0 0 0 0,0-1 1 0,-12-11 0 0,12 0 0 0,-12-11-1 0,12-2 1 0,0-11 1 0,12-11 0 0,0-2-2 0,10 13-1 0,-9-12 0 0,-13 24-5 0,-23 1 2 0,-1-2-10 0,0 12-11 0,0-23-13 0</inkml:trace>
  <inkml:trace contextRef="#ctx0" brushRef="#br0" timeOffset="29">25067 6144 72 0,'0'-23'3'0,"0"-2"4"0,24 0-4 0,23 25-3 0,25 0 0 0,-1 0 1 0,-23 0 0 0,-12 0-1 0,-12-11 0 0,-24 11 1 0,11 0-4 0,-11 0-14 0,0 24-22 0,0-24 14 0</inkml:trace>
  <inkml:trace contextRef="#ctx0" brushRef="#br0" timeOffset="30">25246 6418 58 0,'0'-12'10'0,"-24"0"0"0,12 12-5 0,12 12-5 0,0 11 0 0,0 0 1 0,12 2-1 0,-12-13 1 0,0-12 1 0,0 0 2 0,0 0-1 0,12-12-1 0,0-13-1 0,0 2 0 0,-2 0-1 0,-10-2 1 0,13 25 0 0,-13 144 0 0,-13-85-1 0,-9 14 0 0,-14-2 1 0,0-12-1 0,-34-13 0 0,-27-9-11 0,-45-1-26 0,93-25 4 0</inkml:trace>
  <inkml:trace contextRef="#ctx0" brushRef="#br0" timeOffset="31">2918 14692 18 0,'-12'0'25'0,"12"0"-13"0,0 0-5 0,-12 0 4 0,12 0-6 0,-12 0-1 0,12 0-1 0,-12 0 0 0,12 0-1 0,0 0 0 0,0-13 0 0,0 13-1 0,0 0 0 0,0 0 0 0,0-10 0 0,0 10-1 0,0 0 1 0,0 0-1 0,12 0 0 0,0-11 1 0,-12 11-1 0,12 0 0 0,0 0 0 0,-12-13 0 0,12 13 0 0,12 0 0 0,-2-12 0 0,14 12 0 0,-11 0 0 0,-1 0 0 0,12 0 0 0,-1 0-1 0,13 0 0 0,-1 0 2 0,60-12-1 0,-48 12 0 0,14 0 0 0,-14-13 0 0,1 13 1 0,-13 0-1 0,13 0 0 0,-24 0 0 0,11 0 1 0,1 0-1 0,0 0 0 0,-2 0 1 0,15 0-1 0,-26 0 1 0,1-11 1 0,0 11-1 0,0-12-1 0,-13 12 1 0,-11 0-1 0,12-11 1 0,-24 11 0 0,25 0-1 0,-14 0 0 0,25-13 2 0,-36 1-1 0,0 12-7 0,0-12-19 0,-13 12-40 0</inkml:trace>
  <inkml:trace contextRef="#ctx0" brushRef="#br0" timeOffset="32">2787 14704 51 0,'0'0'1'0,"-13"-12"4"0,2-1 2 0,11 13 0 0,-12 0-4 0,12-10-2 0,0 10-1 0,12 0 1 0,12 0-1 0,-12 0 0 0,24 0-1 0,-13-11 1 0,13 11 1 0,0-13-1 0,10 1 0 0,3 0 0 0,-1 12 0 0,-2-13 0 0,3 13-1 0,-13-11 1 0,11 11 1 0,2 0-1 0,-15 0 0 0,14-12 1 0,-12 12-1 0,12 0 0 0,-14 0 1 0,15-11-1 0,-13 11 0 0,11 0 1 0,-11 0-1 0,-12 0 1 0,24 0-1 0,-25 0 1 0,13 0 0 0,0 0-1 0,0 0 1 0,-13 0-1 0,0-13 1 0,2 13-1 0,11 0 1 0,-24 0 0 0,11 0 0 0,1 0 1 0,-12-12-2 0,12 12 1 0,-1 0 0 0,2-12-1 0,-14 12 1 0,-11 0-1 0,12 0 0 0,0 0 0 0,-12 0 0 0,0 0 1 0,12 0-1 0,0 0 0 0,-12 0 0 0,12 0 0 0,-12 0 0 0,13 0 1 0,-13 0-1 0,11 0 0 0,-11 0 0 0,0 0 1 0,12 0 0 0,-12 0-1 0,0 0 2 0,0 0-2 0,0 0 0 0,0 0-75 0</inkml:trace>
  <inkml:trace contextRef="#ctx0" brushRef="#br0" timeOffset="33">14790 14430 21 0,'-24'0'15'0,"-24"-11"-7"0,12-1 4 0,25 12-6 0,-1 0 0 0,-1 0 0 0,13 0 0 0,0 0-1 0,-11-12-2 0,22 12 2 0,38 0-1 0,10-13 0 0,48 2 0 0,1-12 0 0,11 23-1 0,119 0 1 0,-143 0-3 0,-11 11 0 0,-13 1 0 0,-11-12 1 0,-13 11-1 0,0-11 1 0,-34-11-1 0,-1 11 0 0,-1-12-1 0,-11 1 0 0,0-2-3 0,0 13-10 0,-23 0-10 0,-13 0-13 0,24 0-1 0</inkml:trace>
  <inkml:trace contextRef="#ctx0" brushRef="#br0" timeOffset="34">14707 14478 34 0,'0'0'0'0,"-48"0"4"0,24 0 0 0,13 0-2 0,-1 0 5 0,0 0 2 0,12 12-1 0,0-12-1 0,24 0-1 0,23 0 0 0,25 0 0 0,23-12 0 0,24 12 0 0,-13-12-1 0,26 12-3 0,-25 0 0 0,-11 0 0 0,-25 12-1 0,1-12 0 0,-37 0 0 0,1-12 0 0,-12 12 1 0,-1 0-2 0,-10-13 1 0,-2 13-1 0,-11 0-3 0,-11 0-25 0,-13 0 1 0,-12-11-29 0</inkml:trace>
  <inkml:trace contextRef="#ctx0" brushRef="#br0" timeOffset="35">14659 14453 37 0,'-13'0'1'0,"-33"0"0"0,10 0 1 0,11 0 3 0,14 0 2 0,11 0 0 0,0 0-3 0,11 0 1 0,14 0 1 0,23 0-2 0,35-11 1 0,12 11-1 0,24-12 0 0,-11 12 0 0,-1-11-2 0,83 11 1 0,-117 0-2 0,-16 0 1 0,-8 0-2 0,-13-12 2 0,-14 0-1 0,-9-1-1 0,10 2 1 0,-10-1-1 0,-13 1 1 0,12-2-2 0,-12 1-9 0,-12 12-9 0,-24 0-11 0,23 12-2 0</inkml:trace>
  <inkml:trace contextRef="#ctx0" brushRef="#br0" timeOffset="36">14493 14442 35 0,'-11'0'1'0,"11"0"3"0,-13-12-1 0,26 12 0 0,10-11 1 0,11-1 1 0,15 0-1 0,9-1 1 0,27 13 0 0,11 0 0 0,104-11 2 0,-103 11-5 0,10 0-1 0,-24 0 1 0,-10 0-1 0,-3 0 0 0,-22 0 1 0,-2 0-1 0,-10 0 1 0,-23 0-1 0,10-12 1 0,2 12-1 0,-14-11 0 0,13 11 0 0,-12 0 0 0,0 0-1 0,11 0 1 0,-23 0-1 0,13 0 1 0,-13 0-1 0,12 0 0 0,-12 11 1 0,11-11-1 0,-11 0 0 0,0 0 0 0,13 12 0 0,-13-12 0 0,0 0 0 0,0 0 1 0,0 0-1 0,0 0 1 0,0 0-1 0,-13 0 1 0,13 0-1 0,0 0 0 0,0 0 1 0,0-12-1 0,0 12 0 0,13 0 0 0,-13 0 0 0,0 0 0 0,12 0 0 0,-12 0 0 0,0 0 0 0,0 12 1 0,0-12-1 0,0 0 1 0,0-12-1 0,0 12 0 0,0 0 0 0,0 0 1 0,0 0-1 0,11-11 0 0,-11 11 0 0,0 0-6 0,0-13-21 0,0 13-33 0</inkml:trace>
  <inkml:trace contextRef="#ctx0" brushRef="#br0" timeOffset="37">16837 13764 15 0,'-10'0'8'0,"10"23"5"0,0 2-10 0,-11-2 0 0,11-23 0 0,0 11 2 0,0 2 0 0,0-1 0 0,0 0 1 0,11-12 0 0,-11-12-1 0,10 12-1 0,3-25-1 0,-1 14 0 0,-1-37 1 0,-11 13-1 0,0-13 0 0,13-11-2 0,-13 0 0 0,12-1 1 0,-1-12-1 0,-11 1 0 0,13-13 0 0,-1 13 0 0,0-12 0 0,0 11 0 0,-1-11-1 0,-11 11 2 0,0 1-1 0,0-12 0 0,0-1-1 0,11 2 2 0,2-14-1 0,-1 24 0 0,12 1 0 0,-1 11-1 0,2 12 0 0,-2-11 1 0,1 0-1 0,-12 11 1 0,13-12-1 0,-14 1 1 0,12 0-1 0,13 11 0 0,-13 12 0 0,14-1 0 0,-1 26 0 0,-2-24 0 0,-9 23 0 0,11 12 0 0,-12-13 1 0,-1 13-1 0,-10 0 0 0,-2 13 0 0,2 11-1 0,-2 23 1 0,-11 1 0 0,12 12 0 0,-1 82 0 0,14-35 0 0,-1-35 0 0,-1 11 0 0,1-11 0 0,12-12 0 0,-12-13 0 0,12 24 1 0,-13-47-1 0,0 12 1 0,2-13-1 0,-14-11 2 0,14-12-1 0,-13 0 1 0,12-35-1 0,-14 12 0 0,15-14 0 0,-1 1-1 0,-1 1 0 0,2 11 1 0,-2 1-1 0,1-2 0 0,13-10 0 0,-14 24-1 0,13-2 1 0,-13 1 0 0,13 0 0 0,-24 12 0 0,12 0 0 0,-12 12 0 0,0 0 0 0,0 12 0 0,-2 11 0 0,-10 1 1 0,13 0-1 0,-1-1 0 0,-1 13 0 0,14-12 0 0,-14-13 0 0,25 14 0 0,-12-3 0 0,12-21 1 0,0 11-1 0,0-24 1 0,-1 13-1 0,1-13 1 0,70-25 0 0,-81 25-1 0,23 0 0 0,-14 0 0 0,2 0 0 0,84 46-3 0,-72-9 3 0,-12-13 0 0,-1 12 0 0,-11-12 0 0,0-1 0 0,0-12 0 0,-12 2 0 0,0-13 0 0,11 0 1 0,-11 0-1 0,12-24 1 0,-12 12 0 0,-1-11 0 0,2-13 0 0,-13-12-1 0,0 2 0 0,0-27 1 0,-13 2 0 0,2-1 0 0,-1-22-1 0,24-2 1 0,-1 12 0 0,14 1-1 0,-1 24 0 0,-2 0-1 0,3 9 1 0,-1 4 0 0,-12-2 0 0,12 12 0 0,11 1 0 0,-11 11 1 0,13 0-1 0,-3 0-1 0,50 1 1 0,-72 11-1 0,-12 0 1 0,0 12 1 0,-12-47-2 0,0 10 3 0,12 3-2 0,0-27 1 0,0 13 0 0,12-23 0 0,24 0 0 0,0 23-1 0,-13 0-1 0,0 14 0 0,13 9 2 0,0 0 0 0,1 2-3 0,10 12 2 0,1-14 1 0,-1 25-1 0,-11-12 1 0,12 12-2 0,-2 0 1 0,-10 12 0 0,-11 13-1 0,21 117-1 0,-46-95 1 0,13 1 1 0,-13 12 1 0,0 11-1 0,12-11-1 0,-12 11-1 0,0-11 4 0,11-1-3 0,-11 1-1 0,13-13 1 0,-13 13 2 0,23-24 1 0,-10-24-4 0,10 12 3 0,1-24 1 0,12 0-2 0,0 0 1 0,0-24-2 0,59-13 0 0,-71 26 1 0,-12 11 1 0,-12 11-2 0,0 50 0 0,-12-14 2 0,12-11-1 0,-12 23-1 0,12-11 0 0,0 11 1 0,0 1 1 0,0 1-1 0,12-3-2 0,0-11 1 0,-12 13 2 0,35 12-2 0,-11-25 2 0,12-23-1 0,0 12 1 0,-1-24-2 0,13 0 2 0,-12 1 0 0,11-26-1 0,-11-11 1 0,12 0-1 0,-2-12 1 0,3 12-1 0,-13-10 0 0,-1 21 0 0,1 1 0 0,12 24-1 0,-25 1 1 0,-11 10 0 0,24 12 0 0,0 1-1 0,-12 12 1 0,-1-14 1 0,1 16 0 0,0-16-1 0,12 14 0 0,-12 0 0 0,11 11 1 0,13 1 1 0,12-12 0 0,11-1-1 0,0-10 1 0,1-14-1 0,-24-12 0 0,-14-11 1 0,3 0 0 0,-1-11-1 0,-24-12 1 0,10 10 1 0,-9 1-2 0,23 0 0 0,0 12-1 0,-13-13-1 0,37 13-84 0,-60 0 30 0</inkml:trace>
  <inkml:trace contextRef="#ctx0" brushRef="#br0" timeOffset="38">13885 4489 46 0,'-12'-60'24'0,"-12"36"-12"0,13 1-5 0,-14 23-3 0,2 0-2 0,-37 178 0 0,60-118-2 0,0 11 1 0,11-10-1 0,-11-3-1 0,25-11 2 0,-1-10-1 0,-1-14 1 0,13-12 0 0,0-11 0 0,1-11 0 0,-3-24 1 0,2-1-1 0,36-108 2 0,-72 85-3 0,0 0 1 0,-49-36 0 0,26 59-1 0,0 12 0 0,-1 12 0 0,12 12-1 0,-12 0 1 0,12 0-1 0,0 0 1 0,0 25 0 0,-12 22-1 0,1-12 1 0,10 13 0 0,13 0 0 0,36 84-1 0,-12-121 1 0,12-11 0 0,-12 0 1 0,24 0 0 0,-14-24-1 0,3 0 1 0,-13-12 0 0,0 12 0 0,11-11-1 0,-12 12 1 0,13-14-1 0,-11 24 0 0,-14-10 0 0,2 12 1 0,-2 11 0 0,2 0-1 0,-13 0 1 0,11 23-1 0,-11 1 0 0,12 13 0 0,-1-3 0 0,2 3 0 0,23 34 0 0,-24-47 0 0,-1-1 0 0,1-23 1 0,0 0 0 0,0 0 0 0,-12-34 1 0,24 9-1 0,0-23 0 0,1 12-1 0,-2 1 1 0,11-1-1 0,-21 24 0 0,-1-1 0 0,-12 13 0 0,0 13-1 0,11-1 1 0,-11 13 0 0,0 9 0 0,13-10-1 0,-1 0 1 0,0 12 0 0,0 1 0 0,-1-26 0 0,0-1 0 0,14 3 0 0,-1-1 0 0,12-12 1 0,-13 0-1 0,13-12 1 0,1-1-1 0,10 3 1 0,-12-14-1 0,-11 12 0 0,12-24 0 0,-24 24 1 0,0-24-1 0,-12 1 0 0,12-60 1 0,-12 95-1 0,0 0-1 0,0 0 1 0,-12 34-1 0,-12-9 1 0,12 11 0 0,-12-1 0 0,12 1 0 0,0-13 0 0,12 2-1 0,12 11 1 0,12-26 1 0,-12-10-1 0,24 0 0 0,-24 0 1 0,23-10-1 0,13-26 1 0,-24 0-1 0,-1 13 0 0,1-14 0 0,0 14 0 0,-12-13 1 0,12 0 0 0,-12 24-2 0,-1-11 1 0,-11 11 0 0,0-1 0 0,0 2 0 0,0 11 0 0,-11 0 0 0,-1 0 0 0,-1 0 0 0,2 0 0 0,-1 0 0 0,1 0 0 0,11 0 1 0,-13 0-2 0,13 0 1 0,0 11 1 0,-11-11-1 0,11 13 0 0,-13-13-1 0,13 12 1 0,-11 0 0 0,11-1 0 0,0 1 0 0,0-1 0 0,24 2 0 0,0-13 0 0,10 12 0 0,-9 13 0 0,-1-14-1 0,-12 12 1 0,-12 1 1 0,0 0-2 0,23 36 1 0,1-60 1 0,12 0 0 0,12 0-1 0,-2 0-1 0,3-24 1 0,-13 0 0 0,-1-12 0 0,-12 1-1 0,-10-13 1 0,10-35 1 0,-10-1-1 0,-1-11 0 0,-1 1 1 0,2 10-1 0,-2 36 0 0,1 25-1 0,-12 23-1 0,0 23 0 0,0 36 2 0,-12 37 0 0,1 11 0 0,-13 23 0 0,-12 14-1 0,24-12-1 0,-1-14 2 0,13-10 0 0,13-26 1 0,-1-34 0 0,12-23 0 0,-12-14 1 0,-1-11 0 0,2-48-1 0,-2-12 0 0,-11-11-1 0,0-24 0 0,-11-2 0 0,-25 3 0 0,0 35-1 0,12 36 0 0,-1-2 1 0,15 13-1 0,-2 12 1 0,12 0 0 0,22-13-1 0,3 2 1 0,22-1 1 0,25-11-1 0,-12-2 0 0,11 14 0 0,-23-1 0 0,0 12-1 0,-25 36 1 0,0-1 0 0,2 13 0 0,-25-12 0 0,11-1 0 0,2-10 0 0,-1-25 4 0,0-25-3 0,0-10-1 0,-1-13 0 0,13 1 1 0,-12-24-1 0,24 0 1 0,-12-13-1 0,-1 24 0 0,13 24 1 0,12 61-4 0,-36 33 3 0,-1 2 0 0,2 11-1 0,-13-11 1 0,12-1-1 0,-12 1-4 0,-12-13-12 0,-1 13-8 0,-10-12-7 0,23-24-10 0</inkml:trace>
  <inkml:trace contextRef="#ctx0" brushRef="#br0" timeOffset="39">16338 4547 60 0,'0'-34'16'0,"24"-74"10"0,24 74-24 0,-2 21-2 0,26 13-1 0,-23 0-11 0,-2 24-23 0,-36-24-1 0</inkml:trace>
  <inkml:trace contextRef="#ctx0" brushRef="#br0" timeOffset="40">16172 4262 98 0,'-25'-12'4'0,"-47"-35"6"0,50 47-6 0,22 0-7 0,35 36-26 0,1-13-40 0</inkml:trace>
  <inkml:trace contextRef="#ctx0" brushRef="#br0" timeOffset="41">13922 5179 55 0,'-25'-12'2'0,"-23"-1"-2"0,12 13 0 0,0-10 1 0,0 10-1 0,2-11 1 0,22 11-1 0,0 0 0 0,-1 0 0 0,50 0 0 0,-14 0 1 0,49-13-1 0,-1 13 0 0,-22 0 0 0,81 0 2 0,-11 0-2 0,11 0 0 0,-22-12 1 0,107 0 0 0,-37 12 0 0,-11 0 2 0,-1 0-1 0,-11 12 1 0,-24 0 0 0,-1 1 0 0,-9-2-1 0,-14-1 0 0,-12-10 1 0,-12 0-1 0,1-10-2 0,-1 10 0 0,-24 0 1 0,48 0 0 0,-82 0 0 0,-2 0 0 0,-23 0 0 0,0 10-2 0,0-10 1 0,-12 0 0 0,-24 13 1 0,-11-1-3 0,-1 0-4 0,-59 1-11 0,0-13 1 0,58 0-17 0</inkml:trace>
  <inkml:trace contextRef="#ctx0" brushRef="#br0" timeOffset="42">14207 5179 9 0,'-36'0'6'0,"-83"0"9"0,23 0-6 0,37 12-5 0,0-12 1 0,11 0 4 0,-1 0-7 0,15 0-2 0,-3 0 0 0,14 0 1 0,10 0-1 0,13 0 0 0,0 0 0 0,0 0 1 0,25 0-1 0,11-12 0 0,23-13 1 0,36 15-1 0,12-14 1 0,25 24 0 0,10-12-1 0,13 12 0 0,155 0 1 0,-144 0 0 0,-10 0 1 0,-14 0 0 0,-11 0 0 0,-23 0-1 0,-13-12 0 0,-12 12 0 0,-36-13 0 0,13 2 0 0,-24-1-1 0,-12 1 1 0,-1 11-1 0,-10 0 0 0,-1-13 0 0,-12 13 0 0,-12 0 0 0,-1 13-1 0,-10 10 0 0,-13 1-8 0,24-24-32 0</inkml:trace>
  <inkml:trace contextRef="#ctx0" brushRef="#br0" timeOffset="43">13564 5179 38 0,'-12'0'9'0,"-12"-12"-5"0,0 12-4 0,24 0 0 0,0 0 0 0,12 0 0 0,0 0 0 0,24 0 0 0,-2 0 1 0,15 0-1 0,23 0 0 0,22-13-1 0,15 3 1 0,21 10 0 0,1-11 0 0,12 11 0 0,24-13 0 0,-1 13 0 0,2-12 1 0,-2 12 0 0,-11-12 1 0,-1 12-1 0,-12 0 0 0,-10 0 0 0,-1 0 0 0,-12 0 0 0,-13 0 1 0,-9 0-2 0,46 0 1 0,-96 0-1 0,1 0 1 0,-25 0-1 0,-10 0 0 0,-1 0 0 0,-1 0 0 0,-11 0 1 0,0 0-1 0,12 0 0 0,-12 0 0 0,0 0 0 0,0 0 0 0,11 0 0 0,-11 0 1 0,0 0-1 0,0 0 0 0,0 0 1 0,0 0-1 0,0 12 0 0,0-12 0 0,0 0 0 0,0 0 0 0,0 0 0 0,0 0 0 0,0 0 0 0,0 12 0 0,0-12 1 0,0 0-2 0,0 13 1 0,0-13 0 0,0 0 1 0,0-13-1 0,0 13 0 0,0 13 0 0,0-13 0 0,0 0 1 0,13 0-2 0,-13 0 1 0,0-13 0 0,0 13 0 0,0 0 0 0,0-12 0 0,0 12 0 0,0 0 0 0,0 0 0 0,0-12 1 0,0 12-2 0,0 0 2 0,0 0-1 0,0 0 0 0,0 0 0 0,0-13 0 0,0 13 0 0,0 0 1 0,0 0-2 0,0 0 1 0,0 0 0 0,0 0 0 0,0 0 0 0,0 0 0 0,-13 0 0 0,13 0 0 0,0-11 0 0,0 11 0 0,0 0 0 0,0 0 0 0,0 0 0 0,0 0 0 0,0 0 0 0,0 0 0 0,0-12 0 0,0 12 1 0,0 0-1 0,0 0 0 0,0 0 0 0,0 0 0 0,-11 0 0 0,11 0 0 0,0-11 0 0,0 11 0 0,0 0 0 0,0 0 0 0,0 0 0 0,0 0 0 0,0 0-1 0,0 0 1 0,0-13 0 0,-12 13 0 0,12 0 0 0,0-12 0 0,-11 12 0 0,11 12 0 0,-12 1-1 0,12 21-51 0</inkml:trace>
  <inkml:trace contextRef="#ctx0" brushRef="#br0" timeOffset="44">14969 13109 16 0,'12'0'30'0,"-12"-12"-26"0,12-12-1 0,-12 12 1 0,-12 1 1 0,12-2-3 0,-12 1-1 0,12 12 1 0,-12 0 2 0,12-12 2 0,-12 12-1 0,12-11-1 0,-12 11-1 0,0-12 0 0,0 12-2 0,0-11 0 0,1 11 0 0,-25 0 0 0,0 0 0 0,0 0 0 0,12 0 1 0,-12 11 1 0,0-11-1 0,0 0-1 0,-10 0-1 0,10 12 2 0,0-12-1 0,-10 11 0 0,9 1-1 0,-11 0 2 0,1 1-1 0,11-2 0 0,0 12-1 0,12 2 2 0,-11 0-1 0,10-14-1 0,14 12-1 0,-14 1 2 0,14 12 0 0,-1 0-1 0,12-1 0 0,-13-11 1 0,13 13-1 0,0-14 0 0,0 0 1 0,0 13 1 0,0-13-1 0,13 2-1 0,-1 11 1 0,-1-1 0 0,14-10 0 0,-1-2 0 0,70 25 2 0,-45-48-2 0,-14 11-1 0,13 1 1 0,-12-12 0 0,107 0 1 0,-96 0-2 0,1 0 1 0,-1-12-1 0,1 12 1 0,0-11-1 0,-12-1 1 0,-13 0-1 0,13-1 1 0,-12 2-1 0,0-12 0 0,10 10 1 0,-9-11-1 0,-1 11 1 0,-1-21-1 0,13 22 1 0,-12-24-1 0,0 24 0 0,-12-12 1 0,-1 12-1 0,-11-23 0 0,0 24 1 0,0-26-1 0,0 1 1 0,-11 13-1 0,-12-13 2 0,-1 0-2 0,0-1 1 0,-12 16-1 0,11-4 0 0,-11 0 0 0,-10 14 0 0,10-1 0 0,-12 1 0 0,-11-2 0 0,-1 1 0 0,0 0-1 0,1 12 1 0,-12 0-1 0,11 0 1 0,1 0 0 0,-1 12 0 0,13 0 0 0,-1 1-1 0,12-2 1 0,1 25 0 0,-1-24-1 0,12 24 1 0,-1-1-1 0,2 1 0 0,10 0 0 0,3-1 1 0,-2 13-1 0,12-12 1 0,0 11 0 0,0-11-1 0,0 0 1 0,35 0 1 0,-12-1-1 0,13-10 0 0,167 46 2 0,-131-60-2 0,-2-11 1 0,-9 0-1 0,10 0 1 0,-11 0-1 0,-1-11 1 0,1-1-1 0,-24 0 1 0,-1-1 0 0,1-10-1 0,0 12 1 0,-12-26 0 0,11 24-1 0,-24-21 1 0,25 10 0 0,-36 0-1 0,13 1 1 0,-1-2-1 0,-1 2 1 0,-11-13-1 0,0 12 1 0,-72-71 1 0,26 59-2 0,10-1-1 0,-12 3 1 0,1-3 0 0,-1 14-2 0,0-1 1 0,-11-11 0 0,10 12-1 0,-9 10 1 0,-14 1-1 0,13 0 2 0,-13 12-1 0,13 0 0 0,-2 0 1 0,3 12 0 0,9 13-1 0,13-2-1 0,0 12 1 0,2 1 0 0,22 12 1 0,-12-1-1 0,12 1 0 0,0 0 0 0,12-2 1 0,0 15 1 0,0-14 0 0,24 0 0 0,0 3 0 0,0-16-1 0,11 14 2 0,1-25 0 0,23 2 0 0,-11-2-2 0,24 0 1 0,-13-10 1 0,14-1-1 0,-16 0 0 0,16-12 0 0,105-12-2 0,-118 0 1 0,-13-1 2 0,1-10-1 0,0-12-1 0,-14 11 1 0,-9-12 0 0,-1-1 1 0,12-9-2 0,-24 10 1 0,-1-12 0 0,2 2 0 0,-13 9-2 0,0-10 0 0,-13 23 1 0,2 0 2 0,-14-12 0 0,2 12-2 0,-132-83-3 0,108 96 2 0,11-2 0 0,-12-11 1 0,12 24-1 0,13-11 0 0,-13 11 0 0,12-12 1 0,-1 12 0 0,3 0-1 0,10 0 1 0,-12 12 0 0,11-12 0 0,2 0-7 0,-1 11-4 0,12-11-4 0,-13 0-21 0,13 0-29 0</inkml:trace>
  <inkml:trace contextRef="#ctx0" brushRef="#br0" timeOffset="45">14838 8394 39 0,'0'0'0'0,"0"0"4"0,-24-12 3 0,12 0-3 0,12-1 1 0,0-10-2 0,-24 0 14 0,0 23-13 0,1 0 1 0,-26 12-1 0,2-12 1 0,-13 11-2 0,13 1 0 0,-12 12-2 0,11-12 0 0,12 13 0 0,-12 9-1 0,-11 3 1 0,11 10 0 0,1 1 0 0,11 12-1 0,-11-1 0 0,23 12 0 0,0-12 1 0,12 12-1 0,0 0-1 0,24 2 1 0,0-14 0 0,12 1 1 0,12-1-2 0,95 71 4 0,-73-105-3 0,3 0 1 0,-14-25 1 0,13 11 0 0,10-22-2 0,3-2 1 0,10 1 0 0,0-23 1 0,13-1-2 0,-25 0 0 0,1-12 2 0,-13 13-1 0,0-13 0 0,-11 12 0 0,-12-23 0 0,-13 11 1 0,2-11-1 0,-14-12-1 0,1 11 1 0,-12 49 0 0,-12-97 0 0,-11 48-1 0,10 2 1 0,-23-3 0 0,-11 13-1 0,12 2 0 0,-13 9 0 0,-11 13 1 0,11 1 0 0,-12-1-2 0,12 11 0 0,-11 2 1 0,11 11 2 0,1 0-3 0,-14 11 0 0,15 14 1 0,-2-2 1 0,-11 13-2 0,11-12 2 0,-12 12-1 0,12-1 0 0,-11-11 0 0,24 12-1 0,-14 12 0 0,13-1 1 0,-34 132-2 0,58-119 2 0,12-1 0 0,0 12-1 0,24-12 0 0,-12 12 1 0,23-10-1 0,-24-14 1 0,25 0 0 0,0 3 0 0,1-29-1 0,22 4 1 0,-12-13 1 0,13 1-1 0,0-13 0 0,-1 0 1 0,13-25-1 0,-1 13 1 0,0-11-1 0,-10-13 0 0,-2 0 1 0,0 0 0 0,1-11 0 0,-13-1-1 0,0-11 1 0,-11 0 0 0,12-1-1 0,-25 12 1 0,2-12-1 0,-14 2 1 0,-22 8 0 0,-96-176 2 0,59 192-3 0,12-3 0 0,1 3 1 0,-1 9 0 0,-47-23-2 0,24 37 1 0,-2-1 0 0,2 0 1 0,-2 12-1 0,3 12 0 0,-2 0 0 0,1 11 0 0,11 1 0 0,-130 59-1 0,118-47 1 0,12 0 0 0,1 1-1 0,-1 9 1 0,12 2 0 0,13 0-1 0,-2 11 1 0,14 0-1 0,11 1 0 0,0 12 1 0,0-1-1 0,11-11 1 0,14-1-1 0,-2-11 1 0,13 0-2 0,-24-14-7 0,24 16-10 0,11-16-17 0,-24-10-21 0</inkml:trace>
  <inkml:trace contextRef="#ctx0" brushRef="#br0" timeOffset="46">3597 5215 46 0,'-48'-24'9'0,"-11"12"7"0,47 0-8 0,0 12-2 0,12-13 6 0,0 3-6 0,0 10-1 0,0 0 0 0,12 0-1 0,-12-11-1 0,12-2 0 0,11 1-2 0,13-13 0 0,23 14 1 0,25-12 0 0,-1-2 0 0,23 13-1 0,145 1 6 0,-108-1-7 0,12 1-1 0,-1-2 1 0,2 1 0 0,11-13 3 0,-13 25-2 0,287-34 2 0,-310 34-1 0,-24 0 1 0,-24 11-1 0,-36-11-1 0,14 0 2 0,-26 0 0 0,-11 0 2 0,-24-11 2 0,12-1 3 0,-12 12-10 0,11 0 1 0,-11 0-6 0,13 12-15 0,10 11-16 0,-10 13-38 0,-1-24 37 0</inkml:trace>
  <inkml:trace contextRef="#ctx0" brushRef="#br0" timeOffset="47">13659 5275 43 0,'0'0'2'0,"0"-12"1"0,11 12-1 0,-11-12 1 0,25-1 2 0,21 2 3 0,15-12-1 0,34-2-1 0,12 13 1 0,36-1-4 0,0 3 0 0,24-1-2 0,0 11 1 0,-1 0 0 0,-11 0 0 0,-12 0 0 0,-25 0 0 0,-10 0 1 0,-24 11 0 0,-25-11 0 0,-23 0 0 0,-24 0 0 0,-12 0 0 0,0-11-2 0,0 11-1 0,-12 11-12 0,0 24-26 0,0-23-11 0</inkml:trace>
  <inkml:trace contextRef="#ctx0" brushRef="#br0" timeOffset="48">4156 7584 35 0,'0'0'9'0,"0"0"-5"0,-12-23 6 0,12 11 3 0,-12 0-6 0,12-1 0 0,0 13-4 0,-11-11-1 0,11-12 0 0,-12 23 0 0,12-37-1 0,0 24 1 0,-13 3 1 0,2-14 2 0,11 12-3 0,-12 0-2 0,-1-1 2 0,2 2 0 0,-1-1-1 0,-1 1 0 0,2 11-1 0,0-13 0 0,-13 13 1 0,-37-35 3 0,50 35-4 0,-1-12-1 0,-11 12 2 0,-1 0 1 0,12 0-2 0,-12 12-1 0,0-12 2 0,0 11 0 0,1-11-1 0,11 0 0 0,-12 0 2 0,12 0 0 0,-12 0-2 0,12 0-1 0,1 12 1 0,-2-12 2 0,13 0-2 0,-12 12 0 0,0-12 1 0,1 13-1 0,-14-13 0 0,14 11 1 0,-1-11-1 0,-1 12 1 0,2-12 0 0,-14 24-2 0,15-12 2 0,-2 0-1 0,0 1 0 0,0-13 0 0,0 11 0 0,0 12 1 0,12 1-1 0,-12-11 0 0,12-2 0 0,0 12 1 0,-12-10-2 0,12 22 0 0,0-12 1 0,0 2 0 0,0 0 0 0,0-14 1 0,0 12-1 0,0-11 1 0,0 24-1 0,0-24-1 0,0 24 2 0,0-11-1 0,0-4 0 0,0 4 0 0,12 11 0 0,-12-24 0 0,0 24 0 0,0-13 0 0,0 13 0 0,12-12 1 0,-12 0-1 0,0-1 0 0,12 14 0 0,0-3 0 0,-12 3 0 0,12-13 1 0,0-1-1 0,0 14 1 0,-2-26-1 0,3 12 2 0,-1 2-1 0,12-13 0 0,-12-1 0 0,12 12 0 0,-12-10-1 0,59 35 0 0,-47-36 1 0,-1-1-1 0,2 1 1 0,-2-12-1 0,-11 0 1 0,12 0-1 0,-12 0 1 0,0 0-1 0,12 0 0 0,-11 0 1 0,8-12-1 0,-8 12 1 0,23-11-1 0,-24-12 1 0,12 10-1 0,0-11 0 0,-12 24 2 0,10-13-1 0,-9-10 0 0,-1 12-1 0,12-13 0 0,-12 11-1 0,12-10 1 0,-12-1 0 0,11 0 0 0,-11 1 1 0,0-1-1 0,12 0 1 0,-11 11-1 0,10-10 0 0,-23 12 0 0,11-2 0 0,2-11 1 0,-1 1-1 0,-12-1 0 0,11 0 0 0,1-12 1 0,-12 13-1 0,11-13 1 0,-11 13-1 0,0-14 1 0,0 14-1 0,0-13 1 0,0 0-1 0,0 13 0 0,0-2 1 0,-11 2-1 0,11 0 0 0,0 10 0 0,-12-24 1 0,12 26-1 0,-11-24 0 0,11 10 1 0,0 2-1 0,-12 12 0 0,12-2 0 0,0-11 1 0,-13 11-1 0,13 13 0 0,-11-10 0 0,-1-1 0 0,1-2 0 0,11 1 0 0,-13 0 0 0,1-1 0 0,12 2 0 0,-12-1-1 0,12 12 0 0,0-11 1 0,-12 11-2 0,0 0 1 0,12 0 1 0,-12 0-1 0,12 0 1 0,-11 0-1 0,-1-13 2 0,-1 13-3 0,2 0 3 0,-1 0-1 0,-1 0 0 0,2-12-1 0,-1 12 1 0,-1 0 0 0,13 0 0 0,-11-12 0 0,11 12 0 0,-11 0 0 0,11-11-1 0,-12 11-1 0,12-12 1 0,-12 12 2 0,12 0 0 0,0 0-1 0,-12 0-2 0,12-11 2 0,-13 11 0 0,13 0 1 0,0 0-2 0,-11-13 0 0,11 13 2 0,0 0-3 0,0-12 0 0,0 12 1 0,0 0 0 0,0 0 1 0,-12 12-7 0,12 12-16 0,-13-12-13 0,13-1-10 0</inkml:trace>
  <inkml:trace contextRef="#ctx0" brushRef="#br0" timeOffset="49">15112 13335 46 0,'0'0'8'0,"0"-12"7"0,0 12-10 0,0-13 3 0,0 2-3 0,0-1-1 0,0 1-1 0,12-1 1 0,-12-13 3 0,0 14-4 0,-12-1-1 0,12 1-1 0,0-2 0 0,-13 1 0 0,13 0 1 0,0-11-1 0,0-1 0 0,0 12 1 0,-11-36 3 0,11 37-5 0,-12-2 2 0,-1 1-1 0,2 0-1 0,-14 1 0 0,15 11 1 0,-2-23 1 0,-12 10-2 0,12 1 1 0,0 0 1 0,0-12 0 0,-12 12-2 0,0 12 0 0,1-11 1 0,-1-1 0 0,1 12-1 0,-14-12 0 0,13 12 0 0,-11-13 1 0,11 2-2 0,-12 11 1 0,-35-12 4 0,46 12-5 0,2 0-1 0,-1 0 3 0,1 12 0 0,0-12-2 0,-14 11 1 0,25 2 1 0,-24-13-2 0,12 12 1 0,1 0 0 0,-1-1 2 0,-12 1-2 0,24-1-1 0,-12 2-1 0,13-1 3 0,11-12-1 0,-36 36 1 0,23-24-2 0,13-12 0 0,-11 23 2 0,-1-11-1 0,-12 1 0 0,12 10-1 0,-1 1 3 0,3 0-2 0,-2-11-1 0,0 21-1 0,0-10 1 0,0 0 3 0,0-1-3 0,12 2-1 0,-12 10 3 0,12 1-1 0,0-11 0 0,0-2 1 0,0 12 0 0,12-22-1 0,-12 21-1 0,12-21 1 0,-12 24 0 0,12-26 2 0,12 24-1 0,-12-23-1 0,-2 12 1 0,3-1 0 0,23 2 0 0,-24-13 0 0,24 11 1 0,-12-12-1 0,23 2 0 0,-11-1-1 0,11 0 0 0,1 1 2 0,0-2 0 0,-1-11-2 0,1 0 0 0,-12 0 1 0,-1 0 0 0,1 0-1 0,0 0 1 0,0 0 0 0,-1-11-1 0,1-2 1 0,0 1 0 0,0 0 0 0,-1-1-1 0,1-10 1 0,-12 12-1 0,12-1 1 0,-26-13-1 0,15 2 1 0,-25 12 0 0,11-26 0 0,2 24-1 0,-1-8 1 0,-12-4-1 0,11-11 0 0,-11 24 1 0,0-12-1 0,0 0 0 0,0 1 1 0,0-13-1 0,0 11 0 0,0-9 0 0,-11-3 1 0,11 26 0 0,-12-25-1 0,-1 24 0 0,2-13-1 0,-1 4 1 0,-1-4 0 0,-21 13-1 0,22-1 0 0,-12-10 1 0,0 12-1 0,0-2 0 0,1 1 1 0,-2 12-1 0,-9-12 1 0,9 1 0 0,1 11-1 0,-11-12 1 0,10 1 0 0,-11-2-1 0,13 13 1 0,-1 0 0 0,13 0 0 0,-13 0 0 0,12-12 0 0,-1 12 0 0,13 0 0 0,0 0 0 0,-11 0 0 0,11 0 0 0,-12 0-1 0,-1 0 1 0,-10 12-5 0,12 12-28 0,-1 11-61 0</inkml:trace>
  <inkml:trace contextRef="#ctx0" brushRef="#br0" timeOffset="50">2358 5560 43 0,'0'-35'5'0,"-12"-13"4"0,12 24-4 0,0 1-2 0,0-2 1 0,0 13 3 0,0 1 3 0,0 22-7 0,0 1-1 0,0 24 0 0,0-13 1 0,0 27-2 0,12-16 0 0,0 14 2 0,-12 23-1 0,0 2-2 0,0 21 3 0,-36 216 1 0,13-203-3 0,11 0 0 0,-1 0 3 0,2 12-2 0,-14 0 1 0,2 107 5 0,10-106-6 0,13-13-1 0,13 190 6 0,-1-189-5 0,-12 10 0 0,0 3-1 0,11-16 1 0,2-9-2 0,-1 0 2 0,-1-1 1 0,14-12 2 0,-14 12-2 0,1 0-2 0,0 2 0 0,0 8-1 0,0 3-2 0,0-1 2 0,0 0 0 0,-12-11 1 0,12-25-2 0,-12 0 4 0,-12 1 3 0,12-1-4 0,-12 1 0 0,12 11-1 0,-12 0 1 0,12-11-2 0,0 11 1 0,0 1 0 0,0 0 0 0,0-13 0 0,0 13-2 0,0-13 2 0,-12 0 0 0,12 0 0 0,-12 0 0 0,12 1 0 0,-12-1 0 0,0 13-1 0,12-13-1 0,0 0 1 0,0 1-1 0,-11-14 3 0,-1 134 0 0,-1-121 0 0,2 1-2 0,-1 83 1 0,-1-109 0 0,13-9-1 0,0 22 0 0,-11-11-1 0,11 13 1 0,-12-15 0 0,12 13 0 0,-13-11 0 0,2-12 1 0,-12 143-1 0,-1-120 1 0,11 0 0 0,2-22-1 0,11 10 1 0,-12-23-1 0,-1-11 1 0,13-2-1 0,-11-11-2 0,11 12-7 0,-12-12-8 0,12 11-11 0,-23-11-61 0,23-11 52 0</inkml:trace>
  <inkml:trace contextRef="#ctx0" brushRef="#br0" timeOffset="51">1822 11941 53 0,'0'0'0'0,"-12"-23"18"0,12 23-7 0,-12 0-6 0,24 12 0 0,0-1 1 0,24 26 1 0,-23-3 1 0,21 3 0 0,74 58 2 0,-84-72-8 0,0 2-1 0,-14-13 0 0,3 1 0 0,-13-2 0 0,12-11-1 0,-1 0 0 0,2 0-3 0,-1 0-4 0,-1 0-5 0,2-11-4 0,11-39-48 0,-24 50 36 0</inkml:trace>
  <inkml:trace contextRef="#ctx0" brushRef="#br0" timeOffset="52">2406 11836 53 0,'0'-13'14'0,"-12"13"-8"0,-24 59 5 0,12-11-4 0,12 13 0 0,-24-15 1 0,0 2 0 0,25-12 0 0,-25-13-3 0,25-11 0 0,-1 12-3 0,0-12-1 0,0 0 0 0,-1 1-1 0,2-2-1 0,-1-11-17 0,24-11-90 0</inkml:trace>
  <inkml:trace contextRef="#ctx0" brushRef="#br0" timeOffset="53">15326 5690 32 0,'0'0'38'0,"-12"-11"-28"0,12 11-6 0,0 0-1 0,-12 0 2 0,12 0 0 0,0 0 1 0,0 0-3 0,0 0 0 0,0 0 0 0,0 11 0 0,0-11 1 0,0 0 0 0,0 0 6 0,0 0-9 0,0 13 0 0,0-1 4 0,12-12-3 0,-12 0-1 0,0 0 1 0,36 12 2 0,-36-12-3 0,12 0 0 0,0 0-1 0,-12 13 1 0,13-13 0 0,-2 0 0 0,1 0 0 0,-12 0 0 0,11 0 0 0,1 11 0 0,-12-11 0 0,11 0-1 0,-11 0 1 0,13 0 0 0,-13 0-1 0,12 0 1 0,0 0 0 0,-12 0-1 0,12 0 1 0,-12 12-1 0,0-12 0 0,12 11 1 0,-12-11-1 0,0 12 0 0,0 0 0 0,0-12 1 0,0 13 1 0,0-2-2 0,0 1 0 0,0 24 1 0,0-36 0 0,0 12-1 0,0-12 0 0,12 13 0 0,-12-2 1 0,0-11-1 0,0 0 0 0,0 0 2 0,0 0-1 0,12 0-1 0,-12 0 0 0,12 0 1 0,-2-11-1 0,51-26 3 0,-50 24-3 0,14 2 1 0,-1-1-1 0,23-24-1 0,-11 24 1 0,-25 1 1 0,25-1-2 0,-24 1 1 0,12 11 0 0,-12-13 0 0,0 1 1 0,12 0-1 0,35-12 0 0,-47 12 1 0,-1 12-1 0,14-11 0 0,-14 11-1 0,2-12 1 0,-1 12 1 0,0 0-1 0,-12-12 0 0,12 12 0 0,-12 0 0 0,11 0 0 0,0-13 1 0,-11 13 0 0,0 0-2 0,0 0 0 0,13 0 0 0,-13 0 2 0,0 0 0 0,12 0-1 0,-12 0 0 0,11 0-1 0,-11 0 2 0,0 0-1 0,0 0 0 0,0 0-1 0,13 0 2 0,-13 0 0 0,12 0-2 0,-12 0 2 0,0 0-1 0,0 0-1 0,0 13 1 0,0-26 1 0,0 13-1 0,0 0-1 0,0 0 0 0,11 0 2 0,-11 0 0 0,0 0-1 0,0-11 0 0,0 11 0 0,0 11-1 0,13-11 3 0,-13 0-3 0,0 0 1 0,0 0-1 0,12 0 1 0,-12-11 1 0,0 11-1 0,0 11 0 0,0-11 0 0,11 0 0 0,-11 0 0 0,0 0 1 0,0 0-2 0,0-11 1 0,0 11 0 0,12 0 1 0,-12 0-3 0,0 0-3 0,0-12-6 0,0 12-116 0</inkml:trace>
  <inkml:trace contextRef="#ctx0" brushRef="#br0" timeOffset="54">16731 6239 54 0,'0'0'0'0,"0"0"20"0,12-13-16 0,-12 13 3 0,12-11 2 0,-12 11 1 0,0 0-2 0,0 0 14 0,12 0-18 0,-12 0-2 0,0 11-1 0,12-11 2 0,-12 13-1 0,12-13 1 0,-12 12-1 0,0 0-1 0,12-12 1 0,1 13-1 0,-13-2 0 0,11-1-1 0,-1 27 1 0,3-24 0 0,-13-2 0 0,0-11 0 0,12 0 1 0,-12 12 1 0,0-12-2 0,0 0-1 0,11 11 0 0,2-11 2 0,-13 0-1 0,23 13-2 0,-23-13 2 0,13 0-1 0,-13 0 0 0,12-13 2 0,12 2 0 0,-13-1-1 0,0 1-1 0,25-2-1 0,-23 1 2 0,10 0-1 0,2 12 0 0,-2-13-1 0,-11 3 0 0,12-1 0 0,-12-2 1 0,1 1 1 0,-2 0 1 0,1 12-1 0,-1-13-2 0,2 13 0 0,-1-11 1 0,-1 11 1 0,1 0-2 0,-1-12 0 0,-11 12 2 0,0-11 0 0,0 11 0 0,0-13-3 0,0 1 3 0,0 12 1 0,0 0-3 0,0 0 2 0,0 0-2 0,0-12 2 0,13 12-1 0,-13 0 0 0,0 0 1 0,0 0 0 0,0 0-2 0,12 0-1 0,-12-11 3 0,0 11 0 0,12 0-1 0,-12 0-1 0,0 0 1 0,12 0 0 0,-12-12 1 0,0 12-1 0,0 0 0 0,12 0 0 0,-12 0 0 0,0 0 0 0,12 0 0 0,-12 0 0 0,0 0 0 0,0 0 1 0,0 0-1 0,0 0 0 0,0 0 0 0,-12 0 0 0,12 0 0 0,0 12 0 0,0-12 0 0,0 0 0 0,0 0 0 0,0 0 0 0,0 11 0 0,0-11 0 0,0 0 1 0,-12 0-1 0,12 0 0 0,0 0 0 0,0 0 0 0,0 0 0 0,0 0 0 0,0 0 0 0,0-11 0 0,0 11 0 0,12 0 0 0,-12 0 0 0,0 0 0 0,0 0 0 0,0 0 0 0,0 11 0 0,0-11 0 0,0 0 0 0,0-11 1 0,0 11-1 0,0 0 0 0,0 0 0 0,0-12 0 0,12 12 1 0,-12 0-2 0,0 0 0 0,0 0 2 0,12 0-1 0,-12 0 0 0,12 0 0 0,-12 0 0 0,0 0-2 0,0 0 2 0,10 0-5 0,-10 0 1 0,13 0-3 0,-13 0-3 0,0 0-10 0,0 12 0 0,0-12-5 0,12 0-21 0</inkml:trace>
  <inkml:trace contextRef="#ctx0" brushRef="#br0" timeOffset="55">14659 9227 51 0,'0'-12'8'0,"-13"0"-4"0,13 12 1 0,-11 0 6 0,0 0 2 0,-13 0-4 0,-1 12-1 0,2-12-1 0,-1 0-2 0,12 12-2 0,12-12 0 0,-11 13-1 0,11-13 1 0,23 0 0 0,24-13-1 0,13 13 0 0,12-12 0 0,23-11-1 0,0 11 1 0,1 1 1 0,10-14 0 0,-10 13-1 0,-24 12-1 0,-25-13 0 0,-23 13-1 0,0 0-1 0,-24 0-5 0,0 0-19 0,-12 0 4 0,-12 13-9 0,0-13-21 0</inkml:trace>
  <inkml:trace contextRef="#ctx0" brushRef="#br0" timeOffset="56">14624 9240 53 0,'-49'0'9'0,"-10"0"-1"0,0 11 1 0,35 1-4 0,0-12 10 0,24 0-7 0,0 11-5 0,0-11 6 0,24 0-2 0,25-11-3 0,8-1 0 0,28 1 0 0,9-2 0 0,26-11-1 0,-13 13-1 0,-12 11-1 0,-23 0 0 0,-12 0-1 0,-26 0 0 0,-9 0 0 0,-25 0 0 0,11 0 0 0,-11 0-10 0,-11 0 2 0,11 0-7 0,-12 0-7 0,-12 0-7 0,12 0-12 0</inkml:trace>
  <inkml:trace contextRef="#ctx0" brushRef="#br0" timeOffset="57">14575 9311 59 0,'-36'0'4'0,"2"0"-1"0,11 0-1 0,23 13 1 0,0-13 9 0,0 0 2 0,11 0-7 0,1 0-2 0,22 0 1 0,15-13-1 0,-2 13-2 0,13-12-2 0,-1 12-1 0,14-12 1 0,-14 12 0 0,12-13-1 0,-1 13 0 0,-9-11 1 0,-14 11-1 0,-10 0 0 0,-3 0-6 0,-9-12-4 0,-1 12-4 0,-12 0-6 0,-1 0 3 0,-11-11-29 0</inkml:trace>
  <inkml:trace contextRef="#ctx0" brushRef="#br0" timeOffset="58">14600 9382 71 0,'-12'0'3'0,"-48"0"7"0,37 0-6 0,0 0-2 0,23 0 0 0,0 13 5 0,11-13-1 0,1 11-1 0,-1-11 0 0,12 0 0 0,-10 0 0 0,23 0-3 0,11-24 1 0,13 12-1 0,11 0 1 0,24-11 1 0,13-1-1 0,-14 24-2 0,2-12-1 0,-13 12 1 0,-23 12-1 0,0-12 0 0,-24 0 1 0,-13 0-1 0,13 0 4 0,-24-12-1 0,-12 12-1 0,12 0 0 0,-12 0-2 0,0 0 1 0,12 0-1 0,-12 0 1 0,12 0-1 0,0 0 0 0,0 0 0 0,-12 0 0 0,12 12 0 0,-12-12 0 0,0 0 0 0,0 0 0 0,0 0 0 0,10 0 1 0,-10 0-1 0,13 0 0 0,-1 0 0 0,-12 0 0 0,11 0 0 0,-11 0-1 0,0 0 1 0,13 0-1 0,-13 0-1 0,0 0-2 0,0 0-1 0,0 0-9 0,0 0 2 0,12 0-8 0,-12 0-8 0,11 0-22 0</inkml:trace>
  <inkml:trace contextRef="#ctx0" brushRef="#br0" timeOffset="59">13826 15692 16 0,'0'-35'11'0,"0"-13"-6"0,23 12 8 0,-11 13-7 0,-12-2 1 0,12 14 1 0,0-1 0 0,0 1-1 0,-12 11-1 0,0 0-1 0,0-13-2 0,0 26 0 0,12-2-1 0,-12 12 0 0,13 2-1 0,-13-2 1 0,0-11-2 0,0 36 3 0,0-1-1 0,11 1 0 0,-11 0 0 0,0 11 0 0,12-11-2 0,-12 0 1 0,11 11 1 0,-11 1-2 0,13 118 3 0,-13-119-2 0,0 1-1 0,-13 1 3 0,2-15-1 0,11 13-2 0,-12-10-1 0,12-2 1 0,0 1 3 0,0 0-2 0,-11-14-2 0,11 16 1 0,0-16-1 0,0 3 2 0,0-3 0 0,0 15-1 0,0-14 1 0,0 2-1 0,0-14-2 0,0 25 1 0,11-14 1 0,-11 3 1 0,0-1-1 0,0-1-2 0,0 1 2 0,-11 0-1 0,11 0 1 0,0-13 0 0,0 1-2 0,0 0 0 0,0 12 1 0,0-24 0 0,0 23 1 0,0-11 0 0,0 0-1 0,0-11 8 0,11-2-5 0,-11 1-3 0,12 11 0 0,-12-11 2 0,11 12-2 0,14-12 1 0,-14-1 1 0,85 2 1 0,-49-13-1 0,1 12-1 0,12-12 0 0,11 0 1 0,0 0-1 0,13 0 2 0,-1 0-3 0,11 0 1 0,3 0 2 0,10 0-3 0,-12 0 1 0,23-12 0 0,2 12-1 0,-1-13 1 0,0 13-1 0,1 0 1 0,-2 0 0 0,-11 0 0 0,-11 13-1 0,10-13 1 0,1 0-1 0,-10 12 0 0,-2-12 1 0,0 0-1 0,-1 12 1 0,3-12 0 0,-2 0-1 0,0 12 0 0,-11-12 0 0,-13 0 0 0,0 12 1 0,-11-2-1 0,-12-10 0 0,-1 13 1 0,-10-13 0 0,-3 0 1 0,2 12-1 0,72-24 5 0,-86 12-4 0,-9-13 0 0,-1 3-6 0,-12-2-55 0,0-12-3 0</inkml:trace>
  <inkml:trace contextRef="#ctx0" brushRef="#br0" timeOffset="60">14350 15847 15 0,'0'0'6'0,"0"0"-1"0,0 0 1 0,0 0 7 0,0 0-8 0,0 0 8 0,0 12-10 0,0-12 2 0,0 0 1 0,12 13-2 0,-12-13 1 0,0 0-2 0,0 11 0 0,11-11 0 0,1 12 0 0,-12-12 1 0,0 11-1 0,0-11-2 0,12 0-1 0,-12 13 1 0,0-1 2 0,0 0-1 0,0-1 0 0,12-11-2 0,-12 12 2 0,0-1-1 0,0-11 0 0,12 37 1 0,0-37-3 0,-12 13 1 0,0-2 1 0,0 1 1 0,12-1-1 0,-12 1-1 0,0 0 1 0,12 1 0 0,-12-2 0 0,0 1 0 0,12-1-1 0,-12 2-1 0,0-1 3 0,13 0-2 0,-13 0 3 0,11 0-3 0,1-2 0 0,-12 3 1 0,0-1-1 0,11 0-1 0,-11-12 2 0,12 13 0 0,-12-2-1 0,11 1 1 0,-11-1-1 0,13 2 1 0,-13-1-1 0,12 0 1 0,-1-1-1 0,-11 1 1 0,13-1-1 0,-13 2 1 0,12-1-1 0,0 0 1 0,-12 1-1 0,12-2 0 0,-1 12 1 0,-11-11-1 0,11 0 1 0,-11 1-1 0,13-2 1 0,-1 1-1 0,-1-1 0 0,-11 2 0 0,13-1 0 0,-1 0 1 0,-1 12-2 0,2-14 1 0,-1 15 0 0,-1-13 0 0,1 1 0 0,0-2 2 0,0 1 0 0,0-1-1 0,0 2-1 0,1-1 0 0,-2-12 0 0,25 35 1 0,-36-24-1 0,12 2 1 0,-1-13-1 0,13 12 0 0,-12 0 0 0,0 1 0 0,12-2 0 0,-12 1 0 0,47 36 0 0,-47-37 0 0,12 1 0 0,-12-1 0 0,-1 2 0 0,-11-13 0 0,13 12-1 0,10-12 2 0,-23 12-2 0,13 0 1 0,-2-12 0 0,13 12 0 0,-12-2 0 0,-1-10 0 0,14 13 0 0,-14-1 0 0,14 0 0 0,-14 1 0 0,13-13 0 0,0 11 0 0,-12 1 0 0,12-1 0 0,1-11 0 0,-2 13 0 0,0-1 0 0,1-12 0 0,0 12 0 0,12-12 1 0,-24 11-2 0,23-11 1 0,-12 12 0 0,2-1 2 0,-1 2-2 0,-1-13 1 0,1 12-1 0,12-12 1 0,-12 12 0 0,12-12 0 0,-13 13-1 0,-11-13 0 0,24 0 1 0,-24 11-1 0,0-11 1 0,12 0-1 0,-12 0 1 0,10 0-1 0,-9 0 1 0,10 12-2 0,2 11 1 0,-1-23 0 0,-12 0 0 0,12 12 0 0,-13 1 0 0,25-2 1 0,-25-11 0 0,14 0-1 0,-14 0 1 0,14 0-2 0,-14 0 1 0,1 12 0 0,0-12 0 0,0 11 0 0,0-11 0 0,-12 0 0 0,12 13 0 0,35-1 1 0,-34-12 0 0,10 0-1 0,-11 0-2 0,-1 0 2 0,2 0 1 0,-13 0 0 0,12 0-2 0,-12 0 1 0,0 0 1 0,0 0-1 0,0 0 0 0,0 0-16 0,0 0-88 0,0 0 66 0</inkml:trace>
  <inkml:trace contextRef="#ctx0" brushRef="#br0" timeOffset="61">19446 15323 21 0,'0'-24'11'0,"-12"13"-10"0,12 11 2 0,0 0 1 0,-12-12 8 0,12 12-6 0,0 0-1 0,0 0 4 0,-11 12-5 0,11-12-1 0,0 0 1 0,0 11 0 0,0-11-1 0,-12 12-1 0,12 0 0 0,0 1 2 0,0 10-1 0,0 1-2 0,0 0 2 0,0-12-1 0,0 10 0 0,12 15-1 0,-12-1 0 0,0 0 1 0,0-1 1 0,0 1 0 0,0 12-2 0,0-13 0 0,0 12 4 0,0 2-4 0,-12-2-1 0,12 1 2 0,-13 0 1 0,13-1-1 0,0 13-2 0,0-12 1 0,0-1 0 0,0 1 1 0,13-1-2 0,-13 0 0 0,-13 1 1 0,13 12 1 0,0-13-3 0,-11 13 1 0,11-12 0 0,0 11 2 0,-12 84-1 0,12-95-1 0,0-13 0 0,-13 1-1 0,13 12 1 0,-23 107-3 0,23-120 2 0,0-11 0 0,0 0 0 0,0 23 0 0,0-10 0 0,0-14 0 0,0 13 0 0,0-12 0 0,0-2 0 0,0 3-1 0,12 11 0 0,-12-24 2 0,11 12-1 0,14 0-1 0,-14-13 1 0,14 12 0 0,-14 2 0 0,13 0 0 0,-12-14 7 0,25 1 0 0,-14-1-6 0,1 1 0 0,22-12-1 0,3 0 2 0,9 12 1 0,3-12-1 0,-1 0-1 0,-2 0 1 0,14 13 0 0,0-13 0 0,11 0 0 0,13-13 1 0,-2 13 0 0,2-12 0 0,10 12-1 0,14-12-1 0,-1 12 1 0,-11-11-1 0,118 11 0 0,-107-12 0 0,24 12-7 0,0-11 0 0,-37 11 5 0,-10-13 1 0,11 13 1 0,-11-12 0 0,142 12 0 0,-179 0 1 0,1-12-1 0,-13 12 1 0,1 0 0 0,70 0 0 0,-93 0 0 0,-1 0-1 0,-12-13 1 0,0 13-3 0,-12-11-14 0,-24 11-12 0,-36-23-61 0</inkml:trace>
  <inkml:trace contextRef="#ctx0" brushRef="#br0" timeOffset="62">20018 15740 22 0,'0'0'10'0,"0"0"-7"0,0-12-1 0,0 12 3 0,0-11 1 0,0 11 0 0,0-13-2 0,0 26 0 0,0-13 0 0,0 11 0 0,0 12 1 0,0-10-1 0,0 23 0 0,0-24-1 0,0 23-1 0,0-10 2 0,0-2-1 0,0 13 1 0,0-13 0 0,0 13-1 0,0 1-2 0,0-3 0 0,0 3 1 0,0-14 2 0,0 13-2 0,12 0 0 0,-12-13 1 0,12 1-1 0,-12 0 1 0,13 12 0 0,-13-12 1 0,11-1-2 0,1 1-3 0,-12 13 1 0,11-14 1 0,12-12 2 0,-10 26 0 0,10-26-4 0,2 37 3 0,-1-36-1 0,-13 12 0 0,25-14 0 0,-25 15 0 0,14-13 2 0,22 24-1 0,-11-12-1 0,1 0-1 0,-3-1 1 0,38 25 0 0,-24-35-1 0,-12 10-1 0,10-12 2 0,15 13 0 0,-13 0 0 0,-1-1-1 0,-11 2 1 0,11-1-1 0,-11-2 1 0,13-9-1 0,-3 11 0 0,1-11 1 0,2 10-1 0,-14-12 0 0,24 2 0 0,-23-1 0 0,12 0 0 0,0-1 0 0,-12 1 0 0,-1-1-1 0,13 2 0 0,-12-13 1 0,-1 12 0 0,1 0 0 0,0 12 0 0,0-12 0 0,-1-1 0 0,-12 1-1 0,13-12 1 0,0 12 0 0,0 1 0 0,0-13-1 0,12 11 1 0,-13 1 0 0,-11-12 0 0,12 11 0 0,0-11-1 0,-14 13 1 0,-9-1 0 0,10-12 0 0,-10 12 0 0,10-12 0 0,-10 12 0 0,-1-12 0 0,-1 0 1 0,-11 0-1 0,0 0-12 0,0-12-66 0,0 12 31 0</inkml:trace>
  <inkml:trace contextRef="#ctx0" brushRef="#br0" timeOffset="63">16635 19014 255 0,'0'0'0'0,"25"-35"0"0,-1-49 0 0,-1-46 0 0,1 46 0 0,0-24 0 0,0 14 0 0,13-49 0 0,56-85 0 0</inkml:trace>
  <inkml:trace contextRef="#ctx0" brushRef="#br1" timeOffset="64">14469 15740 8 0,'0'0'0'0,"0"0"16"0,-12 0-14 0,12 0-1 0,12 0 2 0,-12 0 1 0,-12 11 10 0,12-11-12 0,0 0 0 0,0 0-1 0,0 13 3 0,0-13-3 0,0 12 0 0,12-12 0 0,-12 0 0 0,0 12 1 0,0-12-1 0,0 0 0 0,0 12 0 0,0-12 1 0,0 12 1 0,0-2-2 0,13-10 0 0,-13 13 0 0,0-13 1 0,11 0-2 0,-11 12 0 0,0-12 0 0,0 12 1 0,0 12 2 0,0-12-2 0,0-12 0 0,0 11 0 0,0-11 0 0,12 25 0 0,-12-25-1 0,0 12-1 0,11-1 1 0,-11-11 2 0,0 12 0 0,12-1-1 0,-12 2-2 0,0-13 1 0,11 0 1 0,-11 12 0 0,0-12-1 0,0 12 1 0,13-12-1 0,-1 13 0 0,-12-2-1 0,11 1 3 0,-11-1 0 0,0 1-1 0,0-12-1 0,0 12-1 0,13-12 3 0,-13 13-1 0,0-13-1 0,12 23 1 0,-12-12-1 0,0 2 0 0,12 11 4 0,-12-12-4 0,12-12-1 0,-12 12 1 0,0-12 1 0,11 0 0 0,-11 10-1 0,11 3 1 0,-11-13-1 0,13 12 1 0,-13 0-1 0,0 1 2 0,0-2-1 0,12-11-1 0,-1 12-1 0,-11-12 1 0,13 0 1 0,-13 0-1 0,12 11 1 0,-12-11-2 0,11 13 1 0,2-13 0 0,-13 0 1 0,0 12-1 0,12-12 0 0,-12 0 1 0,11 12-1 0,-11-12 0 0,12 11 0 0,0 1 1 0,0-12-1 0,0 11 1 0,-12 2-1 0,12-1 0 0,1-12 0 0,-2 0 1 0,1 0-1 0,-1 0 0 0,-11 12 0 0,13 1 0 0,-1-2 0 0,-1 1 0 0,1-1 1 0,-12 1-1 0,12-12 0 0,-12 12 0 0,12-12 0 0,0 0 0 0,0 13 0 0,-12-2 1 0,12 1-1 0,-12-1 0 0,12 2 0 0,-12-1 1 0,12-12-1 0,12 24 2 0,-24-24-2 0,10 0 0 0,-10 12 1 0,0-2-1 0,13 3 1 0,-13-13-1 0,12 24 2 0,-1-24-2 0,2 0 0 0,-1 0 1 0,-1 13-1 0,2-13 0 0,-13 11 0 0,12-11 0 0,-1 12 2 0,-11-12-1 0,13 0-1 0,-2 11 0 0,2-11 0 0,10 0 0 0,-23 0 0 0,24 13 0 0,-12-13 0 0,-1 12 0 0,-11-12 0 0,13 12 1 0,-13-12-1 0,12 0 0 0,-1 0 0 0,1 11 0 0,0-11 0 0,0 0 0 0,0 12 0 0,0-1 0 0,0 2 0 0,0-13 0 0,0 12 1 0,12-12-1 0,-12 12 0 0,11-12 0 0,-12 0 0 0,2 13 0 0,-1-2 0 0,0-11 0 0,0 12 0 0,24-1 2 0,-24-11-2 0,-2 12-1 0,3-12 1 0,-1 0 0 0,-1 12 0 0,2 1 2 0,-1-13-2 0,-1 11 0 0,2-11 0 0,-1 0 1 0,-1 12-1 0,13-12 0 0,-12 0 0 0,12 0 0 0,-13 11 1 0,2-11-1 0,10 13 0 0,-23-13 0 0,13 0 0 0,22 12 1 0,-11-12-1 0,-12 0 0 0,0 0 0 0,12 0 0 0,12 12 0 0,-26-12 0 0,3 0 0 0,-1 12 0 0,-1-12 0 0,14 0 0 0,-14 12 0 0,2-12 0 0,-1 0 0 0,0 0-1 0,0 10 1 0,-1-10 1 0,0 13 1 0,-11-13-2 0,13 0-2 0,-13 0 3 0,12 0 0 0,-1 12-1 0,-11-12 0 0,13 0-1 0,-1 0 2 0,12 0-2 0,-1 0 1 0,1 12 1 0,-12-12 0 0,12 0-2 0,-11 0 1 0,-2 0 0 0,1 0 0 0,24 0 0 0,-25-12 0 0,12 12 0 0,-10 0-1 0,-1 0 0 0,0 0 2 0,0 12 0 0,0-12 0 0,12 0 0 0,-12 0-1 0,-2 0 1 0,3 13-1 0,10-13 0 0,26 0-2 0,-37 0 2 0,-1 11 2 0,-11-11-1 0,13 0 0 0,-13 0-2 0,0 0 0 0,11 0 2 0,-11 0 0 0,0 0 0 0,13 0-1 0,-13 0 0 0,0-11 0 0,11 11-5 0,-11 0-41 0,0 0-34 0</inkml:trace>
  <inkml:trace contextRef="#ctx0" brushRef="#br1" timeOffset="65">20137 15717 7 0,'0'0'9'0,"0"0"1"0,0 0-10 0,0 0 1 0,0 0 1 0,0 0 9 0,0 0-7 0,-12 11 3 0,12-11-4 0,0 0 0 0,-13 12 0 0,13-12 0 0,0 0 0 0,0 0 0 0,0 0 0 0,0 11-1 0,0-11 1 0,-11 25 1 0,11-25-3 0,0 0 0 0,0 12 0 0,0-12-1 0,0 12 0 0,0 0 1 0,0-12 1 0,0 10 0 0,0 3 0 0,0-1-2 0,0-12 0 0,0 0 2 0,0 0-2 0,11 12 1 0,-11 1-1 0,0-2 1 0,0 1-1 0,0-1 1 0,13-11 0 0,-13 13 2 0,0-1-1 0,0-12-2 0,0 12-1 0,0-12 2 0,0 0 0 0,0 11 0 0,0 1 0 0,0-1-1 0,12 14 1 0,-12-13 0 0,0 12 0 0,0-12 2 0,11-1-1 0,-11 1-3 0,13-12 1 0,-13 12 1 0,12 1 0 0,-12-2-1 0,12 1 1 0,-12-1 0 0,0 2 0 0,0-1 0 0,0 0-1 0,12 0 0 0,-12 0 1 0,11-12-1 0,-11 10 1 0,0-10-1 0,11 13 0 0,-11-13 1 0,13 12-1 0,-13 0 0 0,12-12 0 0,-12 13 1 0,11-13-1 0,-11 11 1 0,13-11-1 0,-13 12 1 0,12-12-1 0,-12 0 0 0,11 11 0 0,2 2 1 0,-13-1-1 0,12 0 1 0,-12-12-1 0,11 11 1 0,-11 1-1 0,12-12 0 0,0 11 0 0,0 2 1 0,0 24-1 0,0-37 0 0,-12 23 0 0,13-12 0 0,-2-11 1 0,-11 12-1 0,12-12 0 0,24 25 1 0,-25-14-1 0,1 1 1 0,-1-1-1 0,2 2 0 0,-1-13 1 0,0 12-1 0,0-12 0 0,-12 0 0 0,12 12 0 0,0-12-1 0,0 12 3 0,0-12-2 0,-2 12 0 0,3-2 1 0,10-10-1 0,-10 0 0 0,-1 13 1 0,12-1-1 0,-12-12 1 0,12 12 0 0,0-12 1 0,-1 13-1 0,-12-2 0 0,25 12 3 0,-11-23-3 0,-2 0-1 0,1 13 1 0,0-13-1 0,12 0 0 0,-23 0 1 0,21 12-1 0,-22-12 0 0,-1 12 0 0,14-12 1 0,-14 0-1 0,2 0 0 0,11 0 0 0,0 0 1 0,-14 0-1 0,3 0 0 0,23 0 0 0,-24 0 0 0,12 11 0 0,-1-11 0 0,-11 0 1 0,12 0-1 0,-12 0 0 0,13 0 0 0,-14 0 0 0,12-11 0 0,2 11 0 0,-14 0 0 0,13 0-1 0,-12 0 1 0,12 0 0 0,-12 0 0 0,0-12 0 0,24 12 1 0,-26 0-1 0,3-12 0 0,-1 12 0 0,12 0 0 0,-12 0 0 0,12 0 0 0,-12 0 0 0,12 0-1 0,-13-13 1 0,13 13 0 0,-1-11 0 0,13-12 1 0,-23 23 0 0,-1 0-1 0,-1-13 1 0,1 13-1 0,0-12 0 0,0 12 1 0,12-12 0 0,-12-1-2 0,12 3 0 0,-11 10 2 0,10-12 1 0,-23 0-3 0,23 12 1 0,-12-12 1 0,2 12 2 0,-1-12-1 0,-12-1 0 0,12 2-1 0,0-1 0 0,24-12-2 0,-24 12-1 0,-2 12 2 0,3-12 2 0,-1 1-1 0,12-1-3 0,-12 1 2 0,-1-2 0 0,2-11 1 0,-1 11-1 0,-1 2 1 0,2 11 0 0,-2-23-2 0,1 11 0 0,12 0 2 0,-11-1 2 0,-2 2-3 0,1 11 0 0,-1-12-1 0,-11 12 2 0,13-11 0 0,-1 11 0 0,-12 0-1 0,11-13 1 0,-11 13-1 0,0 0-2 0,0 0 2 0,12 0 2 0,-12 0 2 0,0 0-5 0,0-12 1 0,0 12-10 0,-12-12-45 0,-24 12-52 0</inkml:trace>
  <inkml:trace contextRef="#ctx0" brushRef="#br1" timeOffset="66">13598 18037 1 0,'0'0'0'0,"-10"-11"6"0,10 11-3 0,-11 0 7 0,11 0-2 0,0 0-2 0,0 0 0 0,-13 0 0 0,13 0 0 0,0 0 10 0,13 0-4 0,-2 0-10 0,96 24 4 0,-72-24-5 0,12 12 1 0,2-12-1 0,-2 0 1 0,2 0 1 0,-15 0-2 0,14 0 1 0,-12 0-1 0,0 0 0 0,82-12 2 0,-82 12-3 0,-23 0 0 0,11 0-7 0,-13 0-11 0,-11 0-5 0,0 0-1 0,0 0-9 0</inkml:trace>
  <inkml:trace contextRef="#ctx0" brushRef="#br1" timeOffset="67">14052 17932 9 0,'0'0'0'0,"-12"0"6"0,12 0 3 0,0-13 5 0,0 13-5 0,-12 0 0 0,12 0 0 0,0-12-1 0,0 12 3 0,0 12 1 0,12-12-9 0,0 13 0 0,36 10 2 0,-36-23-4 0,23 11 0 0,-24-11 0 0,25 12-1 0,-23 0-1 0,23 1 0 0,-36-13 2 0,24 11 2 0,-1 1-2 0,-12-12 2 0,2 0-1 0,-1 11-2 0,-1-11 1 0,-11 0 2 0,0 25-1 0,-36 34 10 0,13-35-11 0,-1 0 1 0,0 12-4 0,-12-12 1 0,25-1 1 0,-1 1 0 0,-1-12-1 0,2 0 1 0,-1 1 1 0,12-2-1 0,0-11-4 0,0 0-15 0,0 12-19 0,0-24-37 0</inkml:trace>
  <inkml:trace contextRef="#ctx0" brushRef="#br1" timeOffset="68">14861 17895 7 0,'0'-13'5'0,"13"-10"2"0,-13 12 6 0,0-13 19 0,12 24-26 0,-12 12 1 0,0 34-3 0,-12 15-2 0,12 10-2 0,-13-35 8 0,13 12-8 0,0-13-3 0,0 13 1 0,0 0 0 0,0-1-6 0,0-10-11 0,0-3-2 0,0-10 3 0,0-11 3 0,-11-13 12 0</inkml:trace>
  <inkml:trace contextRef="#ctx0" brushRef="#br1" timeOffset="69">15076 17848 30 0,'0'-12'5'0,"12"0"9"0,-1-1-2 0,2 13-1 0,-13 0 0 0,0 37-4 0,-13 22-3 0,2 12-1 0,-1-12 3 0,-1-22 3 0,13 10-11 0,-11 1 0 0,11 0-1 0,-12-2 2 0,12 4-8 0,0-16-13 0,-13-10-8 0,13-11 4 0,-10-2 9 0</inkml:trace>
  <inkml:trace contextRef="#ctx0" brushRef="#br1" timeOffset="70">14743 18003 24 0,'0'-13'6'0,"0"13"6"0,0-12 1 0,0 0-4 0,11 12-4 0,25-11 0 0,1 11 0 0,22 0-2 0,0 11 0 0,1-11-1 0,-2 0-1 0,3 0 0 0,-13-11 0 0,-14 11 0 0,38-23-45 0,-60 23 22 0,-24 0 3 0,1 0 13 0</inkml:trace>
  <inkml:trace contextRef="#ctx0" brushRef="#br1" timeOffset="71">14682 18229 10 0,'-11'0'7'0,"11"0"-2"0,-25 11 6 0,3-11 2 0,10 12-7 0,0-12-3 0,0 0 3 0,36 0 0 0,23 0 1 0,12-12-3 0,13 1-1 0,24-13 1 0,-13 11 0 0,11 2-2 0,-22-1-2 0,-12 12 0 0,-13 0 2 0,-22 0 0 0,-2 0-6 0,-23 0-15 0,0 0-10 0,0-11-13 0</inkml:trace>
  <inkml:trace contextRef="#ctx0" brushRef="#br1" timeOffset="72">15886 18014 5 0,'0'0'0'0,"0"-11"4"0,0 11 1 0,0-13 4 0,0 1-2 0,0 12-2 0,0-12 0 0,0 1 0 0,0-1 2 0,-12 1-1 0,0-2-1 0,0 13-1 0,-12 0-1 0,0 0-1 0,-12 24-1 0,0-1-2 0,13 14-1 0,-1-3 0 0,0-9 1 0,13-1 3 0,11-12 0 0,0 11-3 0,0-11-1 0,11 13 2 0,2-14 0 0,10-11 1 0,12 12 2 0,14-48-5 0,-2-11 0 0,-11-1 6 0,-12 12 1 0,0-23 0 0,-2-1 0 0,-9 1-1 0,-1 11-1 0,-12 12 0 0,0 24-1 0,0-1 2 0,0 38-3 0,-12 23-1 0,-1 0-2 0,3 11 0 0,-2 0 0 0,12-11-1 0,0 0 1 0,0-36 9 0,0 12-6 0,12-1-10 0,-12-11-16 0,10 0-11 0,-10 1 5 0</inkml:trace>
  <inkml:trace contextRef="#ctx0" brushRef="#br1" timeOffset="73">16207 18050 4 0,'0'0'1'0,"0"-13"1"0,0 13 4 0,0-11 3 0,0-1-4 0,0 1 0 0,12-2 1 0,-12 1 1 0,12 0-1 0,-12 12 0 0,0-11-1 0,0-1-1 0,0 1 0 0,-24-2 4 0,24 1-6 0,-12 12 0 0,12 0 0 0,-12 12-2 0,1 1 0 0,-14 10-2 0,-22 36 0 0,35-23 0 0,-1-24 7 0,2 12-2 0,0-2-5 0,11 3 0 0,0 0 2 0,0-14 1 0,0 12 2 0,22-23-1 0,-9 0 2 0,10-11-2 0,26-37-7 0,-26 36 1 0,1-11 7 0,-12 23 0 0,0 0-3 0,0 10 2 0,1-10-2 0,-2 0 2 0,12 0-8 0,2-10 1 0,58-74 16 0,-71 48-6 0,12-23 0 0,-12 11 0 0,-2 25-2 0,-10-14-2 0,0 26 0 0,0-1 1 0,13 12-1 0,-26 12-7 0,13 12 6 0,-10 0-3 0,-2 10-3 0,12 3 2 0,-12 10 0 0,12-23 3 0,12 23-4 0,10-22 2 0,-9-13 3 0,10 0 4 0,2-12-2 0,11 0-3 0,-1 0-3 0,1 0 7 0,0-12-2 0,-12-12 0 0,-1 0 1 0,-11 12 3 0,12-12-2 0,-24 0-2 0,0 13 2 0,0-1 0 0,0 1-3 0,0 11 0 0,0-13-1 0,0 13 3 0,-12 0-2 0,0 13-1 0,0-2 0 0,1-11 1 0,11 12 0 0,-12 11-3 0,12 13-1 0,-13-24 3 0,13 24-2 0,0-24 7 0,0 12 0 0,13-14-5 0,-13 15 1 0,12 0-2 0,-12-14 1 0,11 1-20 0,-11-12-7 0,0 0 1 0,-11 0 7 0,-14-12 15 0</inkml:trace>
  <inkml:trace contextRef="#ctx0" brushRef="#br1" timeOffset="74">16386 17966 22 0,'0'0'8'0,"-12"-11"1"0,12-1 2 0,24 1-1 0,24 11-3 0,11-13-3 0,13 1-2 0,-1 12 0 0,0 0-1 0,-11 0 0 0,-12-12-1 0,-25 12-10 0,-11 0-25 0</inkml:trace>
  <inkml:trace contextRef="#ctx0" brushRef="#br1" timeOffset="75">20400 17907 25 0,'0'0'4'0,"0"-48"6"0,0 0 5 0,0 14-1 0,11 9-5 0,-11 25-5 0,0 25 3 0,12 34-5 0,-12 24-7 0,-12 1 1 0,1-25 5 0,11 0-5 0,-13 1 0 0,1 11 3 0,0-10-5 0,12-15-7 0,-12-21 0 0,12-2 1 0,12-23 2 0,0-12 4 0,13-24 2 0,-2-10 3 0,36-75 1 0,131-247 52 0,-165 332-33 0,-14 25-7 0,-11 11-9 0,0 23-2 0,-23 36-2 0,10 14-6 0,-23-2 1 0,25-24 4 0,-1-11 1 0,-1-1-13 0,3 13-12 0,-2-12-2 0,0-12 18 0</inkml:trace>
  <inkml:trace contextRef="#ctx0" brushRef="#br1" timeOffset="76">20089 17978 44 0,'0'0'0'0,"-34"-12"11"0,21-11-9 0,1 23-1 0,12 0 3 0,48-11 2 0,35-2-1 0,11 1 1 0,26 0-2 0,11-1 1 0,-24 2-2 0,-12 11-1 0,-24-12 0 0,-22 12-4 0,-37 0-13 0,-12 0-7 0,-12 12-6 0,-37 12 8 0,15 0 12 0</inkml:trace>
  <inkml:trace contextRef="#ctx0" brushRef="#br1" timeOffset="77">20280 18098 12 0,'0'0'5'0,"-25"0"7"0,-11 10-5 0,14 3 0 0,-2-1-1 0,-1 0 0 0,25 1-1 0,25-2-1 0,21-22-1 0,26-2-3 0,96-24-4 0,-14 3-7 0,-46 22-24 0,-73 0 18 0</inkml:trace>
  <inkml:trace contextRef="#ctx0" brushRef="#br1" timeOffset="78">21577 18026 39 0,'0'0'-1'0,"0"0"-6"0,-11 0 5 0,11-23 7 0,-12 10 2 0,-1-11 0 0,2 1-1 0,-1 12 0 0,-11 11 0 0,-13 0-2 0,-12 23-4 0,1 12-1 0,-25 25 2 0,48-24-2 0,12-1-3 0,0-11 3 0,0 0 0 0,12 12 1 0,24-24 0 0,12 0 1 0,0-12 2 0,11-12 1 0,13-24-2 0,10-47-1 0,-9 11 6 0,-50 1 0 0,14 11-2 0,-25 13-1 0,11 35 0 0,-11 0-2 0,-11 24-3 0,11 11-1 0,-12 25-1 0,-1 23 0 0,2-23 1 0,11-12 5 0,0 0-7 0,-12-1 2 0,12 13-4 0,0-12-13 0,0-13-12 0,0 13-2 0</inkml:trace>
  <inkml:trace contextRef="#ctx0" brushRef="#br1" timeOffset="79">21911 18050 3 0,'0'0'0'0,"0"0"3"0,0-13 0 0,0 2 2 0,11-1 0 0,2 1 3 0,-1-14-1 0,-12 13 0 0,12 1 2 0,-12-1-3 0,0 1 0 0,-12 11-2 0,0 0 0 0,-1 0-1 0,-10 0 0 0,12 0-1 0,-12 0 2 0,-2 11-2 0,13 1-1 0,-12-1 0 0,0 13-2 0,0 12 0 0,1-12 1 0,10 0 5 0,2 0-6 0,-1-1-1 0,12 1 1 0,-13 0 2 0,13-12 2 0,13-12 1 0,-1 11-2 0,12-22 0 0,-1-12 0 0,1 10-2 0,0 13-1 0,0 0-3 0,0 0 1 0,-11 13 3 0,10 10-1 0,0-23 1 0,13 11 2 0,0-22 3 0,10-25-5 0,15-23-1 0,-25-1 7 0,-12 12-1 0,-24-23 3 0,11 0-3 0,1 12 0 0,-12 9-2 0,0 28-9 0,0 57 3 0,-12 25-1 0,1 11-2 0,-2 1 1 0,13-1 4 0,-11-35 3 0,11 0-6 0,0-1 0 0,0 2 5 0,59 22 2 0,-23-59-1 0,0-12 2 0,11-1 0 0,1-10-2 0,35-25-8 0,1-47 11 0,-72 59-2 0,-12 1 0 0,0 12 0 0,-12-2-2 0,0 25-2 0,-13 0 0 0,2 12 2 0,-1 12-2 0,12 11-2 0,12 37 3 0,0-48-3 0,12 10 1 0,12 39-13 0,-12-62-10 0,-24 2-3 0,-1-13 2 0,-10 0 9 0</inkml:trace>
  <inkml:trace contextRef="#ctx0" brushRef="#br1" timeOffset="80">21995 17907 34 0,'0'0'6'0,"0"-12"8"0,0-12-8 0,24 12 3 0,35 12 4 0,24-11-3 0,25 11-5 0,-1 0-3 0,-12-12 0 0,-24 12-1 0,-35 0-1 0,-12-12-19 0,-12 12-36 0,-12-13 29 0</inkml:trace>
  <inkml:trace contextRef="#ctx0" brushRef="#br1" timeOffset="81">12254 16812 37 0,'-12'0'8'0,"0"0"8"0,12 0-12 0,60-12 4 0,-25 1-6 0,1-14 2 0,0 0 0 0,-1 2 0 0,1 0 0 0,-13-2-1 0,-10 2 1 0,-13-1-2 0,0 12 3 0,-13-13 0 0,2 25-2 0,-12-10-1 0,-14 10 0 0,14 10-1 0,-13 27 1 0,0-1 1 0,23 12-2 0,3-1-1 0,-2-10 0 0,24-3 0 0,11-10 0 0,0 12 0 0,13-25 1 0,12 2-1 0,11-13-8 0,-10 0-13 0,-2-13-13 0,1-10-23 0</inkml:trace>
  <inkml:trace contextRef="#ctx0" brushRef="#br1" timeOffset="82">12683 16634 44 0,'0'0'0'0,"0"-37"17"0,23 24-2 0,-23 13-11 0,12-10 3 0,24 10 0 0,-12 0-3 0,0 23 0 0,-1 14 2 0,-12-3-3 0,-11 3 0 0,0-3-1 0,-11-9 3 0,0-13-4 0,-13 12-1 0,12-24 3 0,-1 0 1 0,13-11-2 0,0-26-1 0,13 1 0 0,23 1 1 0,-1 11-2 0,1-12-2 0,12 12-5 0,-13 24-5 0,1-13-5 0,-23 13-6 0,10 0 0 0,-23 0 3 0,0 0 8 0,0 13-7 0</inkml:trace>
  <inkml:trace contextRef="#ctx0" brushRef="#br1" timeOffset="83">13051 16657 18 0,'0'-12'16'0,"13"-12"1"0,-1 0 0 0,11 1-2 0,-12 11-5 0,26 12-4 0,-13 12-3 0,0 11 3 0,-2 14 0 0,-9-3-3 0,-13 14-1 0,0-25 1 0,-13-10 2 0,13-1-3 0,-10-12 5 0,-2-12-3 0,24-12-2 0,11-23-1 0,13 11-7 0,0 0-10 0,0 1 4 0,-1 11-11 0,-35 24 11 0,12-12-5 0,-1 12 9 0,2-12 7 0,-1-12 3 0,-1-12 10 0,2 12 10 0,-1 13-8 0,-12 11-7 0,0 35 3 0,0 37-1 0,11 11-3 0,-11 1-1 0,12 0-4 0,-12-2-1 0,0-10 0 0,12-25 0 0,0-22-3 0,0-14-12 0,-12 1-13 0,0-35-57 0</inkml:trace>
  <inkml:trace contextRef="#ctx0" brushRef="#br1" timeOffset="84">13516 16371 67 0,'0'0'13'0,"-24"-13"-6"0,12 26 2 0,0 24 4 0,-11 9-2 0,-1 13-3 0,-1-22-3 0,14-3 0 0,-1-9-1 0,1-25 2 0,-2 0-3 0,13-12-2 0,0-23 1 0,24-25-1 0,24 0 0 0,-1 13-1 0,1 35 0 0,-12 0 0 0,0 24 0 0,-1 13 0 0,1 9 0 0,0-10-1 0,10 12-4 0,-10-12-24 0,-23 12-31 0,-13-24 13 0</inkml:trace>
  <inkml:trace contextRef="#ctx0" brushRef="#br1" timeOffset="85">15838 15026 34 0,'12'-60'18'0,"0"1"11"0,-12 23-16 0,12 24-2 0,-12 0-6 0,12 24-3 0,-12 24 3 0,12 24 1 0,-12-1 0 0,0 12-2 0,0-23-1 0,0-12 2 0,0-1-3 0,-12-11-1 0,12 24-4 0,0-36-15 0,0-35-35 0,0-14-8 0</inkml:trace>
  <inkml:trace contextRef="#ctx0" brushRef="#br1" timeOffset="86">15814 14776 46 0,'0'0'0'0,"0"-60"10"0,-12 23 0 0,-11 16-1 0,-1-4-1 0,-24 25-1 0,-11 0 1 0,11 25-3 0,-1 21-1 0,15 13 0 0,-2 12 0 0,24 2-1 0,0 22 0 0,12 0 0 0,0-11-1 0,24 0 0 0,24-26 0 0,-1 2 0 0,13-24-1 0,11-1 1 0,-12-11 0 0,13-11 0 0,0-13-1 0,-14-13 1 0,15-24-1 0,-3 3 0 0,-21-14 1 0,-2 0-1 0,-11 2 0 0,0-75 1 0,-25 37 0 0,-11-10-1 0,-23-1 0 0,-13 12 0 0,0 35-1 0,-48-34 1 0,26 45-1 0,-14 13 1 0,13 12-1 0,11 1 0 0,-12 11 0 0,12 23-1 0,1 13 1 0,0 10 0 0,11 4-6 0,12 9-20 0,12 12-27 0,12-35 3 0</inkml:trace>
  <inkml:trace contextRef="#ctx0" brushRef="#br1" timeOffset="87">21030 14823 29 0,'0'0'8'0,"0"-12"-4"0,0 12 3 0,0 0 2 0,0-11 0 0,0 11-2 0,0-24 9 0,0 24-12 0,0-13 0 0,0 2-1 0,0-1 0 0,12 12-1 0,-12-11 0 0,11-2-1 0,14-11 4 0,-13 24-4 0,0-13 1 0,0 13-1 0,-2 0 0 0,3 0-1 0,10-10 1 0,-10 10-1 0,10 0 1 0,-10 10-1 0,-1 3 1 0,-12-1-1 0,0 0 1 0,0 1 0 0,0 10-1 0,0-12 1 0,0 14 0 0,-12 10 0 0,12-24 0 0,-13 14 0 0,-34 58 4 0,35-59-4 0,-11-12 0 0,11-1-1 0,0 14 1 0,0-13 0 0,0 0-1 0,-24 0 3 0,23-12-3 0,2 0 1 0,11 0-1 0,-12 0 2 0,12-12-1 0,-11 12-1 0,11-12 0 0,11 0 1 0,-11 0-2 0,12-1 1 0,-1 13 0 0,2 0 1 0,59 37 0 0,-60-13 0 0,-2-1 0 0,3-11 0 0,10 0 0 0,-10 1-1 0,10-2 1 0,-10-11 0 0,10 12-3 0,-11-12-6 0,0 0-7 0,0 0-4 0,0-23-4 0,0-2-7 0,1-10-13 0</inkml:trace>
  <inkml:trace contextRef="#ctx0" brushRef="#br1" timeOffset="88">21209 14514 44 0,'0'0'0'0,"-36"-36"18"0,-13 11-9 0,15 14 0 0,-3-1-1 0,-10 12-2 0,1 0 0 0,-3 12-1 0,13 12 0 0,-11 0-1 0,11 23-2 0,-11 13 1 0,23 12 0 0,0-1-1 0,-1 12 0 0,25 1 2 0,0-13 2 0,36 1 0 0,1-1-2 0,-3-11-1 0,15-13 0 0,10-10-1 0,1-3 1 0,-1-22-2 0,13 0 1 0,-13-12-1 0,0-12 1 0,1-11-2 0,12-13 1 0,-1-12 0 0,-11-12-1 0,-1-11 1 0,-23-13 1 0,0-10 0 0,-24-1-1 0,-1 11-1 0,-47 13 1 0,-11 0 0 0,-24 23-1 0,-13 12 0 0,-11 12 1 0,-12 0 0 0,0 24-1 0,1 0 0 0,21 11 0 0,2 39-5 0,12 21-26 0,11 13-78 0</inkml:trace>
  <inkml:trace contextRef="#ctx0" brushRef="#br1" timeOffset="89">21947 16502 22 0,'-12'11'7'0,"-1"-11"-6"0,26-11 1 0,23-25 9 0,0 12-7 0,-24 1 0 0,23-1-2 0,-11 0 2 0,24-23 0 0,-24 35-2 0,-1-24 5 0,14 24-3 0,-14-12-4 0,13 12 2 0,-1-23 1 0,-23 23-3 0,24-24 0 0,0 23 0 0,-14-10 1 0,3-1 0 0,-1 12-2 0,-12 12 1 0,-1 0 2 0,-11-12 0 0,0 12-1 0,0 12 4 0,0-12-5 0,-11 12 1 0,-72 96 1 0,47-73 0 0,-12 1 0 0,1 0 0 0,0-1-2 0,-2 1 0 0,2-12 1 0,11 12 0 0,-47 12-2 0,59-37 2 0,12 12 0 0,0-23-2 0,12 0 1 0,12 0 3 0,0-11-3 0,59-49 2 0,-23 26-2 0,-12-3 0 0,11-10 0 0,-10 10 1 0,-3 14 0 0,14-38 0 0,-36 51-1 0,12-14 1 0,-24 12 0 0,12 12-1 0,-12 0 2 0,-24 12-2 0,12 12 1 0,-12 11-1 0,-12 1 0 0,2 0 2 0,-3 11-3 0,14-23 0 0,-26 36 2 0,26-37 0 0,-1 2-1 0,12-14 1 0,-1 1-1 0,13-12 0 0,0-12 0 0,25-12 1 0,-1-11-2 0,12-1 0 0,11-1 2 0,-11-9 1 0,11 10-3 0,-11 0 0 0,0-1 1 0,0 27 0 0,-24-14-1 0,12 12 1 0,-24 12 0 0,0-12 1 0,0 12-1 0,-12 12 0 0,-12 12 1 0,0-12 0 0,0 11-1 0,0 1 0 0,1 0 0 0,-13-1 1 0,0 2-1 0,1-2-1 0,11 0 1 0,-1 2 0 0,14-13 1 0,-1-12 0 0,12 0-2 0,59-37 0 0,-35 3 1 0,12 10 2 0,0 0-3 0,0 1 0 0,-13-2 2 0,13 0-2 0,-24 15 1 0,0-2 1 0,-12 12-1 0,0 0-1 0,0 0 0 0,0-12 1 0,12 12 0 0,-12 0 1 0,0 0-1 0,0 0 0 0,0 0 0 0,12 0 0 0,-12 0 0 0,0-12-1 0,12 12 2 0,-12 0-1 0,0 0 0 0,0 0 0 0,0 0-1 0,0 0 1 0,12 0 1 0,-12 0-2 0,0 0 2 0,0 0-2 0,10 0 2 0,-10 0-1 0,0-12 0 0,0 12 0 0,0 0-1 0,0 0 2 0,0 0-1 0,13 0 1 0,-13 0-2 0,0 0 0 0,0 0 2 0,0 0-1 0,0-13-1 0,12 13 1 0,-12 0 2 0,0 0-3 0,0-11-1 0,0 11 4 0,0 0-2 0,0 11-2 0,0-11 4 0,0 0-2 0,0 0-1 0,0 0 3 0,0 13-4 0,0-13 1 0,0 0 1 0,0 0 1 0,0 0-1 0,0 0 0 0,0 0 0 0,11 0 1 0,-11 0-1 0,0 0 0 0,-11 0 0 0,11 0 0 0,11 0 0 0,-11 0-1 0,0 0 1 0,0 0 0 0,0 12 0 0,0-12 0 0,13 0 0 0,-13 0 0 0,0 0 0 0,0 0 0 0,0 0 1 0,0 0-2 0,0 0 1 0,0 0-1 0,0 0 3 0,0 0-5 0,0 0 3 0,0 0-1 0,-13 0-10 0,13 12-6 0,0-12-16 0,0 12-18 0</inkml:trace>
  <inkml:trace contextRef="#ctx0" brushRef="#br1" timeOffset="90">22685 14978 42 0,'0'0'0'0,"-24"-23"12"0,1 10 8 0,23 13-14 0,-13 13-1 0,2 46-1 0,-1 0-1 0,12 1-1 0,0-1-1 0,12 14 0 0,12-27-2 0,-1-21 1 0,-11-2 1 0,12-12-1 0,0 2 0 0,-11-13 1 0,10 0 0 0,-12-13 1 0,14-10-1 0,-14-13-1 0,1-10 1 0,-1-15 0 0,2 1 0 0,-13 1 0 0,0 12 0 0,0-2 0 0,-24 15 0 0,12-3-1 0,-11 14 1 0,-1-1 0 0,1 12-1 0,-2 12 1 0,-11 12-2 0,24 1 2 0,-24 10-2 0,25 12 1 0,-14 12 0 0,14 14-1 0,11-1 1 0,11-13-1 0,2 0 0 0,10 1 1 0,2-12-1 0,-2-13 1 0,1-11 0 0,60-24 1 0,-61-11-1 0,13-25 0 0,-12 0 0 0,0-11 1 0,0 11-1 0,-2 13 0 0,-9-1 0 0,-1 0 1 0,-1 13 0 0,-11 10 0 0,13-11 0 0,-1 13 1 0,-12-1-1 0,0 12-1 0,11 0 0 0,2 23-1 0,-1 14 1 0,-12-3 0 0,11 3 0 0,2-3 1 0,-2-9-2 0,2 0 2 0,10-14-2 0,-12 1 1 0,14-1 1 0,-1-11 0 0,-1 0 0 0,1-34 0 0,-12 9-1 0,0-10 1 0,0-1-1 0,0-12 1 0,0 12-1 0,-12 1 1 0,12 11 0 0,-12 12-1 0,0 0 0 0,0-1 1 0,0 26-3 0,0 11 1 0,13 12 0 0,-13 12 0 0,11-25 1 0,-11 13 0 0,12-12-1 0,11-2 1 0,-12-9 0 0,38 11-1 0,-25-11 1 0,10-13-1 0,-9-13 1 0,-1-11 0 0,-1-11 0 0,13 11-1 0,-12-12 1 0,-12 13 0 0,0-14 1 0,0 3 0 0,-12-3-1 0,0-10 1 0,0 10-1 0,0 3 0 0,0 9 0 0,-12 13 1 0,12 12-2 0,-12 0 0 0,12 12 0 0,-12 13 0 0,0 9 1 0,0 14 0 0,1-25-1 0,11 27 0 0,23-4-1 0,-11-21 2 0,12-14-1 0,1 1 1 0,-2-12-1 0,47-23 0 0,-33-2 1 0,-13-10 1 0,0-1 0 0,-2 0 0 0,-9 1-1 0,-1-1 0 0,-1 0 0 0,2 24 0 0,-1-13 0 0,-12 4 0 0,0-4 1 0,0 13 0 0,-12 12-1 0,12-13 0 0,-13 13 0 0,2-11 2 0,11 11-2 0,-12 11-1 0,-1 2 0 0,13-1-1 0,-10 13 2 0,10-14-1 0,10-1 2 0,15 3-2 0,11-1 0 0,0 13 0 0,-12-2 1 0,0 1-1 0,-13 0 1 0,12-13 0 0,2 1 0 0,-14-24 0 0,25 1 0 0,-24-37 0 0,12 12 1 0,0-22 0 0,12-86 1 0,-36 49 0 0,24 11-1 0,-12 26 0 0,-1 33 0 0,-11 25-1 0,0 12-3 0,0 22 1 0,0 50 0 0,-11 24 0 0,11 23 0 0,0 0 0 0,0-24 2 0,23-24 0 0,1-23 0 0,-1-12 0 0,2-25 0 0,-13-23 2 0,0 0-1 0,0-13-1 0,-12-33 0 0,-12-13 1 0,-12-12 0 0,-12 10-1 0,-12 26 0 0,14 23 0 0,21 12 0 0,1 0 0 0,12 0-1 0,0-13 0 0,25 2 1 0,117-133-1 0,-107 97 1 0,-12 12 0 0,2 23-1 0,-14 12 0 0,2 35-1 0,-1 1 2 0,-12 12-1 0,11-23 1 0,2-4 0 0,-2-21 0 0,1-10 1 0,12-26-1 0,0 0 0 0,-1-12-1 0,13-11 0 0,-24-24 0 0,12-13 0 0,0 12 0 0,-12 37 1 0,0 23 0 0,0 24 0 0,0 24-1 0,10 23 0 0,3 14 0 0,22 129-10 0,-47-165 2 0,0-2-4 0,-11-23-4 0,11 0-2 0,0-12 0 0</inkml:trace>
  <inkml:trace contextRef="#ctx0" brushRef="#br1" timeOffset="91">24793 14335 15 0,'0'-37'12'0,"0"-9"-1"0,0 21 2 0,23-9-6 0,2-3-6 0,23 3-1 0,-14-16 1 0,15 16-12 0,-26 22-12 0,-11 12 2 0</inkml:trace>
  <inkml:trace contextRef="#ctx0" brushRef="#br1" timeOffset="92">24376 14264 47 0,'-23'0'3'0,"11"13"-16"0,12-13-15 0</inkml:trace>
  <inkml:trace contextRef="#ctx0" brushRef="#br1" timeOffset="93">25174 14122 66 0,'0'-13'21'0,"-36"26"-11"0,25-2-26 0,11 12-22 0,0-23 14 0</inkml:trace>
  <inkml:trace contextRef="#ctx0" brushRef="#br1" timeOffset="94">9396 10144 28 0,'0'-12'8'0,"-24"-34"5"0,0 21 4 0,-11 25 2 0,-1 0-10 0,0 0-2 0,-60-12 4 0,73 24-11 0,-13 24 1 0,1-1-1 0,-1-10 1 0,0 9 2 0,-11 3-1 0,11-3 1 0,-12-9 1 0,12 23 0 0,1-13-2 0,11 1 0 0,-1 12-1 0,-11 11 0 0,25 13 0 0,-13-1-1 0,1 12 0 0,10 1 0 0,-34 59 4 0,35-72-2 0,-1-11 0 0,3 22 0 0,10-11 0 0,0 13-2 0,0 12 2 0,10-13-2 0,-10 14 0 0,13-3 1 0,10-12 1 0,-10 2-2 0,35 190 2 0,-37-190-1 0,13-1 0 0,-13 12 0 0,2-35-2 0,23 59 3 0,0-35-2 0,-1 0 0 0,-11-2 1 0,49 73 0 0,-39-108-1 0,2 0 0 0,0 3 1 0,0-29 0 0,-1 16 0 0,1-24-1 0,12-13 1 0,-13 0-1 0,12-13-1 0,2 1 4 0,-2-23 0 0,1-13-1 0,0-12-3 0,-2 2 1 0,-10-3 2 0,1-22-1 0,-3 12-2 0,-9-1 0 0,11-11 2 0,0-1-1 0,-1-11 1 0,1 0-1 0,-12-12 3 0,12-12-1 0,-13 12-2 0,13-13-2 0,-36 24 1 0,12-9 3 0,-12-217-2 0,0 203 1 0,-12-1-1 0,12 1 0 0,0 12 1 0,0 11-1 0,-13 2-1 0,-33-168 1 0,10 190 1 0,0 1-2 0,0 11 1 0,1 12-2 0,11 14 3 0,-12-3-1 0,11-10 0 0,-9 23 1 0,-3 0-3 0,-10 1 1 0,0 10 0 0,-1 13 0 0,0 13 2 0,0 10-1 0,1-12-1 0,-36 50 0 0,47-38 0 0,-13 14 2 0,3-3 0 0,-2 14 0 0,1-12-2 0,-1 24-1 0,0-1 4 0,12-23-1 0,-23 59-1 0,23-23-1 0,1 11 1 0,11 1 0 0,12 0 0 0,-1-2-1 0,2-11 0 0,-1 13 2 0,-12-1-2 0,12-1 1 0,-1 2 0 0,3 0-1 0,-2 11 1 0,0 2 0 0,12-3-1 0,12 13 1 0,10-11-1 0,-9 9 1 0,23-8 0 0,-13-2 0 0,48 203-3 0,-46-215 3 0,-14 1-1 0,2 0 1 0,10-13 0 0,-10 0 0 0,10 0 0 0,1-12 0 0,0-11-1 0,12 0 0 0,0-24 1 0,-13-1 0 0,25-11 0 0,-12 0 0 0,0-12 0 0,-1-24 1 0,12 11 0 0,1-21-1 0,-12-3 1 0,12-10 0 0,-1-11-1 0,1-3 0 0,0-10 1 0,-14-2-1 0,15 2 0 0,-13-11 1 0,11 9-1 0,-11-9 0 0,0-1 2 0,0-12-1 0,-13 11 0 0,13-11-1 0,-11-12 0 0,-2-1 0 0,1-11 0 0,-12-12-1 0,-12 13 2 0,0-3 0 0,0 16-1 0,0 9 0 0,-25-11 2 0,2 11-1 0,-1-23-1 0,-12 12 0 0,1 36 1 0,-13-84-1 0,12 60 0 0,1 11 1 0,11 1-1 0,-24 12 0 0,12 12 0 0,-11-1 0 0,-13-1 1 0,1 14-1 0,-1 23 0 0,12 1 1 0,13 12-2 0,-14 22-7 0,3 24-17 0,-2 24-26 0,12 12-26 0</inkml:trace>
  <inkml:trace contextRef="#ctx0" brushRef="#br1" timeOffset="95">9027 13394 67 0,'0'-11'2'0,"-12"-49"17"0,24 13 9 0,0 23-19 0,0-12-1 0,10 36-4 0,-9 0 0 0,-1 0 0 0,-1 36 1 0,2 35 1 0,-13 37 1 0,0 47 0 0,0 23 0 0,0 36 0 0,-13 1-5 0,13-1 1 0,0-24-1 0,13-35 0 0,10-36 0 0,-10-1 0 0,-1-34 0 0,-1 0 0 0,-11-13 0 0,0-11 0 0,0-25 0 0,0-11-5 0,-11-24-9 0,-1 0-21 0,-12-36-41 0,12 24 18 0</inkml:trace>
  <inkml:trace contextRef="#ctx0" brushRef="#br1" timeOffset="96">9098 13287 58 0,'0'0'0'0,"-35"-23"49"0,-1 23-36 0,0 12 1 0,0 22-2 0,1 16-4 0,-13 21-3 0,12 0 0 0,-23 95 4 0,35-93-4 0,-1-15 0 0,14 2 0 0,-1-12-1 0,-1-25-1 0,13-11 0 0,-11 0-1 0,11-24 8 0,0-23-9 0,11-13 1 0,2 1-2 0,10-1 1 0,2 0-1 0,11-23 1 0,-1-1-1 0,13-23 1 0,0 23-1 0,-2 1 0 0,-9 46-1 0,-13 14 1 0,12 11-2 0,-13 48 0 0,0 23 2 0,2 13 2 0,11 0 1 0,12-2 0 0,-14-9-2 0,27-15 0 0,-14 2 0 0,-11-12-2 0,0-1-15 0,-36 0-16 0,-12 37-99 0</inkml:trace>
  <inkml:trace contextRef="#ctx0" brushRef="#br1" timeOffset="97">7872 16193 104 0,'0'-24'4'0,"-13"-24"1"0,13 48 2 0,0 0-3 0,0 11 2 0,-11 26 2 0,-1 22-3 0,12 0-2 0,12 1-1 0,-1-12 2 0,14-12-3 0,-14-1 1 0,-11 1 0 0,12-12 1 0,-12-12 1 0,0-12-1 0,-23 12 4 0,11-36-5 0,-1-12 0 0,13 12-3 0,0-11 2 0,0-1 3 0,13-12-5 0,10 1 1 0,1 11 2 0,0-12 0 0,12 25-1 0,-11 11-2 0,-4 12 2 0,4 12 1 0,-1 11-2 0,12 14-1 0,-24-3 1 0,12 3 2 0,-13-3-2 0,-11 3 0 0,0-13 1 0,0 11 1 0,0-23 8 0,-11-36-8 0,11-10-1 0,0-16-1 0,22 16 0 0,-9-14 1 0,23 12-1 0,0 12 1 0,-13 1 0 0,1 11-2 0,25 24 0 0,-38 11 1 0,1 14-1 0,-1-3 1 0,-11 3 0 0,13-14 0 0,-13 1 0 0,83 36 1 0,-47-60-1 0,-2 0 1 0,2-12-1 0,132-95-10 0,-121 59 7 0,1-13 1 0,-12 3 1 0,-11-2 1 0,-14 25 0 0,-11 12-1 0,-11 10 0 0,-26 13 0 0,13 13 0 0,-24 21 0 0,12 3 1 0,13 10-1 0,-1 1 1 0,24-1 0 0,0-11 0 0,143 83-1 0,-71-106 0 0,-13-13-7 0,1-25-2 0,-2-11-2 0,-9 1-1 0,11-1-1 0,-13 13 5 0,12-14 4 0,-11 14 2 0,-12-1 2 0,-24-13 2 0,12 3 3 0,-14-3 7 0,3 14-1 0,-13 12-2 0,-23-2-3 0,-13 13 0 0,0 13-1 0,-12 33 0 0,1 2-2 0,-1 12 1 0,12-13-2 0,24 1-1 0,12 0 0 0,12-25 0 0,0 1 0 0,12 0 1 0,12-24 0 0,0-24 0 0,-1-12 0 0,1-12-1 0,-12-23-2 0,34-345-5 0,-45 344 8 0,-13 13 0 0,0 11 0 0,0 12 2 0,0 24 1 0,-13 12-3 0,13 23-1 0,-10 38 0 0,10 10 1 0,0 13-1 0,10 10 1 0,3-23 0 0,35 73 0 0,-12-84-1 0,-24-25 0 0,22-11 2 0,-9-24-1 0,11 0 2 0,-12-24-1 0,23-23 1 0,61-156-2 0,-85 180-1 0,-12-1 0 0,-11 24 0 0,0-13 1 0,13 26 0 0,-13 11-1 0,0 10 1 0,0 16 0 0,12 21 3 0,0-37-4 0,-12-9-3 0,-12 11-10 0,12-26-8 0,-12 3-7 0,-24-26-76 0</inkml:trace>
  <inkml:trace contextRef="#ctx0" brushRef="#br1" timeOffset="98">9812 15573 127 0,'-11'-11'3'0,"-1"-1"2"0,12 12-1 0,12 0-5 0,-1 12-21 0,14-1-53 0</inkml:trace>
  <inkml:trace contextRef="#ctx0" brushRef="#br1" timeOffset="99">10229 15835 79 0,'0'0'0'0,"0"-23"9"0,0 11-5 0,-11 0 13 0,11 0-2 0,0 0 0 0,-12 12-7 0,12 0-5 0,-13 24 0 0,2 10 2 0,-1 3-1 0,12 10-2 0,0 1-1 0,12 0 0 0,-1-12 0 0,2-1 1 0,-1-10 0 0,-1-14-1 0,1 1 1 0,0-12 1 0,12-12 0 0,-12-24-1 0,24 1-1 0,-23-1 0 0,21-12 0 0,-11 13-1 0,2 11 1 0,-14-12-1 0,-11 24 1 0,13-13-1 0,-13 15 0 0,0 10 1 0,0 0-2 0,12 23 1 0,-12 48 0 0,12-34 0 0,-12 10 0 0,23-10 0 0,-12-3 0 0,14-10 0 0,-1 0-2 0,-12-12-6 0,-1-12-9 0,14 0 0 0,-14-23-2 0,1-14 0 0,0-10 2 0,12-1 10 0,-12 13 6 0,1-1 6 0,-2 13 11 0,1-14 3 0,-12 24-4 0,0 13-5 0,11 0-6 0,-11 0 1 0,0 25 1 0,13 11 0 0,10 47 3 0,-23-47-7 0,0-24-1 0,12 24 0 0,-12-25 0 0,0 1 0 0,0-12 1 0,0 0 2 0,0-12-1 0,11-11-2 0,-11 12 0 0,13-26 0 0,-1 13-1 0,0 1 1 0,12 11-1 0,-12-24 0 0,12 13 1 0,-1-14-1 0,-11 14 0 0,-1 11 0 0,2 0 0 0,-1 24 0 0,-1 0 0 0,2 11 1 0,-1 1-1 0,-1 0 1 0,-11-12 0 0,0-1 1 0,13-11 0 0,-2 0 0 0,25-11 0 0,0-25 0 0,11 24-2 0,-11 0 0 0,-24 12 0 0,0 37-1 0,0-3 1 0,12-9 0 0,-11-2 0 0,-2 0 0 0,-11-10-2 0,0-1-9 0,0-12-10 0,-11 12-14 0,-26 1-28 0,25-13 13 0</inkml:trace>
  <inkml:trace contextRef="#ctx0" brushRef="#br1" timeOffset="100">7455 17324 110 0,'0'0'0'0,"-167"0"4"0,48 22-1 0,49-22 3 0,57 13 7 0,47-36-7 0,63-13 1 0,-2 0-2 0,-36 13-3 0,156-61 9 0,71-11 2 0,82-2 0 0,62 15-2 0,45-12-4 0,2 21-6 0,-36 2-5 0,-73 35 1 0,-69 1 1 0,-97 11 3 0,-83 0 0 0,-47-12 0 0,-49 12 1 0,-11-11-1 0,-12 12 0 0,0-14-1 0,0 13-2 0,-12 1-13 0,-23 11-10 0,-37 12-7 0,-23 23-10 0,0 0-21 0</inkml:trace>
  <inkml:trace contextRef="#ctx0" brushRef="#br1" timeOffset="101">7574 17490 81 0,'0'0'0'0,"-179"0"14"0,60 24-14 0,60-12 6 0,23-12 0 0,24-25-6 0,72-21 7 0,59-2 2 0,59-23 3 0,72-24 2 0,84-1 1 0,59 0-3 0,47 2-4 0,13-1-3 0,-37 35-6 0,-46 12 0 0,-96 35 0 0,-84-10 0 0,-83 12 1 0,-59-1 5 0,-36 0 9 0,-24-12-7 0,12 12-6 0,0 1 0 0,0-2 0 0,0 13 0 0,0-12-1 0,0 12-1 0,0 0 2 0,0 0-2 0,0 0-173 0</inkml:trace>
  <inkml:trace contextRef="#ctx0" brushRef="#br1" timeOffset="102">3097 14729 71 0,'0'0'0'0,"-24"-13"0"0,12 1 0 0,-37 0 0 0,13-1 0 0,2 13 0 0,10-10 1 0,12-1-1 0,12-2 1 0,24 1-1 0,22 0 0 0,39-12 0 0,22 12-1 0,25 1 1 0,10-2 0 0,-12 1 1 0,2 12-1 0,-25 0 1 0,-1 0-1 0,-33 0 0 0,-26 0 2 0,-11 12-1 0,-24-12-1 0,-24 0 0 0,-12 0 0 0,-23 0-1 0,-25 0 1 0,-23 13-1 0,-25-13 1 0,-10 11 0 0,-13 1-1 0,24-1 1 0,12 2 0 0,23-1 1 0,37 0-3 0,117-24 1 0,38 0 0 0,22-1 1 0,13 2 0 0,13-1 0 0,-1-12 1 0,-24 24 0 0,-24-12 1 0,-60 12-1 0,-11 0-1 0,-36 36 2 0,-24-13-43 0</inkml:trace>
  <inkml:trace contextRef="#ctx0" brushRef="#br1" timeOffset="103">14659 14537 64 0,'0'0'0'0,"0"-11"6"0,-13-1 3 0,2 1 1 0,0 11 5 0,-38-37 19 0,49 24-27 0,0 2-5 0,49-1 0 0,9 1-1 0,38-1-1 0,23 0 2 0,11 12-1 0,-9 0-1 0,-2 0 0 0,-36 0 1 0,11 24 3 0,-105-24-1 0,-24 0-2 0,-25 0 0 0,-36 11-1 0,-22-11 1 0,-13 12-1 0,-1-12 0 0,14 0 1 0,10 0-1 0,37 0 1 0,23-12 2 0,60 12 0 0,35-11-3 0,37-1 1 0,35 12-1 0,24-12 0 0,12 12 1 0,0 0-1 0,-24 12 0 0,-36-12 0 0,60-25 4 0,-155 14-1 0,0-12-2 0,0 10 0 0,0 1-16 0,0 0-51 0,0 24 2 0</inkml:trace>
  <inkml:trace contextRef="#ctx0" brushRef="#br1" timeOffset="104">14326 14180 35 0,'0'0'0'0,"24"-12"29"0,-12-11-26 0,-1 11 0 0,1-12 3 0,0 12 2 0,-12-24 2 0,12 13 1 0,-12 11 1 0,0-13-2 0,0-9-1 0,0 21-3 0,0 1-1 0,0 12 0 0,0 48-3 0,0 23 1 0,0 13 0 0,12 35 4 0,-12 12-1 0,0 0 1 0,0-24-2 0,0-11-1 0,0-2 0 0,0-22-1 0,-12-1-1 0,12-11 0 0,-12-13 1 0,12 1-3 0,-12-12 2 0,0-12-1 0,1-13 1 0,11 1-6 0,-12-12-9 0,-1-23-11 0,2-14-7 0,-1-10-14 0,-1 10-23 0</inkml:trace>
  <inkml:trace contextRef="#ctx0" brushRef="#br1" timeOffset="105">14373 14072 68 0,'0'-23'11'0,"0"-25"0"0,-11 14 1 0,11 21 5 0,-12 13-4 0,-1 0-8 0,2 13-1 0,-14 10 1 0,14 25 0 0,-1-1-2 0,-12 13 1 0,13-1 2 0,-13 1-1 0,-1-13-1 0,2 1 0 0,10-12 0 0,2-1-2 0,-1-12 0 0,-1-23 0 0,13 13 1 0,0-13 0 0,0-13 4 0,0-21-6 0,0-3 0 0,13 3 0 0,-1-3 0 0,-12 14-1 0,24-13 0 0,-12 0 1 0,-1 0-1 0,14 1 1 0,-14-1-2 0,13 12 2 0,-11 0 0 0,-2 12 0 0,1 1-1 0,-1-1 0 0,-11 12-1 0,13 0 1 0,10 12-1 0,-10 11 1 0,10 13-2 0,1 0 2 0,12-13-1 0,-12 1 1 0,1 12 0 0,9-12 0 0,-22-12 0 0,-1 0 0 0,2 1 0 0,10-13 1 0,-23 11-1 0,13-11 1 0,23 10-179 0</inkml:trace>
  <inkml:trace contextRef="#ctx0" brushRef="#br1" timeOffset="106">2740 14122 20 0,'0'0'21'0,"-13"-25"-18"0,1 13 7 0,12-1-1 0,0 2-5 0,0 11-2 0,0-12 3 0,0 12 2 0,12-11 21 0,-12 11-14 0,0 11-4 0,0-11-5 0,0 23 0 0,0 27-1 0,13-4 2 0,-13 13-1 0,23 25 1 0,-12 12 0 0,2 23 0 0,-1-12 0 0,-1 12 0 0,-11 13 0 0,0-14 0 0,0 1-2 0,13 0 1 0,-13-12-1 0,12-13 0 0,-1-10-1 0,1-13 0 0,-12 2-1 0,12-25 0 0,0-25-2 0,-12 1 2 0,0-24 0 0,-12-24-29 0,0-24-7 0,12 2-6 0,0-27-46 0</inkml:trace>
  <inkml:trace contextRef="#ctx0" brushRef="#br1" timeOffset="107">2774 14026 44 0,'-11'-25'42'0,"-1"14"-36"0,1 11 12 0,-2 0-8 0,-11 36 1 0,-12-1-2 0,0 26-3 0,13-3 0 0,-1 14-1 0,-11-1-1 0,11-12 1 0,0 12 0 0,-12-10-1 0,2-14 1 0,21 0-2 0,-11-10-1 0,12-3 0 0,0-21 0 0,0-13 1 0,12 0 1 0,0 0 3 0,0-34-5 0,0-3-1 0,12 1 0 0,0 0 0 0,0 1-1 0,12-1 0 0,0-12 1 0,-14 0-1 0,26 1 0 0,-23 0 1 0,11 11 0 0,-12 11-1 0,0 2 0 0,12-13 0 0,-13 24 0 0,0 1-1 0,14-1-1 0,-14 12 1 0,14-11 1 0,-1 11 0 0,-1 11 1 0,14-11-2 0,-14 0 1 0,1 23 0 0,-1-11 0 0,2 13-1 0,-14-14 1 0,13 12-1 0,0-10 1 0,-12 11 0 0,0-11 0 0,0-2 0 0,12-1 0 0,-12 3 0 0,-2-13 1 0,3 12-1 0,-13-12 1 0,12 0 1 0,-1-12-1 0,2-1-3 0,-13 13-35 0,12 0-79 0</inkml:trace>
  <inkml:trace contextRef="#ctx0" brushRef="#br1" timeOffset="108">1918 13775 41 0,'12'-11'22'0,"11"-37"-12"0,1 12 1 0,-12 13 3 0,0-14 0 0,-12 26-2 0,0-1 0 0,0 35-1 0,-12 25-4 0,-12 12 1 0,-11 11 1 0,-1 1-3 0,13-1-1 0,-14 1 1 0,13-25 0 0,-11 14-1 0,11-3 3 0,-1 2-4 0,-11-12 1 0,14-1-1 0,-14 0-2 0,12-22-1 0,-1-2 0 0,14-23 1 0,11 0 0 0,0-11-12 0,0-13-12 0,11-23-9 0,25 10-8 0,-11 3-46 0</inkml:trace>
  <inkml:trace contextRef="#ctx0" brushRef="#br1" timeOffset="109">1572 13787 93 0,'0'0'0'0,"-12"-35"23"0,-1 24-5 0,13-2-3 0,-10 13-5 0,10 0-7 0,10 24-1 0,3 11 1 0,23 13 0 0,12 13 2 0,-2-3 0 0,26 2 2 0,-12-2 0 0,0-8-2 0,-1-16 0 0,-35-10 0 0,-12 0-2 0,0-12-1 0,0-1 1 0,-12-11 0 0,0-11 4 0,0-1-5 0,-12 1-3 0,12-14-13 0,0 25-19 0,0 0-28 0,12 0-28 0</inkml:trace>
  <inkml:trace contextRef="#ctx0" brushRef="#br1" timeOffset="110">13981 13883 31 0,'0'0'16'0,"11"0"-8"0,-11 0-2 0,12 0-1 0,-1 0 3 0,-11 0 1 0,0 0 3 0,0 0 23 0,0 0-30 0,0 0-1 0,-11 0 1 0,11 0-1 0,-12 0-2 0,1 0-1 0,-1 0 2 0,-12 0 1 0,1-12-1 0,10 12-1 0,-11 0 0 0,-12 0 3 0,0 0-4 0,25 0 1 0,-25 12-1 0,24-12-2 0,-12 0 1 0,1 13 0 0,-1-13 2 0,11 0 0 0,-10 11-1 0,10-11-1 0,-10 0 1 0,10 0-1 0,-81 10 3 0,70-10-4 0,12 13-1 0,-11-13 4 0,10 0-1 0,-10 0-1 0,10 0 0 0,2 0 1 0,-12 0-1 0,10 0 0 0,-22 12 0 0,10-12 1 0,2 0-1 0,-1 12-1 0,-11-12 0 0,11 0 2 0,0 0 0 0,12 0-1 0,-12 13 0 0,11-13 1 0,-10 0 0 0,0 0-1 0,-24 0 1 0,-62 11 1 0,73-11-2 0,0 12 0 0,2-12 0 0,10 0 0 0,0 0 0 0,12 0 0 0,-1 0 0 0,-10 0 1 0,10 11-1 0,-9-11-1 0,10 0 1 0,0 0 1 0,0 0-2 0,-12 0 2 0,12 13-1 0,-12-13 0 0,1 0 0 0,-2 0 0 0,-11 0 0 0,-11 0 0 0,12 12 0 0,-1-12 0 0,11 0 1 0,2 0-1 0,0 0-1 0,11 0 1 0,0 0 1 0,-12 0-1 0,12 0 1 0,-12 0 0 0,11 0-1 0,-21 0 0 0,-2 0 1 0,12 0-1 0,-12 0 0 0,12 0 0 0,1 0 0 0,-13 0 0 0,11 0 0 0,2 0 0 0,-1 0 1 0,-11 0-1 0,10 0 0 0,2 0 0 0,-72 0 0 0,71 0 0 0,0-12 0 0,12 12 0 0,-23 0 0 0,23 0 0 0,-24 0 1 0,0 0-1 0,0 0-1 0,1-13 1 0,11 13 1 0,-12 0 0 0,11-11-1 0,-9 11 0 0,22-12 1 0,-24 1-1 0,24 11 0 0,-12-13 0 0,1 13 0 0,-13 0 0 0,12 0 0 0,0 0 0 0,-47 0 0 0,35 0 0 0,12-12 0 0,-12 12 0 0,12 0 0 0,1 0 1 0,-1 0-1 0,12 0 0 0,-12 0 0 0,-1 0 0 0,3 0 0 0,-2 0 0 0,-12 0 0 0,11 0 0 0,2 0 0 0,0 0 0 0,-1 0 1 0,12 0-1 0,1-12 1 0,-2 12-1 0,13 0 1 0,-12 0 0 0,12 0-1 0,-12 0 0 0,12 0 1 0,0 0-1 0,0 0 1 0,0-13 0 0,0 13-1 0,0 0 0 0,12-10 1 0,13-1-1 0,-2-2 0 0,13 1 1 0,-2-13-1 0,-9 14-1 0,11-1 2 0,-12-12-1 0,47-11 1 0,-35 12-1 0,-13 10 0 0,14 1 0 0,-3 0 0 0,-21 12 0 0,10-13 0 0,-23 13 0 0,13 0-1 0,-13 0 2 0,-13 0 0 0,2 0-1 0,-14 13 0 0,2-1-1 0,-12 0 2 0,-1 1 0 0,0-2 1 0,0 1-2 0,-11-1-1 0,11 1 2 0,-1 0 0 0,14 1 0 0,-13-2-2 0,2 1 0 0,9-1 2 0,1 14 0 0,0-13 0 0,1 1 1 0,-1-2-1 0,12-1-1 0,-12-10 0 0,-1 13 0 0,25-1 1 0,-11-12 0 0,0 0-1 0,11 12 0 0,-12-12-1 0,12 0 2 0,0 0-1 0,0 0 0 0,0 13 2 0,0-13-2 0,0 11-1 0,0-11 0 0,0 0 2 0,0 12 0 0,12-12-1 0,-12 11-1 0,11 2 1 0,0-1-1 0,50 23 3 0,-37-24-3 0,-1 14-1 0,1-13 1 0,12 1 0 0,0-2 1 0,0 1 1 0,-2-1-1 0,3 13 0 0,-13-11 0 0,0 10 0 0,-12-12 0 0,11 2 0 0,-23-1 1 0,12 0 0 0,-1-12-1 0,2 13 2 0,-13-13-1 0,12 11 0 0,-12-11 0 0,11 0 0 0,-22 0 6 0,11-11-7 0,-25 11 0 0,14-13 0 0,-14 13 1 0,-9-12-1 0,-2-13 1 0,-12 14-1 0,0-12 0 0,1 10 0 0,-13 1 1 0,13 0 0 0,-1-11 0 0,1 12-1 0,-1-2 0 0,23 1 1 0,2 0-1 0,10 12 0 0,13-13 0 0,-10 13 1 0,10 0 0 0,0 0-1 0,0-11 0 0,10-12 0 0,-10 11 0 0,61-60 0 0,-50 48 0 0,26 1 1 0,-3-1-1 0,15 12 0 0,10-13-1 0,-11 2-1 0,11-1 2 0,13 0 0 0,-12-10 1 0,-13 21-1 0,-11 1 0 0,-13 0 0 0,-10 12 0 0,-1-13 0 0,-12 13 0 0,0 0 0 0,0-11 0 0,0 11 0 0,-12 0 0 0,12 0 0 0,-13 0 0 0,-10 11 0 0,-13 2-1 0,1-1 1 0,-1 13-1 0,-13-2 1 0,15 12 0 0,-14-11 0 0,12-1 0 0,12 2 0 0,0 0 1 0,13-4-1 0,-1 16 0 0,12-13-1 0,0-1 1 0,12 2 0 0,11 10-1 0,1-24-2 0,13 26 2 0,-3-13 1 0,2-1 0 0,-13-11 0 0,2 0 0 0,-13 1 0 0,12-13 0 0,-12 11 0 0,0-11 0 0,-12 0 0 0,0 12 0 0,0-12 0 0,-24 11-10 0,-12 14-21 0,0 11-26 0,13-26-26 0</inkml:trace>
  <inkml:trace contextRef="#ctx0" brushRef="#br1" timeOffset="111">10634 13954 72 0,'-47'-12'7'0,"11"12"-1"0,0-12 1 0,1 12 3 0,-1 0 4 0,12 0-4 0,-1 0 0 0,14 0-2 0,-1 0-1 0,12 0-2 0,0 0-3 0,0 0-1 0,0 12 3 0,12 13 0 0,-1-14-2 0,25 1 1 0,13-1 0 0,9-11 2 0,14 0 0 0,119-23 2 0,-73 12-4 0,2-2 0 0,-1 13-2 0,-11-12-1 0,-1 12 3 0,-12 0-2 0,107 0 0 0,-94 0 1 0,10 0 1 0,2 0-2 0,-1 0-1 0,-12 0 0 0,-1 0 1 0,3 0-1 0,-26 0 0 0,-12-12 1 0,1 12 1 0,-13-13-2 0,13 13 1 0,-14 0-1 0,14 0 2 0,1 0-3 0,-3 0 0 0,2 13 1 0,-14-13 1 0,3 0-2 0,-14 0 1 0,-10 0-1 0,-3 0 2 0,2 0 0 0,0 0-1 0,12 0-1 0,0 0 2 0,95 12 0 0,-120-12 0 0,1 0-2 0,-1 0 1 0,2 0-1 0,-14 0 2 0,2 0-1 0,-1 0 0 0,-12 0 0 0,0 0 1 0,0 0 0 0,0 0-1 0,-12 0 0 0,-84 0 0 0,49 0 0 0,-25 0 0 0,1 0 1 0,-12 0-1 0,-1 0 0 0,-59 12 0 0,60-12 0 0,0 13 1 0,-13-2 1 0,0 1-2 0,-22-12 0 0,-1 0 0 0,0 11 0 0,0-11 0 0,12 0 0 0,-12 0 2 0,11 0-1 0,1 0-1 0,11 0 0 0,2 13 0 0,10-13 0 0,-83-13 0 0,84 13 2 0,12-11-2 0,-1-1 0 0,13 12 1 0,-1-11-1 0,-71-2 0 0,60 13 0 0,-1 13 0 0,13-13 0 0,-2 0 0 0,2 0 0 0,-84 0 2 0,107 0-2 0,0 0 0 0,14 0 0 0,-2 0 0 0,-1 0 1 0,2 0-1 0,10-13 0 0,13 13 0 0,13-12 0 0,35-13 0 0,-13 4 0 0,12-4 0 0,2 13 0 0,-2-12-2 0,2 12 2 0,-2-12 0 0,-1 0 0 0,-21 13 0 0,11-25 0 0,0 12 0 0,-1 11 1 0,-24 2-1 0,14-1 0 0,-14 1-1 0,-22 11 2 0,-1 0-1 0,-24 11-1 0,1 1 1 0,-25 12 0 0,1 0 0 0,-13 0-1 0,12-1 3 0,1 1-1 0,-1 0-1 0,25-12-1 0,-1-1 1 0,24 2 0 0,-12-1 0 0,12 13 0 0,-11-14 0 0,-1 12 0 0,12-11-1 0,12 0 1 0,0 12 0 0,25-12 0 0,-4 12-1 0,15 0 1 0,13 23-2 0,9-10 1 0,-22 9 0 0,0 2 0 0,0-12 1 0,-24-11-1 0,0-14 1 0,0-1 0 0,0 3 1 0,-12-13 0 0,0 0 1 0,0 0-1 0,12 0 0 0,-12 0 0 0,0 0-1 0,13-23 2 0,-13 23-1 0,0-11-1 0,0-2-10 0,-13 13-40 0,-23 0-94 0</inkml:trace>
  <inkml:trace contextRef="#ctx0" brushRef="#br1" timeOffset="112">20030 3249 31 0,'-12'0'24'0,"0"0"-17"0,0 0 3 0,0 0-5 0,12 13 2 0,0-13-1 0,0 0-2 0,0 0-1 0,-12 0 1 0,12 12 1 0,0-12 0 0,0 0-2 0,0 0 0 0,0 0 12 0,12 0-13 0,0-12 0 0,-12-1-1 0,12 3-1 0,12 10 1 0,-12-24 0 0,12 12 0 0,11-13 0 0,12 2 0 0,-10-13 1 0,10 13-1 0,12-13 0 0,-11 12 0 0,13-12 1 0,-14 1-2 0,60-37 3 0,-61 37-3 0,15-1 0 0,-14 0 1 0,13 13-1 0,-13-14 1 0,13 3-1 0,0-3 0 0,-1 13 1 0,-23-11 0 0,0 23 0 0,-12-12 0 0,10 12-1 0,-21 1 1 0,10-2 1 0,-10 1-2 0,-1 0 3 0,-1-1-2 0,2 3 0 0,-1-1 0 0,-12 11 0 0,0 0 2 0,0 0-1 0,0 0 1 0,-12 0-2 0,-1 11-1 0,-10-1 0 0,-13 15-1 0,1 0 2 0,-14 9 0 0,-10 3 0 0,-12-3 0 0,-1 3 0 0,13-1-2 0,-97 71 4 0,98-71-4 0,22-1 1 0,-13 1-1 0,3-13 2 0,10 14 0 0,-12-14 0 0,-24 38-1 0,36-38-1 0,13 0 1 0,-12-11 0 0,11 12 1 0,-1-1 0 0,2-10-2 0,-1-1 0 0,1 0 2 0,11-12 1 0,-12 13-2 0,12-13 0 0,0 11 0 0,0-11-1 0,0 10 0 0,0 3 0 0,0-1 3 0,0-12 0 0,0 12-3 0,12-12-1 0,0 0 3 0,0 0 0 0,0 0-1 0,0 0 0 0,36-37 0 0,0 3 1 0,12-3-1 0,23 3-2 0,0-14 2 0,12-12 0 0,1 13 1 0,0-1-1 0,11-12 0 0,-13 13-1 0,-10-1 1 0,-12 12 0 0,0 12 0 0,95-71 1 0,-108 72-1 0,1-1 0 0,-12 11 1 0,-13-10-1 0,13 12 0 0,-24 11 0 0,-1 0 0 0,-11-13 0 0,13 13 0 0,-13 0 1 0,0 0 1 0,-13 13 0 0,-23 10-1 0,-130 84 1 0,71-59-1 0,11 0 0 0,1-1-1 0,0 11 1 0,0-8-1 0,10-3 0 0,-9 0 0 0,-2 1 1 0,25-1-1 0,-1-10 0 0,13-3 0 0,-72 62 1 0,83-71-1 0,24-14 0 0,0 1 1 0,0-12 0 0,0 11-1 0,24-22-2 0,0-12 2 0,12-2 0 0,25-21 0 0,8-4-1 0,16 3 1 0,10 0-1 0,12-14 1 0,12-10 0 0,13 0 0 0,-2-13 0 0,2 13-1 0,201-84-1 0,-226 108 2 0,-34 0 1 0,-38 36 0 0,1-2-1 0,-24 1 4 0,0 12-7 0,0 0 4 0,-13 0-2 0,2 25-7 0,-25 21-21 0,0 2-21 0,12-12-28 0</inkml:trace>
  <inkml:trace contextRef="#ctx0" brushRef="#br1" timeOffset="113">23221 2596 27 0,'-12'0'16'0,"12"0"-11"0,0 0 3 0,-12 0 2 0,0 0 0 0,12 0-1 0,-11 0-2 0,-1 0 0 0,12 0-2 0,0-25 4 0,0 14-7 0,0-12 0 0,0-14-2 0,12 14 1 0,11 12-1 0,-11-26 1 0,60-70-2 0,-59 96 1 0,10-14 1 0,-23 13-1 0,23-12 0 0,-12 12 1 0,2 1 0 0,23-1 2 0,-24 12-3 0,0 0 0 0,11 0 0 0,-12 23 1 0,2 0-1 0,-1 2 1 0,-1 11-1 0,2 24 1 0,-13-13 1 0,12-10-1 0,-12 21 0 0,11 14 2 0,-11-13-1 0,0 1 0 0,0-1 0 0,0 1 0 0,0 11-1 0,13-24 0 0,-1 1 0 0,-1 0-1 0,-11 0 1 0,12 0-1 0,0-14 0 0,-12 16 1 0,0-16 0 0,12-10 0 0,-12 36 1 0,12-48-3 0,-12 0 2 0,0-12 1 0,12 11-1 0,-12-11 0 0,0 0 1 0,0-23 0 0,13-2-1 0,-13-9 0 0,11-3-2 0,-11 3 0 0,12-16 3 0,-1 3-3 0,2 0 1 0,-1-1 0 0,-1 1 2 0,12-1-1 0,-10 12-1 0,11-1-1 0,-12 16 1 0,0-4 0 0,0 13-2 0,12-1 1 0,-14 13 1 0,3 0 0 0,-1 0 0 0,-1 13 2 0,2 11-1 0,23 60-1 0,-24-61 0 0,-12 1 0 0,11 0-1 0,13-13-1 0,-11 12 2 0,-2-10 0 0,1 11-1 0,-1-11 2 0,-11-2 0 0,13-11 0 0,-1 12-1 0,35-48 1 0,-35 12-2 0,0 11 1 0,0-21 1 0,-12 10 0 0,12-12-1 0,0-12 0 0,0 14 2 0,0-16-1 0,-12 3-1 0,12 0-1 0,1 23 3 0,10 0-3 0,-12 0-1 0,25-11 2 0,-36 35-1 0,12 0 0 0,12 12 1 0,-12 11 1 0,0-12-2 0,12 14 0 0,-14 0 1 0,15-14 0 0,-14 1-1 0,2-1 1 0,-1-11 0 0,-1-23 1 0,-11-1 0 0,13-13-1 0,-13-9 0 0,0-2 0 0,0 0 0 0,0-11 0 0,0 11 0 0,0-11-1 0,12 11 1 0,-12-11-1 0,11 11 1 0,13 0-1 0,-24 13 0 0,24-1 0 0,1 11 1 0,-14 2-1 0,12-1 0 0,2 0 0 0,-2 13 0 0,1-1 0 0,-12 12 1 0,12 0 1 0,-12 0 6 0,0 12-8 0,12 47 1 0,-14-23 0 0,-10 12-1 0,13-1 2 0,-13 0-1 0,0 13 0 0,0 1 0 0,-13 224 2 0,13-226-2 0,-10 1 0 0,10 93 0 0,10-116 0 0,-10-1 0 0,0-12-1 0,0 0 1 0,13-1 0 0,-1-12 0 0,-12 2 0 0,0-13 0 0,11 0 0 0,-11 0 1 0,13-13-1 0,10-10 0 0,-23 12 0 0,49-85 0 0,-38 61 0 0,2 11-1 0,10 0 1 0,-12 11-1 0,2 2 1 0,10 11-2 0,-10 11 2 0,-13 14 0 0,12 21 0 0,-1-21 0 0,-11 0-1 0,12-2 1 0,0-12 0 0,0 2 0 0,0-1 0 0,24-12 0 0,-24 0-1 0,-12-12 1 0,24 24 0 0,-1-12-1 0,0 0 1 0,-10 0 0 0,11-12-1 0,0-1 1 0,-12-21 0 0,0 21-2 0,0 1-13 0,-24 12-36 0,12-12-31 0</inkml:trace>
  <inkml:trace contextRef="#ctx0" brushRef="#br1" timeOffset="114">21471 3381 17 0,'0'0'0'0,"-12"12"31"0,12-1-25 0,-12 2-4 0,12-13 4 0,0 12 1 0,0-12 2 0,-12 0 18 0,12 0-17 0,0 0-7 0,0-12-1 0,0-1 0 0,0 2 0 0,0-1-1 0,12-11 0 0,12 11 0 0,-24-12 0 0,12 12 0 0,-12 1 1 0,22-26 2 0,-9 14-3 0,-1-1 0 0,-1 12 0 0,2-13 1 0,10 2-1 0,-10 12 0 0,-1-14 0 0,-1 2 0 0,13 11 0 0,-11 1 0 0,-2-14 1 0,1 13 0 0,-12-12-1 0,11 12 1 0,-11 1-1 0,13-1 1 0,-13-13-2 0,12 14 1 0,-12-12-1 0,11 10 1 0,14 1-1 0,-14-13 1 0,1 15 1 0,0-1-2 0,0-14 0 0,12 0 0 0,-12 14 2 0,0-12-3 0,0 23 0 0,12-25 2 0,-12 13 0 0,-1 12-1 0,1-11 0 0,-1-1 1 0,2 12-1 0,-1-11-1 0,0 11 0 0,0 0 1 0,0 0 1 0,0-13-1 0,0 13 0 0,0 0-1 0,-2 13 1 0,15-13 1 0,-14 11 0 0,2-11-1 0,-1 12 0 0,-1-1-2 0,2 1 1 0,-1 0 2 0,-1 12 0 0,37 49 2 0,-36-52-1 0,1-8-1 0,-2 11 0 0,-11 0 0 0,12-12-2 0,-1-1 1 0,-11 14 1 0,13-2 2 0,-1 0-3 0,-1-10 0 0,1-1 0 0,0 0 1 0,-12 12 0 0,12-12 0 0,0 11-1 0,24 49 0 0,-36-60 2 0,12 0-1 0,0 12 0 0,-12-24-3 0,12 23 3 0,-2 1 0 0,3-11 0 0,-1-2-1 0,-12 12 1 0,11-10 0 0,2-1-1 0,-13 0 1 0,12-1 0 0,-1 1-1 0,2-1 0 0,-1 2 0 0,0-13 0 0,-12 0 0 0,12 12 1 0,10-12-1 0,-9 0 0 0,10 0 1 0,-10 0-1 0,-1-12 0 0,12 12 1 0,23-36-2 0,-23 25 2 0,-12-1-1 0,12 12-1 0,-12-12 1 0,-1-1 1 0,2 2-2 0,10-1 0 0,-11 1 0 0,12-2 2 0,-12 1-2 0,12 0 1 0,-24-1 0 0,12 3 0 0,-12 10 1 0,0 0-1 0,0 0 1 0,0 0-1 0,0 0 0 0,0-11-16 0,0 11-41 0,12-13-27 0</inkml:trace>
  <inkml:trace contextRef="#ctx0" brushRef="#br1" timeOffset="115">20363 3548 26 0,'0'0'0'0,"0"-36"36"0,0-22-26 0,0 21-3 0,12 13 6 0,0-11-5 0,1 10-1 0,-13 14 0 0,0 11 1 0,0 0-4 0,-13 48 0 0,-23 225 7 0,36-177-9 0,24-25-1 0,1-12 0 0,-14-11 0 0,1-12 2 0,-1 1-2 0,-11-16 1 0,0 4 0 0,-11-13-3 0,-12 1-6 0,-2-2-4 0,1-35-3 0,0-23-9 0,24-14-5 0,0 2 2 0,0 47-4 0</inkml:trace>
  <inkml:trace contextRef="#ctx0" brushRef="#br1" timeOffset="116">20351 3370 64 0,'0'-24'5'0,"-12"11"2"0,0-10 4 0,12 23 4 0,0-11-6 0,0 11-4 0,0 23 3 0,-11 25 0 0,-14 11-3 0,2-11 1 0,10 0-2 0,-10-1-1 0,10-10 0 0,2-3 0 0,0-10-1 0,-1 0 1 0,0-12-1 0,12-1 0 0,-12 2 0 0,12-13-1 0,0-13 5 0,12 2-6 0,-12-25 1 0,12 12-1 0,0-10 1 0,-1-3-1 0,0 13 0 0,2 1 0 0,-1-14 1 0,-1 3-2 0,2 9 0 0,10 0 2 0,-10-9-1 0,10 10 0 0,-23 0 0 0,12 24-1 0,0-12 1 0,-12 1 2 0,0 11 0 0,0 0 4 0,0 0-4 0,0 0-2 0,0 0 0 0,0 23 1 0,12 1 0 0,0 0-1 0,13-1 1 0,-14 1-2 0,12 0 0 0,13 12 8 0,-36-36-1 0,0-12-4 0,0 12-1 0,-11-11-3 0,11-2-10 0,0 13-13 0,23 0-9 0,1 13-17 0,0-13 0 0</inkml:trace>
  <inkml:trace contextRef="#ctx0" brushRef="#br1" timeOffset="117">24567 3512 32 0,'0'0'0'0,"-12"-12"5"0,12-11 2 0,0 0 3 0,0-2 4 0,12 0-3 0,-1 14-1 0,-11-12-3 0,13 23-1 0,-13 0-2 0,0 23 2 0,12 25-1 0,-12 11-1 0,0 215 6 0,11-190-7 0,1-25 0 0,-12 1 0 0,12-13-2 0,-12-10-1 0,12-14 2 0,0-12-2 0,-12 2-4 0,0-13-7 0,0-24-10 0,12 1-10 0,-12-14-5 0,0 14 6 0</inkml:trace>
  <inkml:trace contextRef="#ctx0" brushRef="#br1" timeOffset="118">24567 3381 29 0,'0'0'0'0,"0"-11"5"0,0-1 1 0,11-13 1 0,-11 14 3 0,13-1 2 0,-13 1-2 0,0-2-2 0,0 13 0 0,0 0-1 0,0 13 5 0,0 21-4 0,-13 3-1 0,-10 10-1 0,-1 1 0 0,0-1 1 0,1-23-1 0,10 12-1 0,-10-12-1 0,10 0-1 0,-10-14-1 0,10 15 0 0,2-13 0 0,-1 12-1 0,-1-12 0 0,13-12 0 0,0 0-1 0,0 0 2 0,0 0 2 0,0-23-4 0,0 10 0 0,13-11 0 0,-1 1 0 0,-1 12 0 0,-11-26 1 0,13 24-2 0,10-34 1 0,-23 23 0 0,13 13 1 0,-1-25-1 0,-1 24 0 0,13-24 3 0,-24 13-2 0,12 23 0 0,-12-12 0 0,0 12 0 0,12 0 0 0,-12 0 0 0,0 0 0 0,12 0-1 0,1 0 1 0,-2 0-1 0,12 0 1 0,-10 0 0 0,46 59 0 0,-35-22-1 0,0-14 0 0,35 48 12 0,-47-47-11 0,-1-12-1 0,2-12 1 0,-1 0-2 0,12 0-14 0,-12-12-36 0,23-12-68 0</inkml:trace>
  <inkml:trace contextRef="#ctx0" brushRef="#br1" timeOffset="119">22269 3965 54 0,'-12'-25'8'0,"12"14"-4"0,0 11 2 0,0-12 3 0,0 1 2 0,0 11-5 0,0 0-2 0,12 0 2 0,-12 0-2 0,11 34 1 0,13 16-1 0,-12-4 1 0,0 38-1 0,12-1 0 0,-12 1-1 0,0-13 0 0,0-12 0 0,-12 13 0 0,12-14 0 0,-2-8-1 0,-10-4 0 0,13 2 0 0,-13-24 0 0,0 0-1 0,0-11 0 0,0-2 0 0,0-11-1 0,0 0-9 0,-13 0-8 0,13-24-7 0,0-13-14 0,13 26-15 0</inkml:trace>
  <inkml:trace contextRef="#ctx0" brushRef="#br1" timeOffset="120">22352 3822 66 0,'-12'0'16'0,"12"-12"-6"0,-12 0 1 0,12 12-2 0,0 12-1 0,-12 13-1 0,0-14-2 0,0 24 1 0,12 1 0 0,-12 12-2 0,1-12 0 0,-1-1 1 0,-1 13 0 0,2-24-1 0,-1 0-1 0,12 10 2 0,-11-9-2 0,11-13-1 0,-13 1-2 0,13-13 3 0,0 0 1 0,0-13-4 0,0 1 0 0,0 0 1 0,0-12 0 0,0 12-3 0,13-11 1 0,-2-2 0 0,-11-9 1 0,23-3 1 0,-10 3-1 0,10-3 1 0,-11 1-1 0,12-12-1 0,-12 25 0 0,0-13 1 0,0 24 3 0,0-12-4 0,-12 12 1 0,0 1 2 0,0-1 1 0,12 12 0 0,-12 0-3 0,12 0 1 0,-12 12-1 0,22-1 0 0,3 12-1 0,-14 2 2 0,25 0 2 0,-23-14-3 0,11 12 1 0,-1-11 1 0,-12 0-1 0,2 1 1 0,-1-2-1 0,-12-11 0 0,0 0-1 0,11 0-44 0,-11 12-48 0,0-12 42 0</inkml:trace>
  <inkml:trace contextRef="#ctx0" brushRef="#br1" timeOffset="121">24984 1762 41 0,'47'-47'6'0,"26"-14"4"0,-27 50-4 0,-10-12 2 0,0 10-1 0,-12-11 1 0,-12 24 0 0,-12-11-3 0,0-1-1 0,-24 1-1 0,-12-2 1 0,-12 13 0 0,-23-12 0 0,-1 12 0 0,1-12-1 0,0 12-1 0,-14 12-2 0,3 0-2 0,-2 1 4 0,-11-2-1 0,0 1 0 0,12-1 1 0,-13 1-1 0,13 0 1 0,11 12-1 0,-34 24-2 0,-3-23 0 0,39-4 1 0,-3 4 3 0,-9 11-2 0,10 0 1 0,1-12 0 0,0 10 0 0,-1 3-1 0,25 10 1 0,11 1-1 0,-12 12 0 0,24-13 0 0,-11 13 0 0,23-1 1 0,-1 1-2 0,2 11 1 0,11-11 0 0,0 11 1 0,-12 25 0 0,-12-25 0 0,24-12 0 0,0 12 0 0,-12 37-1 0,12-24 1 0,12 0-1 0,-12-38 0 0,36 74-1 0,-25-73-1 0,14 60 2 0,-2-35-1 0,1-1-1 0,12 2 0 0,-24-15 1 0,13 26 1 0,-2 0-2 0,24-13 1 0,-11-12 2 0,0-23-2 0,22 24-1 0,-22-37 0 0,48 25 2 0,-12-25 0 0,11-12-2 0,0 2 2 0,12-1 2 0,-11-12 0 0,-1 0-3 0,-23 0-2 0,58-25 2 0,-47 14 1 0,1-24-1 0,0 10-1 0,-1-9-1 0,1 9 5 0,-12-10 2 0,10-1-5 0,2-12 1 0,-12 12-1 0,12-10 0 0,-37 21 0 0,61-34 0 0,-61 22 0 0,49-34-2 0,-25 12 0 0,-12 11 1 0,13 0 0 0,-11 1 1 0,-26-1-1 0,13-12-1 0,-13-11 1 0,1 0 8 0,-24-13-3 0,12 0-7 0,-12 2 2 0,12-1 1 0,0 11-1 0,-12-11-2 0,12 11-1 0,-12 12 4 0,-12-189-3 0,12 154 1 0,-12 24 2 0,0 0 0 0,-12-2-3 0,0 14-2 0,1-1 6 0,-1 13 0 0,12-1-1 0,-12 0 1 0,12 2 2 0,-12-4-3 0,-11-9 1 0,-1 13 1 0,11 21-1 0,-11-23 0 0,2 25 0 0,-2-2 1 0,-1 2-1 0,-9 12 0 0,-2-2-1 0,12 1 1 0,12 0 0 0,-11 12-1 0,22-13-2 0,2 13 2 0,-1 0 0 0,12 0 0 0,-13 0 1 0,-10 25-1 0,23-25 0 0,-11 0 0 0,11 12 0 0,0-12 0 0,0 0 0 0,0 0-1 0,0 0 1 0,0 0 0 0,-13 0 0 0,13 0 0 0,0 0 0 0,0 0-1 0,0 0 1 0,0 0-11 0,0 0 10 0,0 0 0 0,0 13 1 0,0-13-1 0,0 0 1 0,0 0 0 0,0 0-1 0,0 11 1 0,-11 1 1 0,11-1-1 0,-13-11-1 0,13 0 1 0,0 0 1 0,0 0-1 0,0 0 0 0,0 0-1 0,0 13 1 0,0-13 1 0,0 0 0 0,-11 0-1 0,11 0-9 0,0 12-16 0,0 0-8 0,0 11-37 0</inkml:trace>
  <inkml:trace contextRef="#ctx0" brushRef="#br1" timeOffset="122">24329 4513 70 0,'12'-37'9'0,"0"-22"3"0,11 34 1 0,-23 15-2 0,12 20 1 0,-59 111 15 0,-2-14-17 0,-10 12-1 0,0-12 1 0,-1-12-1 0,13-24-2 0,-2-11 2 0,26 1-6 0,12-27-3 0,-2-10 1 0,13-11-3 0,0-2-11 0,13-11-9 0,-13-24-16 0,11 0-10 0,1-10-14 0</inkml:trace>
  <inkml:trace contextRef="#ctx0" brushRef="#br1" timeOffset="123">24031 4584 66 0,'0'0'0'0,"-13"-71"25"0,13 0-1 0,-11 34-5 0,11 14 0 0,0 12-8 0,11 22-5 0,14 12 1 0,11 48-1 0,11 0-1 0,26 25-1 0,-16-24 0 0,4 11-1 0,-25-11 0 0,10-14 1 0,-10-8-1 0,-11-16-2 0,10-10 0 0,-23 12 2 0,12-25-1 0,-11 14-1 0,-2-13 0 0,-11 1-1 0,0-13 1 0,0 0 0 0,12 0 1 0,-12 0-2 0,0 11 0 0,0-22 0 0,11 11 0 0,-11-13 0 0,0 1 1 0,13 0-1 0,-13 12 0 0,0 0 0 0,0 0 0 0,0 0 0 0,0 0 0 0,0-13 0 0,0 13 0 0,12 0 0 0,-12 0 0 0,0 0 0 0,-12 0 0 0,12 0 0 0,0 0 0 0,0 0 1 0,0 0-1 0,0 0 0 0,0-11 0 0,0 11 0 0,0 0 0 0,0 0 0 0,0 0 0 0,0 0 0 0,0-12 0 0,-13 12 0 0,13 0-1 0,0 12 2 0,0-12-2 0,0 0 1 0,0 0 0 0,0 0 0 0,0 0-2 0,0 0-6 0,0-12-81 0,0 12 2 0,0 0 56 0</inkml:trace>
  <inkml:trace contextRef="#ctx0" brushRef="#br1" timeOffset="124">20506 4786 27 0,'0'0'0'0,"0"0"10"0,-13 0-7 0,13 0 11 0,0 0 7 0,0 0-17 0,13 12 0 0,-13-12 0 0,0 0 6 0,0 0-8 0,0 0 1 0,0 0-1 0,0 0 0 0,12 0 1 0,-12 12-1 0,0-12 2 0,0-12 18 0,0 12-21 0,12 0 0 0,-12 0 0 0,0 0 0 0,0 0 0 0,0 0 0 0,0 0-1 0,12-12 1 0,-12 12 0 0,0 0-1 0,0 0 1 0,12 0 0 0,-12-13 0 0,0 13-1 0,12-10 0 0,-12 10 0 0,0-11 1 0,0 11 0 0,12 0-1 0,-12-13 1 0,12 1 0 0,-2 0 0 0,3 12-1 0,-13-13-1 0,12 13 1 0,-1-11 0 0,2 11 1 0,-13 0 0 0,12-12-2 0,-12 12 2 0,11 0-1 0,-11 0 0 0,0-11-1 0,13 11 1 0,-1-13 1 0,-1 13-1 0,2-12 0 0,11 0 0 0,-13 12 0 0,1 0 0 0,-1-11 1 0,2 11-2 0,-1 0 2 0,-1-12-1 0,2 12-1 0,-1 0 1 0,11-11 1 0,1 11-1 0,0-13-1 0,0 1 1 0,1 12 1 0,-14-12 0 0,12 12-1 0,-11 0-1 0,-12-13 2 0,11 13-1 0,2 0 0 0,10 0 0 0,-10 0-1 0,11 0 2 0,0-11-1 0,-1 11-1 0,0 0 1 0,13 0 1 0,12-12-1 0,-36 12 0 0,12-11 1 0,1 11-1 0,-2 0 0 0,1 0 0 0,-1 0 1 0,13-12-1 0,0 12-1 0,0 0 1 0,-14 0 2 0,3-12-1 0,-1 12-1 0,-1-13 0 0,2 13 1 0,-14 0-1 0,13-11 0 0,-11 11 1 0,-2 0-1 0,1 0 0 0,-1 0 1 0,-11 0 0 0,0 0-1 0,0 0-1 0,-11 11-8 0,-1 2-7 0,1-1-6 0,-2 0-3 0,2-1-2 0,-2-11-25 0</inkml:trace>
  <inkml:trace contextRef="#ctx0" brushRef="#br1" timeOffset="125">21328 4310 26 0,'0'0'0'0,"-12"0"9"0,1 0-5 0,11 0 3 0,0-12 1 0,0 1 0 0,0 11-1 0,0 0 0 0,0 0 6 0,0 0-8 0,0-13-1 0,0 13-1 0,0 0-1 0,11 0 1 0,-11-12 0 0,12 12-1 0,-12 0-1 0,11 0 1 0,-11 0 0 0,25 12 2 0,-14-12-2 0,-11 13-1 0,12-13 0 0,0 11 0 0,12 1 1 0,24-1 0 0,-36 2-1 0,10-1-1 0,-9 0 1 0,-1 1 0 0,12-13-1 0,-12 11 1 0,-1-1-1 0,2-10 1 0,-1 13-1 0,-1-1 1 0,2 0-1 0,22 1 1 0,-23-13-1 0,-1 11 1 0,14-11 0 0,-14 0 0 0,-11 0-1 0,0-11 4 0,0 11-3 0,0 0 0 0,-11 0 0 0,11 0-1 0,0 0 0 0,-12 0 0 0,12 11 0 0,-13 1 0 0,2-1 0 0,-1 14 0 0,1-2 0 0,-13 0 0 0,11 2 0 0,2 0 0 0,-14-2 0 0,14 0 0 0,-14 2 0 0,14-2 0 0,-1-12 0 0,-11 14 0 0,11 0 0 0,0-14 0 0,12-1 0 0,-12-10 0 0,0 13 1 0,12-1-2 0,-12-12 2 0,12 12-1 0,0-12 0 0,0 0 0 0,-12 13 0 0,12-13 1 0,0 11-1 0,0-11 0 0,0 0 0 0,0 0 0 0,0 0 0 0,0 12 0 0,0-12 0 0,0 0 0 0,0 0 1 0,0 0-2 0,0 0 2 0,0 11-1 0,0-11 0 0,0 0-1 0,0 0 2 0,0 0-2 0,-12 0 1 0,12 0 1 0,0 0-2 0,0 0 1 0,0 13 0 0,0-13 0 0,0 0 0 0,0 0 0 0,-12 0-1 0,12 0 1 0,0 0 0 0,0 0 0 0,0 0 0 0,0 0 0 0,0 0 0 0,0 12 0 0,0-12 0 0,-12 0 1 0,12 0-1 0,0 12 0 0,0-12 0 0,0 0 0 0,0 0 0 0,-12 0 1 0,12 0-2 0,0 0 2 0,0 0-2 0,0 0 1 0,0 0 0 0,0 11 0 0,-11-11 0 0,11 0 0 0,0 12 0 0,0-12-1 0,0 0 0 0,0 0 2 0,0 0-1 0,0 0-1 0,0 11 0 0,0-11 0 0,-12 0 1 0,12 0 0 0,0 0 0 0,0 0 0 0,0 13-1 0,0-13 1 0,0 0 0 0,0 0 0 0,0 0 0 0,0 12 0 0,0-12 0 0,-13 0 0 0,13 0 0 0,0 0 0 0,0 0-2 0,0 0 2 0,0 0 0 0,0 0 0 0,0 0 0 0,0 0 0 0,0 12 0 0,0-12 0 0,0 0 0 0,-11 0-1 0,11 0 2 0,0 0-2 0,0 0 2 0,0 13-1 0,0-13-1 0,0 0 2 0,0 0-2 0,0 0 1 0,-12 0 1 0,12 0-1 0,0 0 0 0,0 0-1 0,0 0 1 0,0 0 0 0,0 0 0 0,0 0 0 0,0 0 0 0,0 0-1 0,0 0 1 0,-11 0 0 0,11 0 0 0,0 0 0 0,0 0 0 0,0 0 0 0,0 11 0 0,0-11 0 0,0 0 0 0,0 0 0 0,0 0 0 0,0 0 0 0,0 0 0 0,0 0 0 0,-13 0 0 0,13 12 0 0,0-12 0 0,0 0 0 0,0 0 0 0,0 0 0 0,0 0 0 0,0 0 0 0,-12 0-1 0,12 11 1 0,0-11 0 0,0 0 0 0,0 0 0 0,0 0 0 0,0 0 0 0,0 12-1 0,0-12 1 0,-12 0 0 0,12 0 0 0,0 0 0 0,0 0 0 0,0 0 0 0,0 0 0 0,0 0 0 0,0 0 0 0,0 0 0 0,0 0-1 0,0 0 1 0,-12 0 1 0,12 0-1 0,0 0-1 0,0 0 1 0,0 0 0 0,0 0 1 0,0 0-4 0,0 0 3 0,0 12 1 0,0-12-2 0,0 0 2 0,0 0-1 0,0 0 1 0,-12 13-2 0,12-13 1 0,0 0 1 0,0 0-2 0,0 0 2 0,0 0-1 0,0-13-1 0,0 13 1 0,0 0 0 0,0 0 0 0,0 0-3 0,0 0-6 0,0 0-5 0,-12 0-8 0,12 0-14 0,-11 13 7 0</inkml:trace>
  <inkml:trace contextRef="#ctx0" brushRef="#br1" timeOffset="126">9086 8738 59 0,'0'0'0'0,"0"-94"20"0,0 46-18 0,23-47 4 0,-10 59 0 0,-1-11 2 0,-1 11-2 0,2 0 2 0,-13 1-1 0,12 10 0 0,-12 2-2 0,0 12 3 0,0 11-7 0,0 0-1 0,-25 142 0 0,14-47 0 0,11 12 3 0,0 24 6 0,24 143 16 0,-12-131-15 0,-1-13-5 0,1-22 0 0,-12 10-1 0,-12 108 7 0,12-176-10 0,0 9 0 0,12 24 1 0,-12-70-3 0,0-13-5 0,0 0-14 0,0-37-14 0,-12-10-16 0,12-1-20 0</inkml:trace>
  <inkml:trace contextRef="#ctx0" brushRef="#br1" timeOffset="127">8909 9537 76 0,'-13'-24'4'0,"1"0"-1"0,0 12 1 0,12-11 3 0,-12 11 2 0,12 12 0 0,0-13-1 0,12 26 1 0,0-1-3 0,0 23-1 0,12 13 1 0,-12 11 0 0,11-11-1 0,-12 0 0 0,14-1-1 0,-1-10 0 0,-12-3-2 0,12 3 1 0,-12-14 0 0,-2 1-1 0,3 0 0 0,-1-11 0 0,-1-13 0 0,14 0 0 0,-1-13 0 0,-1-11-1 0,1-12 0 0,0 1 0 0,12-1-1 0,0 0 1 0,-1-10-1 0,13-4 1 0,-24-9-1 0,0 13 0 0,-2-4 1 0,3 4-1 0,-25 21 0 0,11 2 0 0,2-1 0 0,-13 24 1 0,0 0-1 0,0 0-1 0,-13 13 1 0,2 21 0 0,-14 14 0 0,-9 12 0 0,-2 11 0 0,-12 1 0 0,0-13 0 0,1 1 1 0,11-1 1 0,1-23-1 0,10 1 0 0,2-14-1 0,10 0 0 0,2-23 1 0,-1 12-1 0,12 1 1 0,-13-26 1 0,26 1-7 0,-1 0-10 0,-1-11-9 0,2-13-12 0,-1-12-48 0</inkml:trace>
  <inkml:trace contextRef="#ctx0" brushRef="#br1" timeOffset="128">8991 8608 79 0,'0'-25'3'0,"0"-46"0"0,0 37-1 0,12 9-1 0,0-10 0 0,-12 24 1 0,12-2 2 0,-12 13 2 0,0 0 5 0,-12 36-8 0,-12 12-2 0,12 23 0 0,-1 24 1 0,13 12 3 0,13 1 1 0,-1 10 1 0,12 13 0 0,0 12-3 0,0-12 2 0,-14 0 0 0,3-23 0 0,-1-13-3 0,-1-12-1 0,-11-24 1 0,13-11-1 0,-13-12-3 0,0-13 2 0,0-23 1 0,0 12 2 0,0-35-2 0,0 0 0 0,-13-27 0 0,-10 16-1 0,0-14-3 0,-13 12 2 0,0 12 1 0,0-10 0 0,-10 21-1 0,9-24 0 0,1 3 0 0,12-3 1 0,-11-10-1 0,35 10-1 0,0 3 1 0,0 22 0 0,0 0 0 0,0-1 0 0,0 13-1 0,12 0 0 0,-1 37 1 0,1 10 0 0,0 13-1 0,24-1 1 0,-12 14 0 0,12-15 0 0,-13-11 1 0,0 1 1 0,2-12-2 0,-1-12 1 0,0-11 0 0,23-26 5 0,-24-35-4 0,2 1 0 0,11-25-2 0,-1 1 1 0,1 12 0 0,11 22-1 0,-22 14 0 0,-2 12 0 0,-11 11 0 0,-12 23 0 0,-12 12 0 0,0 1 0 0,1-12 0 0,-14 13 0 0,14-26 0 0,-1 12 0 0,-1 1 0 0,2-11-1 0,11 10-10 0,0 1-12 0,-12-12-9 0,24-37-73 0</inkml:trace>
  <inkml:trace contextRef="#ctx0" brushRef="#br1" timeOffset="129">9073 8512 83 0,'-10'-11'2'0,"-14"-25"1"0,12 1-2 0,0 12 1 0,0 10 1 0,0 1 1 0,0 12-2 0,-1 0-1 0,13 0 0 0,-11 36 0 0,11 11 0 0,0 25-1 0,11 179 11 0,14-109 1 0,-13 13 2 0,0-13-5 0,12-11-5 0,-12-35 0 0,-12-13 0 0,12-24 0 0,-12-11-1 0,10-37 0 0,-10 2 0 0,13-13 1 0,-13-36-1 0,0-12-1 0,0-23-1 0,0-36 0 0,0 0 0 0,0-23 0 0,0-2 0 0,0 13-1 0,0 35 0 0,-13 13 0 0,13 12-2 0,-10 11 0 0,-2 0-1 0,-12 13-1 0,12 11 0 0,0-13 0 0,0 26 0 0,12-1 1 0,0 1 0 0,0 11-1 0,0 11 1 0,0 25 1 0,12 12-1 0,-12 46 1 0,0 27 0 0,0 9 3 0,0 13 5 0,-12 11 7 0,12-11-2 0,-12-12-4 0,12-36-2 0,0-24-2 0,0-10-2 0,12-14-1 0,-12-23 3 0,12-12-1 0,-12-12 1 0,0-12 0 0,-12-24 0 0,-13 24-1 0,14-11-4 0,-1 23 3 0,1-11 0 0,-1-2 0 0,12 13-1 0,-11-12-1 0,-2 0 1 0,1-12 1 0,-12-12-1 0,0-11-1 0,0-14 2 0,1 27-3 0,-2 10 2 0,2 11 0 0,10 2 1 0,-10-1-1 0,10-12 1 0,2 12-2 0,0-13 1 0,-2 15 0 0,13-1-1 0,0 11 0 0,0-13 0 0,13 13 1 0,22 13-2 0,-12 8 2 0,-10 16 0 0,23 10 0 0,-24 1-1 0,23 12 0 0,-23-1 2 0,24 13-1 0,-12-24 0 0,12 12 1 0,23 22-3 0,-23-59 1 0,0 2 2 0,-1-13 1 0,1-12-1 0,0-37 0 0,-1-9 0 0,12-13 0 0,14-25 0 0,80-119 0 0,-69 120-2 0,-12 22 2 0,-24 40-2 0,-25 8 1 0,2 13 0 0,-13 0 0 0,-24 34-1 0,-1 27 1 0,-21-1 0 0,-2 24 0 0,-11-26 1 0,11 2 0 0,12-23 0 0,0 9 1 0,13-21 0 0,10-14-1 0,2 1 0 0,11-1-1 0,0-11 0 0,0 0-12 0,36 0-59 0,-25 0-7 0</inkml:trace>
  <inkml:trace contextRef="#ctx0" brushRef="#br1" timeOffset="130">3692 8811 57 0,'-13'-12'27'0,"-34"-12"-23"0,35 12-3 0,24 0 0 0,24-1-1 0,0 2 1 0,11-1 0 0,25-11 0 0,-14-2 0 0,14 2 0 0,48-25 0 0,-72 35-1 0,-25-8-1 0,-11 8 1 0,0 13 0 0,-12 0-2 0,-12 0 2 0,-12 24-7 0,13-14-38 0</inkml:trace>
  <inkml:trace contextRef="#ctx0" brushRef="#br1" timeOffset="131">3561 8799 81 0,'-36'0'5'0,"-23"0"-4"0,35 12 0 0,24-12 1 0,0 0-1 0,24-12 0 0,23-12 0 0,12 12 0 0,-11 0-1 0,60-24 1 0,-37 13-1 0,11 11 0 0,-21-12-1 0,-13 12 2 0,-14 1-1 0,-9 11-1 0,-14-13 1 0,-11 13-1 0,-11 13-5 0,-1-13-39 0</inkml:trace>
  <inkml:trace contextRef="#ctx0" brushRef="#br1" timeOffset="132">3525 8893 82 0,'0'0'0'0,"-25"13"5"0,3-13-4 0,34 0 0 0,11 0 0 0,25-13 0 0,11-10-1 0,13 12 1 0,-13-2 0 0,1 1-1 0,0 12 0 0,-14-12 1 0,-21 12-1 0,-14 0 1 0,-11 0-1 0,0 0 0 0,0-11 0 0,0 11 0 0,0 0 1 0,0 0-1 0,0 0-1 0,0 0 2 0,0 0-1 0,0 0 0 0,13 0 0 0,-13 0 0 0,0 0 0 0,0 0 0 0,0 11 0 0,0-11 0 0,0 0 0 0,0 0 0 0,0 0 0 0,0 0 0 0,12 0 0 0,-12 0 0 0,12 0 0 0,-12 0 0 0,0 0 0 0,0 12 1 0,0-12-1 0,12 0 0 0,-12 0 1 0,0 0-1 0,0 0-1 0,11 0 1 0,-11 12 0 0,0-12 0 0,0 0 1 0,0 0-2 0,0 0 1 0,0 0 0 0,0 0 0 0,0 0 0 0,0 13 0 0,0-13 1 0,0 0-2 0,0 0 1 0,0 0 0 0,0 0 0 0,0 0 0 0,0 11 0 0,0-11 0 0,-11 0 0 0,11 12 0 0,0-12 0 0,0 0 0 0,0 0 0 0,0 0 0 0,0 11 0 0,0-11 0 0,0 0-1 0,-12 13 1 0,12-13-1 0,0 0 1 0,0 0 0 0,0 0 0 0,0 0 0 0,0 12 0 0,0-12-1 0,0 0 1 0,-12 0 0 0,12 0 0 0,0 0 0 0,-12 0 0 0,12 0 0 0,0 0 1 0,0 0-1 0,0 0 0 0,0 0 0 0,0 0 0 0,12 0 0 0,-12 0 0 0,0 0-1 0,0 0 1 0,0 0 1 0,0 0-1 0,12 0 0 0,-12 0 0 0,0 0 2 0,0 0-2 0,12-12-1 0,-12 12 1 0,0 0 1 0,0 0-1 0,0 0 0 0,11 0 0 0,-11 0-1 0,11 0 1 0,-11 0-1 0,0 12-1 0,0-12-45 0</inkml:trace>
  <inkml:trace contextRef="#ctx0" brushRef="#br1" timeOffset="133">13802 8202 37 0,'0'-10'26'0,"-25"-14"-20"0,14-13-3 0,-1 37 1 0,12-23 1 0,0 12-1 0,0-2 0 0,0 13 2 0,0-12 9 0,0 24-14 0,0 12-1 0,12 12 3 0,-1 1-1 0,-11-3-1 0,13 14 0 0,-1 83 2 0,-12-47-2 0,0 21 0 0,0 16 0 0,0-14 0 0,-12 25 0 0,12-2-1 0,-13 12 2 0,2 13-2 0,11 0 1 0,-12-12-1 0,35 451 9 0,-10-450-6 0,-1 11-1 0,12-12 0 0,-24 22-2 0,12 3 3 0,-1-1-1 0,1-12-2 0,-12-1 1 0,12-11-1 0,0 12 2 0,0 0 1 0,0-12 0 0,1-1-2 0,-2 0 1 0,1 2 0 0,-1 11-1 0,-11 0 0 0,0 11-2 0,0-11 1 0,0-36 1 0,0-12 2 0,0-11 1 0,-11 0-1 0,11-25-1 0,-23 0-1 0,10-12 0 0,-11 13 0 0,0-1-1 0,-35 167-2 0,47-190 2 0,-1-12-1 0,13-36-10 0,-11-25-38 0,11-57-47 0</inkml:trace>
  <inkml:trace contextRef="#ctx0" brushRef="#br1" timeOffset="134">13492 8108 104 0,'0'0'0'0,"-35"-48"4"0,35 37-2 0,0-1-2 0,47-12 1 0,37 12-1 0,11-13 1 0,12 2 0 0,12 0 0 0,12-2 2 0,-13 14 0 0,-9 11-1 0,9-12 0 0,-10 12 0 0,-13-11 0 0,-1-2 1 0,-22 1 0 0,12 12 1 0,-25 0-2 0,-11-12 0 0,0 24 1 0,-24-12-1 0,-1 12 0 0,13 1 0 0,-24 10-1 0,12-12 1 0,-1 14 0 0,14-13-1 0,-3 22 0 0,-9-9-1 0,-1 11 1 0,-1 11-2 0,1 13 0 0,-12 11 1 0,0 0 0 0,0 25 0 0,12 0 0 0,1-12-1 0,-2 10 2 0,-12-12-1 0,1 14 0 0,-1 0 1 0,-11 11 0 0,0 12 0 0,0 24 0 0,-11 12 0 0,11-1-1 0,0 1 0 0,11-12 0 0,14 12 0 0,-13-12 1 0,24 11 0 0,-24-24 0 0,10 14 0 0,-9-1-1 0,-13 24 2 0,12-1 0 0,-12 1-1 0,0 0 1 0,-12 357 3 0,12-369-4 0,0 12 0 0,0-12 2 0,-13 0-2 0,-9 11 2 0,10-12 1 0,-12-11 1 0,0 12-3 0,-12 12-2 0,13 11 3 0,-13-11-1 0,12-24-1 0,12-24-1 0,0-12 3 0,0-24 1 0,-12-11 0 0,12-13 0 0,-11 1 0 0,10-12-3 0,2-25 0 0,11-12-1 0,0 2 0 0,0-49-23 0,-12 1-26 0,12 11-28 0,-13 24 26 0</inkml:trace>
  <inkml:trace contextRef="#ctx0" brushRef="#br1" timeOffset="135">13790 14097 85 0,'-24'0'5'0,"-23"-12"-2"0,23 36 0 0,12-11-2 0,12-13 0 0,0 23 1 0,24-12 0 0,-12 13 2 0,23 0 1 0,1-12 2 0,0 12-1 0,23-12 1 0,1-12-1 0,10 0-1 0,15 0-1 0,-2 0-1 0,24 0 0 0,0 0-1 0,-11 0-1 0,11 0 2 0,-12 0 1 0,-12 0 0 0,0 0 0 0,-11 0-1 0,-12 0 2 0,-13-12-1 0,-11 12 0 0,0-13-1 0,-13 13 1 0,-10 0 0 0,-13 0 0 0,0 0 4 0,11 0-7 0,-11-11-1 0,13 11 0 0,-13 0 0 0,11 0 0 0,1 0 1 0,-12 0-1 0,0 0 0 0,0-12 0 0,11 12 1 0,-11 0-1 0,0-11 0 0,0 11 0 0,13-13 0 0,-13 13 0 0,0 13 0 0,0-13 0 0,0-13 0 0,0 13 0 0,0 0 1 0,0 0-2 0,0-12 0 0,0 12-7 0,-13 0-122 0,2 0 79 0</inkml:trace>
  <inkml:trace contextRef="#ctx0" brushRef="#br1" timeOffset="136">21792 8834 61 0,'-24'-119'26'0,"24"24"-1"0,0 83-20 0,24-23 15 0,-12 35-13 0,0 23-2 0,-12 25 1 0,0 35 1 0,0 12-1 0,0 1-1 0,24 249 12 0,-12-284-13 0,24-15-2 0,-2-21-1 0,3-14 0 0,-1-11 0 0,70-24-2 0,-57-13-5 0,-14 3-5 0,1-3-6 0,-24 3-8 0,-1-3-10 0,-22 3-27 0,-1 34 31 0</inkml:trace>
  <inkml:trace contextRef="#ctx0" brushRef="#br1" timeOffset="137">21577 9240 38 0,'-36'0'5'0,"-10"0"5"0,34 0 0 0,0-25-3 0,36 2-3 0,22-25 0 0,26 0-3 0,24-11-1 0,23-1 0 0,-12 26-12 0,-13 21-18 0,-69 13 0 0</inkml:trace>
  <inkml:trace contextRef="#ctx0" brushRef="#br1" timeOffset="138">22400 9096 57 0,'-12'-11'1'0,"12"-37"2"0,0 25 4 0,0-2 3 0,0 13-3 0,12 12-1 0,11 0-1 0,-11 0-2 0,24 24 0 0,-12 23-1 0,23-10 0 0,-11 10 0 0,0 1 1 0,-12-13-1 0,-1 1 0 0,-11 0 0 0,-12 1 0 0,0-3-1 0,-35 26 1 0,11-49-1 0,12 2 1 0,-12-26 0 0,12-10-1 0,12-13 0 0,0 1 0 0,23-13-1 0,26 1 0 0,-2-13 0 0,-11 12 0 0,11 1 2 0,-11 10 0 0,-13 14 0 0,2-13 0 0,-13 24 0 0,0-11-1 0,0 12-1 0,-12 11 0 0,12-13-7 0,12 13-17 0,11 13-14 0,-11-2-11 0</inkml:trace>
  <inkml:trace contextRef="#ctx0" brushRef="#br1" timeOffset="139">23447 8715 49 0,'0'0'0'0,"-23"-35"4"0,11 22-1 0,12 2 6 0,0 11 0 0,0-12 0 0,0 1-1 0,12-2-3 0,11-11-1 0,13 11-1 0,-12-21-2 0,12-3 1 0,-13 3-1 0,-11-3 1 0,-12-10-1 0,-12-1 0 0,-11 13 0 0,-1 10-1 0,-12 14 0 0,0 11 1 0,-11 11 1 0,11 26 0 0,0 10-1 0,2 13 1 0,21-1-2 0,1 1 1 0,24-1 0 0,12 0-1 0,22-22 0 0,3-26 1 0,9 1-1 0,14-12 0 0,0 0 0 0,-12-23-3 0,-13-1-8 0,1-23-9 0,-24 10-14 0,0-10-11 0</inkml:trace>
  <inkml:trace contextRef="#ctx0" brushRef="#br1" timeOffset="140">23793 8275 46 0,'-12'-23'7'0,"0"-14"6"0,12 14 0 0,0-1-2 0,0 24-3 0,12 0-2 0,36 59 1 0,-38-23-3 0,15 24 1 0,-1-13-2 0,-1 13-2 0,-10-25 1 0,10-11 1 0,-23-12-1 0,13-1 1 0,-13-11 3 0,0-34-1 0,11-14-1 0,-11-12-3 0,0-11-1 0,0-26 1 0,24 26-1 0,-1 24-6 0,2 35-14 0,-1 12-6 0,-1 12-4 0,-23 1 2 0,12-2-6 0</inkml:trace>
  <inkml:trace contextRef="#ctx0" brushRef="#br1" timeOffset="141">24138 8108 31 0,'0'0'0'0,"12"-24"17"0,0 12-2 0,0 0-6 0,0 36 0 0,12 12-2 0,11 36-1 0,1-25-2 0,-25-11 0 0,14-25 2 0,-25 2-1 0,12-13 3 0,12-47-1 0,11-3-5 0,-11-8-1 0,12-14 2 0,0 13-2 0,-13 35-1 0,-11 11-2 0,0 26-5 0,1 11-17 0,-13 23-19 0,0-23 1 0</inkml:trace>
  <inkml:trace contextRef="#ctx0" brushRef="#br1" timeOffset="142">22352 9870 96 0,'0'0'0'0,"0"-60"5"0,-12 60-2 0,12 48 7 0,0 48 3 0,-12 11-3 0,12 12-4 0,-12 0-2 0,36-24-1 0,0-1-3 0,12-33 1 0,-13-1-6 0,0-13-9 0,-10-35-18 0,-1 0-13 0</inkml:trace>
  <inkml:trace contextRef="#ctx0" brushRef="#br1" timeOffset="143">22161 10609 36 0,'-24'11'12'0,"13"-11"-7"0,11 12-1 0,0-12 5 0,35 0 1 0,14-12-1 0,21-23-4 0,26-1-2 0,-1-12-2 0,0 14 0 0,-11-27 0 0,-13 13 0 0,-35 2 0 0,-25-4 0 0,-11 4 3 0,-23 46-1 0,-13 0 1 0,0 12 0 0,1 35-1 0,-1 1-1 0,12 12 0 0,12-1 0 0,12-13-1 0,0 4 1 0,12-16-2 0,24 3 1 0,11-14-1 0,1-12-1 0,143-105-66 0,-179 83 57 0,35-49-34 0</inkml:trace>
  <inkml:trace contextRef="#ctx0" brushRef="#br1" timeOffset="144">23102 10323 27 0,'0'-24'6'0,"0"-13"5"0,11 3 2 0,-11 22 1 0,0 12 0 0,-11 0-5 0,-25 35-2 0,12 13-3 0,1-1-1 0,10-10-3 0,26-14 0 0,23 1 0 0,11-12 0 0,13 13 0 0,-1-14 0 0,-23 36 1 0,-48-23 0 0,-36 12-1 0,0-12 1 0,-11-24-1 0,24 11-1 0,11-34-9 0,24 11-9 0,11-12-7 0,26-12 0 0,-14 36-1 0</inkml:trace>
  <inkml:trace contextRef="#ctx0" brushRef="#br1" timeOffset="145">23412 10013 44 0,'0'-36'7'0,"-12"-10"5"0,12 33 0 0,0 26-5 0,0 21 2 0,0 37 0 0,12 13-2 0,-12-13-3 0,35 13-3 0,-11-13-1 0,24 37-8 0,-24-74-22 0,-12 3-8 0,-12-24 9 0</inkml:trace>
  <inkml:trace contextRef="#ctx0" brushRef="#br1" timeOffset="146">23305 10239 52 0,'0'0'0'0,"-36"-23"8"0,24 11 3 0,12-12-6 0,37-12-4 0,33-11-1 0,24 11-19 0,-33 0-30 0</inkml:trace>
  <inkml:trace contextRef="#ctx0" brushRef="#br1" timeOffset="147">23781 9787 41 0,'0'0'8'0,"-24"-24"-4"0,12 0 1 0,48 1-3 0,47-49 1 0,-47 24 0 0,11 13-1 0,-34-1 4 0,-2 0 0 0,-22 13 3 0,-13-1 1 0,-12 24-1 0,0 0-1 0,-59 108 2 0,95-74-9 0,0 3 0 0,12-3-1 0,12-9 1 0,10 11 0 0,-9-13 0 0,22-11-1 0,2-12 0 0,-2 0-9 0,13-25-14 0,-13-9-10 0,1-3-24 0</inkml:trace>
  <inkml:trace contextRef="#ctx0" brushRef="#br1" timeOffset="148">24186 9358 41 0,'-12'-23'6'0,"-12"12"6"0,24-26 2 0,-12 24-1 0,24-21-3 0,12 34-5 0,1 0-1 0,9 23 0 0,14 13-2 0,-24 10 0 0,-12-9 0 0,0-1 0 0,-12 0 0 0,0-24 0 0,0-1 0 0,0-11 1 0,0-23-1 0,-12-13-1 0,12-12 1 0,-12 2-2 0,24-4 0 0,24 3-1 0,-1 12 0 0,12 12-5 0,2 10-3 0,-2 1 1 0,-11 0 2 0,0 12 3 0,-13-13 2 0,-23 2 1 0,12-1 1 0,-12 1 1 0,-12-1 1 0,0 12 0 0,1 12-3 0,11 11-1 0,0-12-2 0,11 2-2 0,1-13 0 0,0 0 2 0,0-13 1 0,0 2 1 0,-12-1 1 0,-12-11 0 0,0-25 0 0,12 37 2 0,0-26 5 0,36 14 14 0,-24 33-16 0,12 27-1 0,0-1-2 0,-1 23 1 0,-11-23-1 0,-1 1 2 0,-11-14 2 0,0-23 1 0,-11 0 2 0,11-12-4 0,0-36-3 0,11 1-2 0,25-24 1 0,13-13-1 0,9 13-1 0,-9 11-10 0,10 36-19 0,-23 24-28 0,-36 0 10 0</inkml:trace>
  <inkml:trace contextRef="#ctx0" brushRef="#br1" timeOffset="149">21102 9287 62 0,'22'-24'4'0,"14"-12"3"0,0 24 3 0,-11 0 0 0,-14 1 0 0,-11 11 0 0,0 11 0 0,-11-11-3 0,-25 24-2 0,0 0-1 0,1-12-1 0,-1-1-2 0,0 14 0 0,11-13 0 0,2 1 0 0,12-2-1 0,-1-1 0 0,1 3 0 0,-2-13 0 0,1 0 2 0,12 12 0 0,-12 0 0 0,0-12-2 0,12 24 0 0,0-1 1 0,-12 14 0 0,12-3 0 0,0 16 0 0,12-4 0 0,0 2 0 0,0 13-1 0,0-3 1 0,12 14 1 0,-1 11 0 0,-11 1 0 0,-1 0-2 0,-11-2 0 0,13 1 1 0,-1 1 0 0,-1-2 0 0,-11-11-1 0,13 2 0 0,-1-14 0 0,0 14 1 0,-12-27-1 0,0 2 1 0,0 0-1 0,0-14 1 0,12 3 0 0,-12-13-1 0,12-1 1 0,-2-10-1 0,3-1 1 0,23-12 0 0,12-25-1 0,11 2 0 0,13-1 1 0,-13 0-1 0,1 1 0 0,-13 12 1 0,-11-2-1 0,-24 1 0 0,-1 12 1 0,-11 0 0 0,0-12-2 0,0-1-11 0,0-10-20 0,0-13-28 0,-11 24 13 0</inkml:trace>
  <inkml:trace contextRef="#ctx0" brushRef="#br1" timeOffset="150">19018 10275 47 0,'0'0'0'0,"-36"-59"8"0,23 34-2 0,2 2-1 0,11 23-2 0,0 12 0 0,72 214 11 0,-37-131-12 0,-11-11-1 0,-12-13 0 0,0-11 2 0,-12-37-1 0,0 2 1 0,0-25 1 0,0 0 0 0,-12-37-3 0,12 3 0 0,0-16-2 0,12 16 1 0,24 10 0 0,11 24-1 0,0 24 1 0,-10-1 0 0,-3 13-1 0,-21 0 1 0,-13-1 0 0,-24-10 1 0,1-2-1 0,-14-12 1 0,-10-11-1 0,12-11 1 0,11-1 0 0,12 1 0 0,0 11-3 0,12-13-5 0,24 13-4 0,0 0-9 0,11 0-5 0,-24 0-6 0</inkml:trace>
  <inkml:trace contextRef="#ctx0" brushRef="#br1" timeOffset="151">19613 10335 45 0,'0'0'0'0,"-12"-23"10"0,-1 10-5 0,2 1-1 0,-1 12-1 0,1 0 0 0,-1 25-1 0,-1-2 1 0,2 12 0 0,-1 1 0 0,1 0 1 0,11 0-1 0,-13-1-1 0,13 1 0 0,0 0-1 0,13-12 0 0,-13-13 0 0,11 1 0 0,1-1-1 0,-1-22 2 0,-11-1-1 0,13 1-2 0,-1 11 2 0,-1 0 0 0,1 0-1 0,24 0 0 0,-24 0-1 0,24-12 2 0,-12-13 0 0,-1-9-1 0,-11-3 0 0,-1-22 0 0,14 0 1 0,-14-25 0 0,2-24 0 0,-13 3 0 0,-24 8-1 0,-1 14 0 0,14 35 0 0,-14 25 0 0,3-2 0 0,10 25-1 0,0 25 0 0,12 21 2 0,12 27-1 0,0 22 2 0,10 0-1 0,3 0 0 0,11-11-2 0,24 47 2 0,-36-97-2 0,10-9-2 0,-9 0-4 0,-1-25-6 0,11-13-8 0,-23-34 0 0,0-1-13 0</inkml:trace>
  <inkml:trace contextRef="#ctx0" brushRef="#br1" timeOffset="152">20148 10144 29 0,'0'-12'8'0,"13"-13"-4"0,-13 4 2 0,0-4-1 0,0 0 0 0,-13 14 1 0,13-12 0 0,-23 10 0 0,-1 26-1 0,1-2-2 0,0 25 0 0,-2 1-1 0,1 9 1 0,12 2-1 0,0-12 0 0,12 10-1 0,0-21-1 0,12 11 1 0,-12-24 0 0,0-1-1 0,12-11 0 0,0 0 1 0,0-11 1 0,0-25-2 0,1-1 1 0,-2 3-1 0,12 10 0 0,-11 0 0 0,-1 12 0 0,2 12 0 0,-1 0 0 0,-12 12 0 0,11-1 0 0,2 2 1 0,-13-1-1 0,12-12 0 0,0 0 1 0,0-12 0 0,-1-1 0 0,0-10-1 0,2 12 1 0,-1-2-1 0,-12 1 0 0,0 12-1 0,11 12 1 0,14 1 1 0,-14-13-2 0,2 0 1 0,10 0 0 0,-11-25 1 0,0 13-1 0,0-22 0 0,0 21 0 0,-12-11 1 0,0 24-1 0,0 0 0 0,12 24 0 0,-12-11-1 0,24-2 1 0,-12-11 1 0,-1 0-2 0,14 0 1 0,-14-11-5 0,1-2-8 0,-1 13-5 0,-11-12-2 0,13 0 6 0,-1-12 3 0,0-47 7 0,0 35 10 0,0-1-1 0,12-9-1 0,-2-2 14 0,-9 37-12 0,-13 11 5 0,-23 34-4 0,11 3-2 0,0-3 1 0,0-9-4 0,24 0-1 0,0-14 0 0,10-11 0 0,14-24 0 0,13 0 0 0,-13-12-1 0,-1 1 1 0,-23 11-1 0,-1 24 1 0,-11 0-1 0,-11 11 1 0,11 14-1 0,0-2-1 0,24-23 2 0,-1 0-5 0,2 12-16 0,10-12-43 0</inkml:trace>
  <inkml:trace contextRef="#ctx0" brushRef="#br1" timeOffset="153">19565 10370 41 0,'0'0'4'0,"0"-24"1"0,-11 13 1 0,-1-1 0 0,-1 12-3 0,2 0 0 0,-1 0 1 0,1 12 0 0,-2 11-2 0,1 13 0 0,0-13 0 0,12 14 0 0,0-3 1 0,-12 16-2 0,12-27 0 0,12 1 0 0,25 11 0 0,-37-35 0 0,23 12 0 0,1-35 3 0,-24-14-3 0,12 14 0 0,-12-25 0 0,0 14-1 0,11-3 0 0,1 13 0 0,-1 12 1 0,-11 1-1 0,13 22 2 0,-1 25 2 0,-12 1-1 0,12-3-2 0,-12 3 0 0,12-14 0 0,0-12 0 0,0 2-1 0,12-26 1 0,-1 2 1 0,-23-25-2 0,12 24 1 0,-1-13-3 0,-11 15-11 0,0 20-71 0</inkml:trace>
  <inkml:trace contextRef="#ctx0" brushRef="#br1" timeOffset="154">19495 11085 69 0,'0'0'2'0,"-37"0"15"0,37-11-14 0,24-14 1 0,36-23 1 0,23-11-2 0,23-14-1 0,26 2 0 0,11 0-1 0,24-13 0 0,-1 2-1 0,1 9 0 0,-37 15-1 0,-34 11 2 0,-36 10 0 0,-24 14-1 0,-24-1-3 0,-1 24-6 0,-22 0-7 0,-14 24-7 0,-22-1-26 0</inkml:trace>
  <inkml:trace contextRef="#ctx0" brushRef="#br1" timeOffset="155">19529 11168 57 0,'-95'48'4'0,"60"-24"-1"0,22-14 4 0,13-10 0 0,13-21-4 0,46-16 1 0,25-23-1 0,35-23 0 0,23-13 0 0,37 12 0 0,12-21-2 0,-13 9 0 0,-23 13-1 0,-61 36 0 0,-58 22 2 0,-36 25 2 0,-11 0-3 0,-14 0-4 0,15 0-27 0,10 0-38 0</inkml:trace>
  <inkml:trace contextRef="#ctx0" brushRef="#br1" timeOffset="156">2644 8834 12 0,'-13'0'45'0,"13"-12"-34"0,0 1-9 0,0 11-1 0,-11 0 5 0,11 0-2 0,0-12 2 0,24 1-3 0,12-39 1 0,94-80 4 0,-46 59-5 0,-2-1 0 0,3 14-1 0,-2 8-1 0,-11 4-1 0,46-38 4 0,-70 59-3 0,-12 15 0 0,-12-1-1 0,12 11 0 0,-24 0-2 0,-2 11-6 0,-10-1-16 0,0 3-28 0</inkml:trace>
  <inkml:trace contextRef="#ctx0" brushRef="#br1" timeOffset="157">2608 9073 64 0,'-24'12'4'0,"-59"35"-4"0,24-23 1 0,35-11 1 0,24-13 2 0,24-37-1 0,35-10 1 0,13-24 0 0,11 0 1 0,24-2 2 0,0 2 0 0,-23 10 0 0,10-10 0 0,-10 24-2 0,-25 0-2 0,-23 23 0 0,37-13 2 0,-50 26-2 0,1-1-1 0,-12 1-1 0,-1 11 0 0,-11 0 0 0,0 0 5 0,0 0-5 0,0 0 0 0,0 0 0 0,0 0-1 0,-11-13 0 0,11 13 1 0,0 0-1 0,-12 0 0 0,12 0 0 0,-13 0 0 0,13 13-1 0,-11-13 0 0,11 0-1 0,0 11-27 0,11 1-61 0</inkml:trace>
  <inkml:trace contextRef="#ctx0" brushRef="#br1" timeOffset="158">15968 14193 29 0,'0'0'0'0,"0"0"1"0,0-13 0 0,0 13-1 0,13 0 0 0,-1 13 0 0,-12-13 0 0,0 0 1 0,0 0-2 0,0 0 0 0,0 0-13 0,0-13-1 0</inkml:trace>
  <inkml:trace contextRef="#ctx0" brushRef="#br1" timeOffset="159">15968 8859 13 0,'0'0'0'0,"0"0"38"0,13-13-23 0,-13 13-7 0,0 0-3 0,0-12-4 0,0 12-1 0,0 0 1 0,0 0-1 0,12 0 0 0,-12 0 0 0,0 0 0 0,0 0 0 0,11 0 0 0,-11 12 0 0,0-12 0 0,-11 0 0 0,11 0 0 0,0 0 0 0,0 0 0 0,0 0 0 0,0 0 0 0,0 0 1 0,-12 13-1 0,-1-13-1 0,13 11 1 0,-11-11 0 0,11 0 0 0,0 0 0 0,0 0 1 0,0 0-1 0,0 0 0 0,0 12 0 0,-12-12 0 0,12 0 0 0,0 0 0 0,0 0-1 0,0 0-62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000" max="10000" units="dev"/>
          <inkml:channel name="Y" type="integer" min="-10000" max="10000" units="dev"/>
          <inkml:channel name="F" type="integer" max="255" units="dev"/>
          <inkml:channel name="T" type="integer" units="dev"/>
        </inkml:traceFormat>
        <inkml:channelProperties>
          <inkml:channelProperty channel="X" name="resolution" value="1" units="1/dev"/>
          <inkml:channelProperty channel="Y" name="resolution" value="1" units="1/dev"/>
          <inkml:channelProperty channel="F" name="resolution" value="1" units="1/dev"/>
          <inkml:channelProperty channel="T" name="resolution" value="0" units="1/dev"/>
        </inkml:channelProperties>
      </inkml:inkSource>
      <inkml:timestamp xml:id="ts0" timeString="2025-11-15T16:17:58.796"/>
    </inkml:context>
    <inkml:brush xml:id="br0">
      <inkml:brushProperty name="width" value="0.05292" units="cm"/>
      <inkml:brushProperty name="height" value="0.05292" units="cm"/>
      <inkml:brushProperty name="color" value="#57D200"/>
      <inkml:brushProperty name="antiAliased" value="0"/>
    </inkml:brush>
  </inkml:definitions>
  <inkml:trace contextRef="#ctx0" brushRef="#br0">1858 6096 60 0,'-36'-36'30'0,"12"13"-27"0,24 11-2 0,12 12-1 0,0-12 1 0,0-1-1 0,12 2 1 0,0-12 0 0,12 10-1 0,-1-11 1 0,1 11-1 0,59-8 2 0,-47 8-2 0,12 13 0 0,-13-12 1 0,215-24 1 0,-202 36 0 0,-1 0 0 0,13-12 0 0,-1 12 1 0,-11 0 0 0,11 0 0 0,-11 12 0 0,-2-12 0 0,15 0 0 0,-3 11 1 0,2-11 0 0,1 0 1 0,-3 0-1 0,2 0 0 0,-1 0-1 0,1 0 0 0,-1 0-1 0,60 0 2 0,-71 0-2 0,10 0-2 0,3 0 2 0,93-11 4 0,-83 11-4 0,13-12-1 0,-1 12 1 0,1 0 0 0,-2 0 0 0,14 0-1 0,-50 0 0 0,63 0 0 0,272 0 6 0,-298 12-8 0,-1-12 0 0,2 11 2 0,0-11 0 0,-13 0 2 0,12 0-3 0,-12 13-2 0,13-13 3 0,11 0 0 0,-12 12-1 0,1-12 0 0,-2 12-1 0,-10-12 2 0,11 13-2 0,-11-13 0 0,11 0 1 0,1 0 1 0,-37 0-1 0,72 0 1 0,-49 11-2 0,3-11 1 0,-2 10-1 0,-12 3 0 0,-11-1 1 0,-1 0 0 0,1 1 1 0,-12-13-2 0,-13 0 0 0,13 0 3 0,-1 0-1 0,-10 0 0 0,-14 0-1 0,1 0 2 0,-1 0 2 0,-23 0 0 0,13-13 0 0,-13 13-2 0,0 0 0 0,12-12-1 0,-1 0-2 0,1 12-7 0,24-13-28 0,-12 13-66 0</inkml:trace>
  <inkml:trace contextRef="#ctx0" brushRef="#br0" timeOffset="1">19565 5535 16 0,'0'-21'22'0,"-11"-4"-15"0,11 13-5 0,-12-12 4 0,12 12-1 0,0 1-1 0,0-2 0 0,0 1 0 0,0 0 0 0,0 12 0 0,0 0 1 0,0 0-3 0,0 24 1 0,0 23-1 0,0 14 1 0,0 22-2 0,0 36 1 0,0-12 0 0,12 0 0 0,-1 0 0 0,25 71 0 0,0-107-1 0,-24-21 0 0,12-3 0 0,-12-12-1 0,-2-12 1 0,-10 14-1 0,0-24 0 0,0-2-1 0,0-11-7 0,-10-11-15 0,10-26-42 0</inkml:trace>
  <inkml:trace contextRef="#ctx0" brushRef="#br0" timeOffset="2">19731 5477 20 0,'0'0'8'0,"0"-24"-4"0,0 1-1 0,0 10 1 0,0 1-1 0,0 37 3 0,13 22 1 0,-1 48-1 0,-12 36-1 0,11 0-1 0,2 12-2 0,-1-24 0 0,-1-12 1 0,2-23-2 0,-2-24 1 0,13-1-1 0,-12-24 0 0,-1 1 0 0,2-24 0 0,-13-12 0 0,0 0 0 0,0-37-9 0,0-9-28 0,-13 21 3 0</inkml:trace>
  <inkml:trace contextRef="#ctx0" brushRef="#br0" timeOffset="3">20363 5346 44 0,'0'-24'1'0,"-12"-23"3"0,12 23 1 0,-12 0 0 0,12 24 2 0,-12 0 0 0,-11 11 0 0,-13 49-2 0,-13 24-1 0,15 11 0 0,10 24-2 0,0-12-1 0,12-12 0 0,-1 2-1 0,26-26 0 0,23-12 1 0,-12-24 0 0,23 1-1 0,12-24 1 0,-11-12 1 0,13-24-2 0,-14-12 0 0,-1-35 0 0,-9 0 2 0,-1-24 0 0,-24-1-2 0,0 13-1 0,-12-1 2 0,-12 13 0 0,-12 11 1 0,-107-119-2 0,83 132 1 0,-11 23 0 0,23 11-1 0,0 13 0 0,0 37-1 0,13 35 0 0,11 11 1 0,0 24 0 0,36 0 0 0,10-11-1 0,15-25 1 0,10 0 0 0,1-11-1 0,0-23-1 0,-14-3 3 0,-21-22 1 0,-1 13-1 0,-12-14-1 0,-12 1-1 0,0-24-38 0,0 12-17 0</inkml:trace>
  <inkml:trace contextRef="#ctx0" brushRef="#br0" timeOffset="4">20768 6013 34 0,'-12'-24'1'0,"1"-24"0"0,11 13 3 0,34-26 7 0,-9 38-6 0,-1 23-1 0,-1 0 0 0,-11 12 0 0,12 24 0 0,-24 10 0 0,12 15-1 0,0-1-1 0,0-13-1 0,0-10 0 0,0-3 0 0,-12-10 0 0,0-11 1 0,0-13-1 0,0 0 3 0,0-25-2 0,-12-10 0 0,0-26-2 0,12 15 1 0,0-13-1 0,0 9 0 0,24 16 1 0,-11 10-1 0,-2 0 0 0,12 12-1 0,-11 12 1 0,12 0 0 0,-1 12 0 0,-10-1 0 0,-1 14 0 0,0 0-1 0,-12 9 1 0,12 26 0 0,0-36 0 0,-12-12 0 0,23 11 0 0,0-23 1 0,2 0-1 0,11-11 0 0,-1-13 0 0,1 0 1 0,11-12-1 0,-11 12 1 0,-12 1-2 0,0-13 1 0,-24 11 0 0,0 2 1 0,0-1 0 0,-12-11 0 0,0 23 0 0,0-12-1 0,0 24 0 0,1-12-1 0,-1 12 1 0,12 0 0 0,-13 12 0 0,13-12 0 0,-11 59-1 0,11-23 1 0,-12 0 0 0,12 1-1 0,12-3 1 0,-1-10 0 0,2 12 0 0,-1-25 1 0,-1 2-1 0,1-1 0 0,0-12-2 0,0 0 2 0,12 0 0 0,0-36 0 0,12 24 0 0,-26-24 0 0,3 11 1 0,10 4-1 0,-10-4 0 0,-1 0 0 0,-1 14 0 0,2-37 2 0,-1 36-2 0,-1 1 0 0,-11 11 0 0,0-12 0 0,13 12 0 0,-13 0-1 0,0 0 1 0,11 12 0 0,-11-1 0 0,0 1 0 0,13 24-1 0,-2-13 1 0,1-10 0 0,-1-1 0 0,14 0 0 0,-14-12 0 0,14 0 0 0,-14-12 0 0,13 12 0 0,-24 0 0 0,12 0-1 0,-12 0 2 0,12 0-1 0,0 0 0 0,0 0 0 0,25-25 0 0,-26 2 1 0,12-1 0 0,-11-11 0 0,-12 23 0 0,0-24-2 0,0 36 0 0,0 0-15 0,0 0-12 0,-12 0-13 0</inkml:trace>
  <inkml:trace contextRef="#ctx0" brushRef="#br0" timeOffset="5">22042 5417 76 0,'-35'-12'6'0,"-13"-11"-3"0,24 11 3 0,24 1-1 0,0-2-3 0,24 1-2 0,24 0 1 0,10 12-2 0,-22 0 0 0,60 12-6 0,-36-12-12 0,-13-12-33 0</inkml:trace>
  <inkml:trace contextRef="#ctx0" brushRef="#br0" timeOffset="6">22709 4834 32 0,'0'-24'2'0,"-24"-13"4"0,12 3 2 0,0 22 0 0,1 12-2 0,-14 36-3 0,2 35-1 0,-1-11-1 0,-12 82 0 0,13-34-1 0,23-25 1 0,0-35-1 0,12-37 1 0,10 49-1 0,14-36 0 0,13-1 1 0,-2-34 0 0,2-25 1 0,-15-24 0 0,14-11-1 0,-24-11 0 0,0-27-2 0,0-10 2 0,-24 24 0 0,0 12 0 0,-12 24-1 0,-12 11 0 0,-24 12 1 0,12 12 0 0,-11 0 0 0,-49 60-1 0,60 23 0 0,13 12 0 0,23 25-1 0,12 0 1 0,24-1-1 0,23-24 0 0,-11-11 0 0,-1-13 1 0,-11-10 0 0,0-26 0 0,0 1 0 0,-12-1-3 0,35-11-48 0,-48 0 27 0</inkml:trace>
  <inkml:trace contextRef="#ctx0" brushRef="#br0" timeOffset="7">23317 5334 29 0,'-12'-36'2'0,"-12"1"1"0,12 10 3 0,0 14 0 0,0 11-1 0,0 0 0 0,0 24-2 0,0 34 2 0,0 3-2 0,12-1-1 0,12-26-2 0,-12-21 1 0,24 35 0 0,0-13 0 0,0 1 0 0,12-36 0 0,-2 12 1 0,-9-24 0 0,11-24 0 0,-24 1 0 0,0-26 0 0,-12-21 0 0,-24-14-1 0,-12 37-1 0,-12 23 1 0,1 12 0 0,11 24-2 0,-12 24 1 0,25 12-1 0,11 12 0 0,12 11-6 0,23 0-22 0,1-35-11 0</inkml:trace>
  <inkml:trace contextRef="#ctx0" brushRef="#br0" timeOffset="8">23732 5275 22 0,'0'0'0'0,"13"-37"3"0,-13 3 4 0,0 9 0 0,-13 13 1 0,-21-1-1 0,-2 13 0 0,-12 25-3 0,24 11-2 0,0 12-1 0,13-13 0 0,11 1-1 0,0-11 0 0,11 9 1 0,1-22-1 0,0 0 0 0,0-12-5 0,0 0-10 0,0-24-6 0,-12-10-4 0</inkml:trace>
  <inkml:trace contextRef="#ctx0" brushRef="#br0" timeOffset="9">23626 5060 19 0,'0'0'0'0,"-12"-59"9"0,0 23 0 0,0-1 1 0,0 26 0 0,12-1-2 0,0 1-5 0,0 45-1 0,0 27 1 0,0 22 1 0,12-1 1 0,-12 15-2 0,12-2 0 0,-12-24-2 0,12-11 0 0,-12-12 0 0,12-25-1 0,1-11 0 0,-2 36-2 0,25-37-18 0,-13 14-8 0,0-25-8 0</inkml:trace>
  <inkml:trace contextRef="#ctx0" brushRef="#br0" timeOffset="10">23875 5359 22 0,'0'0'0'0,"-11"-50"7"0,11 4 2 0,0 21-3 0,-12 14 0 0,12 11-2 0,-13 0-1 0,-21 48 0 0,-2-1 0 0,-1 24 0 0,26-11-1 0,-12-12 0 0,11-14-2 0,12 3 0 0,23-13 2 0,0-12-1 0,14-1 0 0,-1-22-1 0,11-25 1 0,-11-1 2 0,0-21-2 0,-13-14 0 0,-10-35-1 0,-13 0 0 0,11-1 0 0,-22 37-1 0,11 24 3 0,-24 47-2 0,12 0-1 0,12 24 0 0,-13 47 2 0,2 13 1 0,22-13 1 0,-11 12-2 0,25 1-1 0,-14-25 1 0,2-11-1 0,-2-12 1 0,2-26-2 0,-13 3-11 0,0-1-36 0,0-24 24 0</inkml:trace>
  <inkml:trace contextRef="#ctx0" brushRef="#br0" timeOffset="11">23971 4095 32 0,'0'-23'0'0,"0"-25"2"0,0 25 2 0,13 12 0 0,-2 22 0 0,1 24 4 0,-1 49 2 0,-11 35-2 0,25 24-3 0,-1 11-2 0,-12-11-1 0,11-36 0 0,1-11-2 0,-12-37 1 0,0-11-1 0,0-1 0 0,0-34-4 0,-12-26-17 0,12-34-31 0</inkml:trace>
  <inkml:trace contextRef="#ctx0" brushRef="#br0" timeOffset="12">24222 4024 36 0,'-12'-23'3'0,"-12"-13"4"0,24 36-2 0,0 25-2 0,0 57 4 0,0 49 3 0,-12 24-4 0,24-12-3 0,-12-13 0 0,24-22-2 0,-1-37 0 0,-11 1 0 0,-1-13 0 0,14-11-3 0,-1-13-17 0,-12-10-35 0</inkml:trace>
  <inkml:trace contextRef="#ctx0" brushRef="#br0" timeOffset="13">24519 5012 27 0,'0'-11'2'0,"0"-25"6"0,0-35 13 0,25 47-12 0,-14 11-2 0,1 2-4 0,-12 11-1 0,24 24 0 0,-12 0 1 0,-1 10 0 0,-11 16-1 0,0-4 1 0,-11 2 2 0,-14 0-1 0,2-1-1 0,-1-10 1 0,0 10 1 0,1-12 0 0,10-12 0 0,2-10-2 0,11-1-2 0,11 0 0 0,-11-12 1 0,36 0 0 0,-12-12 0 0,12 0-1 0,0-1-1 0,-1 2 0 0,-11-1 1 0,0 1 1 0,-12-13-1 0,12 11-14 0,-12 2-26 0,-2-1-30 0</inkml:trace>
  <inkml:trace contextRef="#ctx0" brushRef="#br0" timeOffset="14">24674 4001 29 0,'0'-24'1'0,"12"0"4"0,0 11 2 0,-12 13-3 0,12 0 1 0,-12 25 3 0,0 11 2 0,-24 35-5 0,-12 0-2 0,0 2 2 0,0-2 0 0,2-12-2 0,-15-23-1 0,38-13 1 0,-2 1-1 0,13-24-1 0,0 13 0 0,24-13 0 0,0 11 0 0,24 1-2 0,11 24 1 0,-11-1 2 0,12 1 1 0,-25-11-3 0,-11 9 0 0,-24-22 0 0,12 0 0 0,-12-12 0 0,0 0-8 0,0 0-30 0,0-12-1 0</inkml:trace>
  <inkml:trace contextRef="#ctx0" brushRef="#br0" timeOffset="15">25043 3893 27 0,'0'-12'1'0,"-24"0"8"0,0 1 1 0,1 22-3 0,-1 26 1 0,-12 10 0 0,13 24-1 0,-1 0 0 0,24 0-2 0,11-10-1 0,13-1-1 0,-12-26 1 0,24 3-2 0,11-13 0 0,-11-1 0 0,12-23-1 0,0 0 1 0,-14 0-1 0,15-13-1 0,-25-8-2 0,0 8-14 0,-14-24-24 0,3 26 3 0</inkml:trace>
  <inkml:trace contextRef="#ctx0" brushRef="#br0" timeOffset="16">24936 4179 32 0,'-13'0'3'0,"-21"0"8"0,21 0 2 0,26 0-4 0,-2-13-2 0,37-10-3 0,11 0-2 0,13 11-2 0,-13-12 0 0,-36 24 0 0,-10 0 0 0,-13 0-1 0,-24 11-25 0,24 2-14 0</inkml:trace>
  <inkml:trace contextRef="#ctx0" brushRef="#br0" timeOffset="17">19363 7490 70 0,'-49'0'2'0,"-22"11"-1"0,35 12-1 0,13-10 0 0,10 11 1 0,13-24 6 0,36-12 0 0,25-13-3 0,46-34 0 0,47 0 0 0,37-25-2 0,144-58-1 0,-39 21 0 0,-57 27-2 0,261-109 1 0,-85 48-1 0,39 0 1 0,-13 13 1 0,-1 11 0 0,-11 0 0 0,-36 12 1 0,-24 1 2 0,-24 22-1 0,-47 13 1 0,-60 11 0 0,-46 13-1 0,-62 22-3 0,-60 14 2 0,-34-1-2 0,-23 12 0 0,-49 12-9 0,-35 0-14 0,-48 36-22 0,59-24 7 0</inkml:trace>
  <inkml:trace contextRef="#ctx0" brushRef="#br0" timeOffset="18">18708 7965 80 0,'-95'0'7'0,"-37"0"-5"0,85 0 0 0,11 0-1 0,119-35 0 0,25-24-1 0,47-12 0 0,36-13-2 0,23-12 2 0,36-23 2 0,36-13-3 0,23 2-2 0,131-50 6 0,-70 27 0 0,22 9 0 0,2 2-2 0,23-1-1 0,11-12 0 0,1 12 0 0,-24 1-3 0,-1 11 1 0,-10 11 2 0,-37 24-2 0,-37 14 2 0,-57 9 4 0,-60 15 0 0,-60 11 3 0,-60 34 2 0,-47 1-3 0,-25 0 1 0,-94 1-1 0,0 22-5 0,0 1-1 0,10 13-1 0,3-14-19 0,10 12-75 0</inkml:trace>
  <inkml:trace contextRef="#ctx0" brushRef="#br0" timeOffset="19">20779 8489 41 0,'-58'0'19'0,"45"0"-9"0,2-11 0 0,-1 11-3 0,12 0-5 0,0-13-1 0,23 1-1 0,14-11 1 0,-3-13-1 0,15 12 1 0,10-23 0 0,14 10 0 0,-27-10 0 0,1 0-1 0,-10-1 1 0,-13 12 0 0,-14-12-1 0,-10 25 0 0,0-1 2 0,0 12-1 0,0-13-1 0,-10 14 0 0,10 11 0 0,-24 0 2 0,0 11-2 0,11 14 0 0,-23 0 0 0,-46 176 4 0,70-153-2 0,0-12-1 0,12-1-1 0,24-11 0 0,1 0 0 0,-2-11 1 0,11-13 0 0,2 0-1 0,1-25 1 0,10 0 0 0,1-9-1 0,-1 10-6 0,1-12-8 0,0 0-11 0,11 1-38 0</inkml:trace>
  <inkml:trace contextRef="#ctx0" brushRef="#br0" timeOffset="20">21888 7905 39 0,'0'0'3'0,"-12"-23"2"0,12 12 1 0,-11-2 1 0,11 1-1 0,-13-13-1 0,1 15 0 0,0-1-1 0,0-14-1 0,12 25 0 0,-12-12 1 0,-12-1-1 0,0 2-1 0,13 11 1 0,-25 0-1 0,24 0-1 0,-24 11 0 0,25 2 0 0,-26-1 0 0,26 0 0 0,-14 22 0 0,2 3-1 0,-1 10 1 0,12-10 0 0,-1-3-1 0,3 3 1 0,10-1-1 0,0-13 0 0,0 2 0 0,10-14 1 0,3-11-1 0,-1 0 1 0,-1 0-1 0,2-24 1 0,10 12-1 0,-10-23 1 0,10-1-1 0,25-47 0 0,-36 59 1 0,-1 1-1 0,2-2 0 0,-1 0 0 0,-1 4 0 0,-11 21 1 0,13-13 0 0,-13 13-1 0,12 0 0 0,-12 13 0 0,11 8 0 0,1 16 0 0,0-13 0 0,0 12 0 0,-12-12 0 0,12-13 0 0,12 12 0 0,-12-10 0 0,13-13 0 0,-2 0 1 0,-12 0-1 0,25-24 1 0,-12-11-1 0,12-1 0 0,-12 0 1 0,-1-1-1 0,0-9 0 0,13 10 0 0,-23 0 0 0,-1 1 1 0,-1 12-1 0,2-14 1 0,-13 1-1 0,0 13 1 0,11-13-1 0,-11 24 0 0,0 12 1 0,-11-11-1 0,11 11 0 0,-13 11 0 0,-10 12 0 0,10 2-1 0,2-2 0 0,11 0 1 0,0-10 0 0,11-13 0 0,25 12 0 0,0-12 0 0,1-12 1 0,-3 12-2 0,-9 12 1 0,10 24-1 0,-35-13 1 0,12 14-1 0,-12-26 2 0,0 1-1 0,12-12-1 0,12 0 1 0,12-23 1 0,-1-14-1 0,-12 3 0 0,2-16 1 0,-14-8-1 0,2-14 1 0,-13-11-2 0,0-12 2 0,0 11-1 0,0 24 1 0,-13 13-1 0,13 10 0 0,-11 16 1 0,-1 8-1 0,-1 1-1 0,2 12 1 0,11 12 0 0,-12 12-1 0,12 23-2 0,0 0 3 0,0 1 0 0,0 12 0 0,12-13-1 0,-12 1 0 0,24 0 1 0,-12-2-1 0,12-9 2 0,0-1 0 0,-1-12-1 0,-12-12-1 0,25 0 0 0,-11-12 1 0,-1-24 1 0,-1 0 1 0,1-12-2 0,0-1-2 0,1-9 2 0,-14 10 1 0,1 24-1 0,-12 1 0 0,0-2 1 0,11 60-5 0,-11-34 5 0,13 11 0 0,10-24-1 0,13 0 0 0,-12-12-1 0,12-13 2 0,-12-9-2 0,-1-3 2 0,-11 14 0 0,-1 12-1 0,-11 45-3 0,0 26 2 0,25 35 2 0,-1 13-1 0,-1 22 0 0,1-21-1 0,0-27 0 0,-1-22 1 0,-10-13 1 0,-13-35 0 0,0 0 1 0,0-12-1 0,-24-24-9 0,-23-12-14 0,11 13-18 0,23 11 3 0</inkml:trace>
  <inkml:trace contextRef="#ctx0" brushRef="#br0" timeOffset="21">21792 9037 56 0,'0'-12'6'0,"24"-59"-5"0,0 23 0 0,12-12 2 0,-1 13 2 0,-11-1 2 0,-12 12-2 0,-12 13 1 0,0 11 0 0,-12 12-4 0,-12 12 0 0,12 0-2 0,-22 22 2 0,-3 16-1 0,13 8-1 0,12-11 0 0,24 3 0 0,24-16-1 0,23-10 1 0,1 0 0 0,0-1-1 0,-25-10 1 0,-24-1 1 0,-22 11 1 0,-24-11-1 0,-13-1 1 0,-1 2-2 0,15-1 0 0,22-12 0 0,12 0-1 0,23-36-1 0,13 1 0 0,24-37 0 0,-1 1 1 0,1-25 0 0,-1-11 1 0,-22-12 1 0,-3 23-2 0,-21 49 2 0,-1 23 2 0,-12 13 1 0,-25 82-1 0,14 1-1 0,11 22-1 0,0-10 0 0,24-13-1 0,-1-11 0 0,1-12 0 0,-12-1-6 0,12-23-6 0,-12-11-6 0,-12-13-54 0</inkml:trace>
  <inkml:trace contextRef="#ctx0" brushRef="#br0" timeOffset="22">22173 8763 42 0,'-23'-12'9'0,"-1"-1"1"0,12 2-3 0,24 11-4 0,23-23 1 0,25-1 1 0,83-48-2 0,-72 37-2 0,-11 24 0 0,-36 11-1 0,-12 11 4 0,-12 24 1 0,0 24-2 0,-12 12-1 0,12-10-2 0,23-1 0 0,13-26 0 0,11-21 1 0,1-13 0 0,13-24-1 0,-27-12 1 0,-9-11 1 0,-14-1-1 0,-22-11 1 0,-25-25-1 0,-24 38 0 0,-12 46-1 0,-11 11 1 0,12 24-2 0,10 13 2 0,39-24-1 0,10 0-2 0,36-1 2 0,35-23-1 0,35-23 0 0,180-132-1 0,-201 95 2 0,-26 24-1 0,-24 13 1 0,-23 0 2 0,0 23 2 0,-11-13-2 0,11 26-1 0,-12 10-1 0,12 12 0 0,23 12 1 0,2 14-2 0,11 22-1 0,-1-1 0 0,1 14 2 0,-12 0-1 0,-12-12 3 0,-1-13-1 0,-11 13 2 0,0-61-1 0,-11-35 2 0,-14-36-3 0,2-120 0 0,-1 38 0 0,13-37-1 0,11 12 1 0,0 73 0 0,24 34-2 0,-1 23 1 0,24 25-1 0,-11 25-2 0,12 23 3 0,-24 0-2 0,-24-1 2 0,-119 48 2 0,71-95-2 0,13-12 1 0,11 0 1 0,24-1-2 0,0 13-1 0,0 0 1 0,11-10-2 0,26 20 0 0,22-10 2 0,-12 0 0 0,25-10 0 0,-12-14-1 0,-1-13 1 0,-11-10 1 0,-14 0-1 0,-34-14 0 0,13 15 1 0,-13 10 0 0,0 36 3 0,0 36-1 0,0-24-3 0,0 35 0 0,12 36 0 0,12 13-1 0,12-1 1 0,-13-12 1 0,1-22-2 0,25 69 4 0,-49-118-1 0,0 1 3 0,-13-50-4 0,-11-10 0 0,-12-24 1 0,-11-50-1 0,11-34-2 0,24 13 1 0,12 58-2 0,23 37 1 0,2 35 0 0,11 0 0 0,48 24-1 0,-14 72 1 0,-70-38 1 0,-11-9 0 0,-25 10 1 0,-107-58 1 0,131-1-2 0,12 1-1 0,0 11-1 0,12 11 2 0,24 12-1 0,-13-11 0 0,25 0 1 0,12-12-1 0,-1-24 1 0,1-10-1 0,-13-16 2 0,1 4 0 0,-12-13-2 0,-12-12 1 0,0 10 0 0,-13 38 1 0,-11 10-1 0,-11 13 1 0,-2 13-1 0,2 46 1 0,11-23-1 0,0-1 0 0,24-10 0 0,-13-2 0 0,12-12 2 0,26 2-2 0,-14-13-1 0,1-13 0 0,48-34 1 0,-61 10 0 0,1 3 0 0,-24-14 0 0,12 12 1 0,-1 1-2 0,2 23 1 0,-1-12 1 0,-12 24-1 0,0 0-1 0,12 0 1 0,-12 24 0 0,0-12 0 0,0 11 0 0,0 2 0 0,0-14 0 0,0 12 0 0,0 2 0 0,12-13 0 0,-12 1 0 0,0-13 0 0,0 11 0 0,0-1 0 0,0 3 0 0,0-1 0 0,0-12 1 0,0 0-1 0,-12-12 1 0,12-11-1 0,0-1 0 0,0-13 0 0,0-10 0 0,12 12 0 0,0-1 0 0,-2-1 0 0,3 14 0 0,10 12 0 0,-10-1 0 0,-1 0-1 0,12 12 1 0,23 47-1 0,-23-23 1 0,1-12 0 0,-2 13 0 0,13-25 0 0,11 0 0 0,-11-25 2 0,0 0 0 0,-1-9-1 0,-12-3 0 0,2-10 0 0,-14-11-1 0,2 33-1 0,-26 13 1 0,2 12 0 0,-14 48-1 0,-11-1-1 0,26 25 1 0,10-13 2 0,10 12-1 0,15 0 1 0,-1-10-1 0,-12-26-3 0,-12 1-11 0,-25 0-5 0,-11-24 4 0,-22 0-12 0,-25-36-2 0,47 11 7 0</inkml:trace>
  <inkml:trace contextRef="#ctx0" brushRef="#br0" timeOffset="23">23839 7501 52 0,'0'0'0'0,"-22"-48"11"0,10 35-7 0,24 13-4 0,10 25 1 0,14 23-10 0,-11 34-46 0</inkml:trace>
  <inkml:trace contextRef="#ctx0" brushRef="#br0" timeOffset="24">22244 9977 107 0,'-59'12'3'0,"-143"60"1"0,84-26 0 0,45-9-2 0,37-24 1 0,25-13 1 0,11 0-1 0,23-13-1 0,37-24 1 0,23-34-1 0,60-23 2 0,47-25-3 0,61-24-1 0,22 0-1 0,38-24 0 0,22 12-3 0,-24 13 2 0,-23 33 2 0,-71 38-1 0,-49 12 0 0,-59 0 3 0,-35 11 3 0,-36 13 0 0,-13-1-2 0,-11-12-1 0,0 13-2 0,-12 11-5 0,12 0-12 0,0 24-15 0,-12 0-48 0</inkml:trace>
  <inkml:trace contextRef="#ctx0" brushRef="#br0" timeOffset="25">24876 7750 31 0,'0'0'0'0,"13"-23"6"0,-2-1 1 0,12 12 3 0,-10-11-1 0,-13 11 0 0,0 1-1 0,0-2-2 0,-13 1-2 0,2-13 1 0,-1 14-4 0,12-1 0 0,-11 1 0 0,-2-1 0 0,2 12 0 0,-2 0 1 0,13 0 0 0,-11 0 0 0,11 0-1 0,-12 0 0 0,-1 12-1 0,2-1 0 0,-1 12 1 0,-12 2 0 0,-1 0 0 0,3 9 0 0,10-10 0 0,-12 12 0 0,0 0 0 0,12-11-1 0,0 9 0 0,12-10 1 0,0-11-1 0,24-2 1 0,0-11 1 0,12-11 0 0,11-14 0 0,0-21 0 0,-11 9-1 0,-12 1 1 0,0 12-1 0,-24 12 2 0,0 12 2 0,0 0-4 0,0 36-1 0,0 24 1 0,12 11 1 0,-12 13 0 0,0 11 0 0,0-1 1 0,0 2-2 0,0-12 1 0,-12-13-2 0,-12-12 1 0,13-11-1 0,-2-36 1 0,-10-1 2 0,10-11-1 0,-23-34-1 0,13-26 0 0,-12-24-1 0,11-23-1 0,24-12 0 0,12 24 2 0,22 24 0 0,27 23 1 0,10-12-1 0,1 1 0 0,-13 11 1 0,1 12 0 0,-12 13-2 0,-36 23 0 0,11-12-1 0,-23 12 0 0,0 23 1 0,0-11-3 0,0 24-13 0,0-13-9 0,-12 27-20 0,12-16-22 0</inkml:trace>
  <inkml:trace contextRef="#ctx0" brushRef="#br0" timeOffset="26">4656 4643 29 0,'0'0'0'0,"0"-71"10"0,12-12-1 0,12 59-4 0,12 1 8 0,-24 23-9 0,0 0 1 0,1 23-2 0,-13 25 1 0,0-1-1 0,0 13 0 0,11-1-1 0,-11 1 0 0,23-13 0 0,0-23-1 0,2 0 1 0,11-12 1 0,23-35-1 0,-11-14-1 0,23-10 1 0,12-13 0 0,13-11 1 0,-13 10-1 0,-35 15 0 0,47-26 0 0,-47 35-1 0,23-9 1 0,-11-2-1 0,-12 12 2 0,11 1-2 0,-11-1-1 0,-14 11 0 0,-9 14-1 0,-14-1-3 0,-11 1-6 0,-11 22-36 0,-14 1-2 0</inkml:trace>
  <inkml:trace contextRef="#ctx0" brushRef="#br0" timeOffset="27">4822 4679 61 0,'-11'-11'7'0,"-1"-14"-3"0,12 13-1 0,12 1-2 0,-1 11 0 0,14 11 1 0,11 1 1 0,-1 13-1 0,1 9-1 0,-12 3 3 0,12 10-1 0,-1 13 1 0,-11-12-2 0,13-1 0 0,-26-23 0 0,12 0 2 0,2-12-3 0,-2-12 1 0,13-36-2 0,12-12 1 0,11-35 0 0,25-12-1 0,22-1 0 0,2-11 1 0,-1 13 2 0,0 23-2 0,-23-2-1 0,-2 14 1 0,74-60 6 0,-132 94-2 0,-12 2-2 0,-12 12-1 0,0-2-1 0,0 1 0 0,0 12-1 0,0 0-10 0,10 0-16 0,15 0-7 0,-14 0-15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000" max="10000" units="dev"/>
          <inkml:channel name="Y" type="integer" min="-10000" max="10000" units="dev"/>
          <inkml:channel name="F" type="integer" max="255" units="dev"/>
          <inkml:channel name="T" type="integer" units="dev"/>
        </inkml:traceFormat>
        <inkml:channelProperties>
          <inkml:channelProperty channel="X" name="resolution" value="1" units="1/dev"/>
          <inkml:channelProperty channel="Y" name="resolution" value="1" units="1/dev"/>
          <inkml:channelProperty channel="F" name="resolution" value="1" units="1/dev"/>
          <inkml:channelProperty channel="T" name="resolution" value="0" units="1/dev"/>
        </inkml:channelProperties>
      </inkml:inkSource>
      <inkml:timestamp xml:id="ts0" timeString="2025-11-15T16:17:58.824"/>
    </inkml:context>
    <inkml:brush xml:id="br0">
      <inkml:brushProperty name="width" value="0.05292" units="cm"/>
      <inkml:brushProperty name="height" value="0.05292" units="cm"/>
      <inkml:brushProperty name="color" value="#57D200"/>
      <inkml:brushProperty name="antiAliased" value="0"/>
    </inkml:brush>
  </inkml:definitions>
  <inkml:trace contextRef="#ctx0" brushRef="#br0">8146 6418 64 0,'-12'-48'3'0,"12"36"2"0,0 1 3 0,0 11-3 0,-12 34-3 0,-13 14 1 0,-11 25 0 0,-10 9-1 0,-2 2 0 0,0 10 1 0,-12-23-1 0,13 2 3 0,11-25-1 0,12-14 0 0,-12 3-1 0,25-24 0 0,11-2-1 0,0-11 1 0,11-11-2 0,14-2 1 0,10-24-2 0,1 26 1 0,11-25 0 0,13 12 0 0,12-10-1 0,-13 9 0 0,13 0 0 0,-13 14-2 0,-11-12 2 0,-12 11-1 0,-1 12-7 0,-11 0-5 0,-12-12-3 0,1-1-6 0,-2 2-36 0</inkml:trace>
  <inkml:trace contextRef="#ctx0" brushRef="#br0" timeOffset="1">8193 6334 82 0,'-25'-12'3'0,"3"12"-2"0,10 59 3 0,12 49 1 0,34 23-3 0,15 11-1 0,-1 2 1 0,-1-12 0 0,1-38 1 0,-25-23-4 0,2 1 2 0,10 11-25 0,-11-47-45 0</inkml:trace>
  <inkml:trace contextRef="#ctx0" brushRef="#br0" timeOffset="2">8610 5941 50 0,'-25'-35'15'0,"2"-26"-16"0,23 27 3 0,23 9 3 0,-10 25 4 0,-13 48 0 0,12 47 3 0,-12-24-8 0,0 73 1 0,0-25-5 0,24-24 0 0,-1-35 1 0,25 47-7 0,-25-59-4 0,26 36-15 0,-26-50 7 0,13-34-27 0</inkml:trace>
  <inkml:trace contextRef="#ctx0" brushRef="#br0" timeOffset="3">8955 5822 76 0,'0'-11'1'0,"-12"-73"5"0,1 36 4 0,11 25-2 0,0 23-6 0,11 23 2 0,1 38 1 0,-12 57 0 0,11 1-2 0,-11 0 2 0,25-23-1 0,-13-25-1 0,0-12 2 0,0-34-2 0,-12-2 2 0,0-23 2 0,0 0-1 0,0-36-3 0,-12-35-2 0,12-48 0 0,24 0-1 0,10 23 1 0,-21 62-2 0,10 34 0 0,2 21 0 0,11 40 0 0,-13 10 1 0,13 13-1 0,0-1 1 0,0-22 0 0,-1-27 0 0,1 3-1 0,-12-26 1 0,-12 12-2 0,0-23-11 0,0 0-4 0,-12 0-9 0,-24-23-40 0,24 12 37 0</inkml:trace>
  <inkml:trace contextRef="#ctx0" brushRef="#br0" timeOffset="4">8527 6179 86 0,'-24'-12'1'0,"-36"-11"4"0,60 11 1 0,24-12-5 0,24-24 0 0,35 13-1 0,11-1 0 0,-9 0-3 0,-2 36-11 0,0-12-46 0</inkml:trace>
  <inkml:trace contextRef="#ctx0" brushRef="#br0" timeOffset="5">10325 6167 83 0,'0'0'0'0,"-60"-46"3"0,24 21 1 0,13 25-1 0,23-12-1 0,0 12-2 0,12-13 1 0,-1 13 1 0,1 13 1 0,-12 24 1 0,12 9 0 0,-12 13-2 0,12 12 0 0,-12-10-1 0,12 10 1 0,0-11-1 0,0-13-1 0,12-10 0 0,-11-14 1 0,-13-23 1 0,11 0 2 0,-11-23-1 0,23-37-1 0,-11-1-1 0,35 3-1 0,-22 11 0 0,10 34 0 0,12 13-1 0,-11 24 0 0,12-1-1 0,-12 2 1 0,0-2 1 0,0-11 1 0,-13-24 0 0,0 1 0 0,-10-37 0 0,-13 0 0 0,0 2 0 0,-24-15 1 0,12 1 0 0,1 37-3 0,11 23-1 0,0 0-1 0,23 23 2 0,1 14 2 0,12-14-1 0,0 1 0 0,11-12 0 0,0 0 0 0,26-12 0 0,176-119-2 0,-190 83 1 0,-22-12 2 0,-3 1 0 0,-9 11 0 0,-25 0-1 0,0 1 1 0,0 11-2 0,-12-13 2 0,-1 14-1 0,-9-13-2 0,-2 36 3 0,-1 0-2 0,2 12-1 0,-1 24 3 0,-11 12-1 0,-1-1 1 0,12 13-2 0,0-1 0 0,12 1 2 0,0-1-2 0,0-11 1 0,12-12-1 0,12-11 3 0,0-14-2 0,0-11-1 0,0 0 1 0,12-11 1 0,13-26 0 0,-3 1 0 0,-11-12-2 0,13 14 2 0,-23-16-2 0,-1 27 2 0,0-12-1 0,0 11 0 0,-12 1 2 0,11-2-3 0,-11 13 0 0,0 12 0 0,0-13 2 0,0 13 1 0,36 37-4 0,-25-13 1 0,2-1-1 0,-1 2 1 0,-1-2 2 0,2-11-1 0,10-1 0 0,-11 2 0 0,24-13 1 0,-11 0-1 0,9-24 0 0,-9 12 0 0,-2-23 0 0,13 11 1 0,-12-12-1 0,-12-1 0 0,0 16 1 0,-12-16-1 0,12 13 0 0,-12 1-1 0,0 10-1 0,0-22 2 0,0 35 1 0,0-12-2 0,0 24 0 0,12-1 1 0,-12 13 1 0,10 0 1 0,3 12-3 0,10-24 1 0,2 13 0 0,-1-14 0 0,-1-11 0 0,12 0 1 0,-10 0-1 0,11-24 0 0,0 0 1 0,-1-12-1 0,-11 0-2 0,0 1 2 0,-12-1 0 0,0 0 1 0,1 1-1 0,-13 10 0 0,0 14 0 0,0-1 0 0,0 1 0 0,0 11 0 0,23 201 1 0,-12-105 1 0,-11 35-3 0,12 0 0 0,24 1 1 0,-24-14 0 0,24-23 1 0,-36-11-1 0,12-13 1 0,-24-24 0 0,0-23 2 0,-12-11 1 0,0-13 1 0,-12-37-2 0,2-34 0 0,9-24-1 0,13-1-2 0,12-11 0 0,12 11 0 0,36-9-4 0,-1 9-6 0,1 12-4 0,11 13-3 0,-11 23 0 0,-12 37-8 0,-13-2-29 0</inkml:trace>
  <inkml:trace contextRef="#ctx0" brushRef="#br0" timeOffset="6">7360 8407 81 0,'0'0'0'0,"-97"0"10"0,51 0-10 0,21 11 0 0,14 1 1 0,11-1 6 0,24-11 3 0,12-23-3 0,35-1-3 0,36-36-2 0,36-11 1 0,60-36-2 0,23-12 0 0,48 0-1 0,35-36 0 0,26 0-1 0,21-13 1 0,37-8-1 0,-12 8-1 0,0 1 2 0,-12 0-2 0,-12 25 4 0,-24-1 1 0,239-83 7 0,-333 130-8 0,-49 25 4 0,-23 0-2 0,-36 24 0 0,-37-3-1 0,-10 16 1 0,-36 10 1 0,-24 0-1 0,-24 12 4 0,0 12-4 0,12 0-21 0,24 23-44 0,-25-10-3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000" max="10000" units="dev"/>
          <inkml:channel name="Y" type="integer" min="-10000" max="10000" units="dev"/>
          <inkml:channel name="F" type="integer" max="255" units="dev"/>
          <inkml:channel name="T" type="integer" units="dev"/>
        </inkml:traceFormat>
        <inkml:channelProperties>
          <inkml:channelProperty channel="X" name="resolution" value="1" units="1/dev"/>
          <inkml:channelProperty channel="Y" name="resolution" value="1" units="1/dev"/>
          <inkml:channelProperty channel="F" name="resolution" value="1" units="1/dev"/>
          <inkml:channelProperty channel="T" name="resolution" value="0" units="1/dev"/>
        </inkml:channelProperties>
      </inkml:inkSource>
      <inkml:timestamp xml:id="ts0" timeString="2025-11-15T16:17:30.54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antiAliased" value="0"/>
    </inkml:brush>
  </inkml:definitions>
  <inkml:trace contextRef="#ctx0" brushRef="#br0">8503 10157 31 0,'0'0'0'0,"0"-50"16"0,0 4 2 0,0 21-6 0,0 14-4 0,-12 11-1 0,-12 61 1 0,-12 10-3 0,1 11-2 0,-1 25-1 0,0-23-1 0,24-13 0 0,49-23 1 0,45-25 1 0,2-23 0 0,11-34-1 0,-48-3 0 0,-12-22 0 0,-22 34-1 0,-1 2 0 0,-12 23 0 0,0 12-1 0,0 36 0 0,0-1 0 0,11-10 0 0,25-3 0 0,12-21 1 0,0-13-2 0,-12-24 3 0,-36-24 0 0,-12-11-1 0,-36 11 0 0,12 12 0 0,0 24-1 0,0 12-1 0,13 36 1 0,10 0 0 0,2 12 0 0,35-13-1 0,24-10 1 0,11-14 0 0,1-11-1 0,11-11 1 0,-23-14-1 0,12-21 1 0,-13 9 0 0,-11 13 1 0,-12 1-1 0,-1-14 1 0,-23 26-1 0,-11-1 0 0,-1 12 0 0,-12 0 0 0,12 23 0 0,35 14 0 0,25 10-1 0,11 1 2 0,-34-13-2 0,-25-10 2 0,-59-2 0 0,-14-23 0 0,62 0-2 0,58-23-2 0,37-14-53 0,-13-34-3 0</inkml:trace>
  <inkml:trace contextRef="#ctx0" brushRef="#br0" timeOffset="1">9408 10239 12 0,'0'-23'22'0,"12"-73"12"0,-12 62-10 0,12 55-14 0,0 76 2 0,23 22-7 0,1-25-2 0,-25-10-1 0,2-24-27 0,-13-49-53 0</inkml:trace>
  <inkml:trace contextRef="#ctx0" brushRef="#br0" timeOffset="1.0032">9467 10383 49 0,'0'-37'29'0,"23"26"0"0,62-25 1 0,-2 24-18 0,-24 0-8 0,-35 12-2 0,-24 0-64 0,0 12-1 0</inkml:trace>
  <inkml:trace contextRef="#ctx0" brushRef="#br0" timeOffset="2.0033">15410 10383 49 0,'-12'-25'11'0,"1"-82"-4"0,22 72 22 0,1 58-11 0,-1 108-3 0,1 37-6 0,-24-2-3 0,1-35-4 0,-1-47-2 0,12-50-24 0,0-45-31 0,0-37 1 0</inkml:trace>
  <inkml:trace contextRef="#ctx0" brushRef="#br0" timeOffset="3.0033">15362 10417 49 0,'-24'-118'24'0,"48"-1"-5"0,47 59-2 0,37 60-7 0,-1 71-7 0,-48 37 1 0,-59-24 5 0,-95-13-4 0,12-37-4 0,11-21-38 0,59-36-41 0</inkml:trace>
  <inkml:trace contextRef="#ctx0" brushRef="#br0" timeOffset="4.0033">15707 10406 74 0,'36'-12'15'0,"59"1"-14"0,-1-14 0 0,-9-10 0 0,-38-13-1 0,-36-11 0 0,-11 23 1 0,-22 0-1 0,-27 36 2 0,2 13 0 0,0 46-1 0,-1 37 1 0,36-14-2 0,24-34 0 0,71-12-1 0,25-47 1 0,-14-39 1 0,-10 3-1 0,-25 23 0 0,-34 1 5 0,-14 12 1 0,-11 22-2 0,-11 1-1 0,-1 23-1 0,-12-11-1 0,24-24 1 0,0 0 0 0,11-48-2 0,2 14 1 0,10-16-1 0,13 27-1 0,24 0 2 0,10 23 2 0,-9 12-1 0,-50 11-2 0,2 13 2 0,-2 12-3 0,2-25-10 0,34 13-32 0,-24-24-27 0</inkml:trace>
  <inkml:trace contextRef="#ctx0" brushRef="#br0" timeOffset="5.0033">17100 10251 28 0,'0'-12'10'0,"0"-23"6"0,0 11-1 0,-12 1-4 0,-11 10-1 0,-13 1-1 0,-13 24-5 0,15 12-2 0,-26 12-1 0,1 35 0 0,11-11-1 0,36-12 1 0,24-37 0 0,25-11 1 0,20-48-1 0,4 1-1 0,-37 23 3 0,-13 11-1 0,0 26-1 0,-11 24-1 0,13-14 0 0,23 0 0 0,35-11 1 0,1-12-1 0,23-35 0 0,-23-25 0 0,-37-24 0 0,-12-10-1 0,-23-26 2 0,13 24-1 0,-13 25 0 0,0 48 0 0,-13 35-2 0,-10 70 3 0,0 14 0 0,23 24-1 0,10-37 0 0,51-12 0 0,-1-23 0 0,11-48 1 0,12-60-4 0,-11-11-1 0,-25-11 3 0,-11-27 2 0,-13-10-1 0,14 37 0 0,-25 45-1 0,-12 24 1 0,0 13 0 0,-24 25 0 0,12 23 1 0,-12 34-1 0,12 14 1 0,-12-12-1 0,12-1 0 0,24-11 0 0,24-13 1 0,-12-47-1 0,24-24 1 0,-2-12 0 0,15-23-1 0,-26 0 1 0,-11 10-1 0,-12 3 1 0,1 9 3 0,-13 25-3 0,0 0-2 0,0 36 1 0,0 11 0 0,0 0 0 0,11-10 0 0,25-14 1 0,11-23-1 0,1-12 1 0,-12-36 0 0,-14-23 1 0,14 12 0 0,-11 34 0 0,-14 25-1 0,-11 71 1 0,-11 61 0 0,11 23 2 0,-12-11 1 0,-1-50-1 0,-23-22 1 0,-22-49-3 0,-2-23-8 0,-11-59-46 0,23-37-31 0</inkml:trace>
  <inkml:trace contextRef="#ctx0" brushRef="#br0" timeOffset="6.0033">17732 9918 70 0,'0'-37'3'0,"82"-9"8"0,86 10 5 0,-2 36-6 0,-48 0-2 0,-105 0 2 0,-26-12-14 0,3 1-100 0</inkml:trace>
  <inkml:trace contextRef="#ctx0" brushRef="#br0" timeOffset="7.0033">19220 10239 23 0,'-49'0'9'0,"27"-11"2"0,-14 11 9 0,12 0-4 0,12 11-7 0,12-11-3 0,72-11 1 0,35-1-3 0,36 0 1 0,0 12-1 0,-36 0-2 0,-25-13-1 0,-46 2-8 0,-11-1-31 0,-37 12-28 0</inkml:trace>
  <inkml:trace contextRef="#ctx0" brushRef="#br0" timeOffset="8.0033">19577 10025 36 0,'0'-12'7'0,"11"12"3"0,2 0 10 0,-1 48-7 0,36-2-7 0,11-9-1 0,-12 10-2 0,-34-10 3 0,-49 22 1 0,-47-11-3 0,35-13-4 0,36 1-46 0,12-36-18 0</inkml:trace>
  <inkml:trace contextRef="#ctx0" brushRef="#br0" timeOffset="9.0033">20268 9787 85 0,'0'0'0'0,"0"-24"40"0,0 48-21 0,0 70-2 0,0 27-3 0,0-3-7 0,0-34-2 0,-13-49-1 0,2-12-1 0,11-23 2 0,11-34-5 0,14-14 0 0,22 0-1 0,26 2 1 0,9-4-1 0,-22 27 0 0,-24 12 0 0,-36-2 1 0,0 13 1 0,-36 13 1 0,-13 10-2 0,3 38 0 0,-14-15-1 0,36 13 1 0,24-22 0 0,48-14 1 0,23-23-1 0,13 0-1 0,22-12-1 0,1-11 2 0,1-13-1 0,-24 13 1 0,-25-14 0 0,-23 3 1 0,-24-3-2 0,-24 13 1 0,-24 12-1 0,-23 24 0 0,-1 24 1 0,24 23-1 0,24-11 0 0,36-12 0 0,36-12 0 0,46-24 1 0,1-37 1 0,1-10-1 0,-37 0 0 0,-35 11 0 0,-24 11-1 0,-12 14 4 0,-12 35-3 0,-11 47 1 0,10 25 0 0,2 11 0 0,-1-24 0 0,12-22-1 0,0-27 1 0,0-22 1 0,-11-12 0 0,11-12-1 0,-13-11-1 0,13 12-4 0,0-14-34 0,0-11-83 0,0 36 83 0</inkml:trace>
  <inkml:trace contextRef="#ctx0" brushRef="#br0" timeOffset="10.0033">21316 10144 81 0,'-36'0'23'0,"48"0"-17"0,12-12 14 0,35 0-9 0,1-22-7 0,0-3 1 0,-14-10-3 0,-33 34 1 0,-26-11 0 0,-33 24 1 0,-14 0-2 0,12 37-3 0,0 34 2 0,37-12-1 0,35-11 0 0,47-24 1 0,24-37-1 0,24-34 1 0,-36-11 0 0,1 8-1 0,-60 27 2 0,-12 35 2 0,-24 60 1 0,0 22 1 0,0 14-2 0,0-24 1 0,0-13-4 0,12-24 0 0,0-47 5 0,24-71-2 0,0-47-3 0,0-62 1 0,23 73-3 0,1 71-1 0,12 49-1 0,-25 46 3 0,-35-13-1 0,-59-21 3 0,-25-13-5 0,13-36-69 0,71 11-12 0</inkml:trace>
  <inkml:trace contextRef="#ctx0" brushRef="#br0" timeOffset="11.0033">21268 10228 78 0,'-12'0'26'0,"0"-12"1"0,24 0-7 0,60-24-7 0,11 0-7 0,1 11-3 0,-25 4 0 0,-23-29 2 0,-13-9-2 0,-23 0-1 0,-23 35 1 0,-26 24-1 0,3 24 1 0,-62 47-3 0,49 26 1 0,36-39 0 0,34 2-2 0,48-48 1 0,49-12-1 0,46-36-58 0,-46 0-67 0</inkml:trace>
  <inkml:trace contextRef="#ctx0" brushRef="#br0" timeOffset="12.0033">22709 9954 44 0,'0'-12'2'0,"25"-12"-3"0,-2-13 18 0,-12 3 12 0,2 22-11 0,-13 35-10 0,-13 37-5 0,-10-1 0 0,23-11 0 0,0-12-3 0,0-24 2 0,23-12 1 0,25-48-2 0,0 12-1 0,-12 12 0 0,-2 24 0 0,-9 37-1 0,22-14-1 0,2 1 2 0,34-37 0 0,-36-34 2 0,-23-24-3 0,-24 23 2 0,-24 36-2 0,-12 12 1 0,13 23-1 0,35 2 0 0,59 0 1 0,25-25 0 0,11-13 0 0,-12-11 0 0,-36 0-4 0,-35-11-1 0,-24 23 3 0,-12-12 2 0,0 1 1 0,1-2 0 0,22 25-2 0,-11 0 1 0,12 0 0 0,-12 0 1 0,0-12 0 0,-12 12 0 0,12 0-2 0,0 0 1 0,0 0 0 0,0 12 0 0,0-12 0 0,0 12 1 0,0-12-1 0,12 0 1 0,0 0-1 0,12 0 0 0,1 0 0 0,-14-12 1 0,12-13-1 0,-23 4 1 0,0-4-1 0,-23 25-1 0,-13 12 1 0,-12 35 0 0,12 1-1 0,13 23 1 0,23-11-1 0,23-13 2 0,49-35-1 0,12-12 0 0,-1-46-1 0,0-15 1 0,-35 1 1 0,-12 26-1 0,-25 21 2 0,-11 37-1 0,0 36 1 0,-11-1-3 0,11 0 3 0,11-22-12 0,2-26-38 0,11-11-21 0</inkml:trace>
  <inkml:trace contextRef="#ctx0" brushRef="#br0" timeOffset="13.0033">24067 9573 64 0,'-13'-12'11'0,"-10"1"-12"0,46 34-34 0,-10-12 5 0</inkml:trace>
  <inkml:trace contextRef="#ctx0" brushRef="#br0" timeOffset="14.0033">24329 9847 19 0,'0'-12'10'0,"24"-13"10"0,-24-9 2 0,0 9-7 0,0 13-9 0,0-1-3 0,-12 13 0 0,-12-10 1 0,-1 10 1 0,2 0-3 0,10 0 0 0,-10 10-1 0,-24 27-1 0,-1-1 1 0,0 12 0 0,37-14-1 0,11-21 1 0,47-26 1 0,13-21-1 0,-13 10-1 0,1 11 0 0,-24 61 0 0,0 36 1 0,-24 23 2 0,-24-24 5 0,-36-47 0 0,1-13-5 0,-1-23-3 0,36-47-39 0,24 0-49 0</inkml:trace>
  <inkml:trace contextRef="#ctx0" brushRef="#br0" timeOffset="15.0033">24484 9573 46 0,'0'-12'13'0,"0"-24"-11"0,23 48 12 0,-35 59 5 0,1 13-8 0,-2 0-3 0,2-37-2 0,11-35 0 0,24-60 0 0,23-13-6 0,0 51-1 0,-11 70-1 0,24 11-2 0,10-24-1 0,2-60 5 0,1-58 2 0,-14-59 1 0,-35 23 1 0,-24 84-2 0,0 57-3 0,0 74 0 0,0-1 2 0,23-36 0 0,1-60 1 0,12-45 1 0,36-26-2 0,-13 36-1 0,-47 37 0 0,0 58 3 0,-12-12-1 0,-24-23 0 0,-24-24-23 0,-47-12-56 0,59-23 38 0</inkml:trace>
  <inkml:trace contextRef="#ctx0" brushRef="#br0" timeOffset="16.0033">25031 9668 55 0,'24'-24'28'0,"95"-24"0"0,11 25-20 0,-45 0-6 0,-62 23-30 0,-23-13-40 0</inkml:trace>
  <inkml:trace contextRef="#ctx0" brushRef="#br0" timeOffset="17.0033">20327 10953 36 0,'0'0'0'0,"48"-59"32"0,-12 24 0 0,-36 35-13 0,-11 60-10 0,-2 22-5 0,13 2-1 0,0-13-3 0,24-23 1 0,12-36 1 0,35-12 0 0,24-48-3 0,-11-23 2 0,-13-2 0 0,-24 27 0 0,-22 10-1 0,-2 36 1 0,-11 24-1 0,-12 34 2 0,-24-8-1 0,24-27 0 0,0-23 3 0,60-73-2 0,23 27-2 0,-11 46 0 0,-14 46-1 0,-22-9 1 0,-23-1-14 0,-13-48-46 0,-13-12-6 0</inkml:trace>
  <inkml:trace contextRef="#ctx0" brushRef="#br0" timeOffset="18.0033">20935 10561 89 0,'-36'0'1'0,"60"59"-74"0</inkml:trace>
  <inkml:trace contextRef="#ctx0" brushRef="#br0" timeOffset="19.0033">22019 10823 73 0,'0'0'0'0,"71"-36"5"0,-60 13 15 0,-58 34 0 0,-60 49-14 0,12 24-5 0,35-13 0 0,84-12-2 0,71-47 0 0,36-36-4 0,37-35 1 0,-14-71 6 0,-72-14-8 0,-57 12 4 0,-25 61 2 0,-25 48 4 0,14 58-1 0,-14 72 2 0,15 0-1 0,10 14 0 0,10-75-2 0,3-34 3 0,10-70-3 0,26-15-4 0,-13 49 0 0,11 60 2 0,13 12 0 0,36-1-2 0,10-47-1 0,1-47 1 0,-23-24 1 0,-60 11 0 0,-37 36 1 0,-46 37-2 0,10 33 4 0,15 26 1 0,46-24-2 0,82-13-3 0,38-23-15 0,35-36-2 0,-25-10 14 0,-23-16 4 0,-59 3 2 0,-47 12 15 0,-26 23-9 0,-58 35-3 0,-26 37 1 0,51-12-3 0,46-1-4 0,59-23 3 0,60-36-5 0,0-47-1 0,-23-25 2 0,-37-24 3 0,-35 26 0 0,-24 22 4 0,0 37 4 0,0 23-4 0,-13 23-4 0,-10 37 1 0,-12 22 2 0,23 2-1 0,0-47 2 0,36-26 1 0,47-59-4 0,12 1-1 0,-47 35 0 0,-36 24-1 0,-60 59 1 0,37-11 3 0,70-36-2 0,72-11 0 0,-10-26-1 0,-52 1 0 0,-68 0-1 0,-1-1-44 0,12 13-36 0</inkml:trace>
  <inkml:trace contextRef="#ctx0" brushRef="#br0" timeOffset="20.0033">16290 7858 36 0,'-71'-24'14'0,"35"1"-6"0,13 23 5 0,10 0-3 0,26 0-3 0,70 0 0 0,60-24-3 0,-1 12 0 0,-22-13 0 0,-97 25 0 0,-46 0 1 0,-97 13-3 0,-34 11 0 0,23-11 0 0,48-2-1 0,83-1 0 0,59-20 2 0,71-14-1 0,26 12-1 0,-26 0 0 0,-105 12 0 0,-73 0 2 0,-72 24-1 0,2-11 1 0,70-13 0 0,37 0-2 0,70-13 0 0,48 1-23 0,-24 12-70 0</inkml:trace>
  <inkml:trace contextRef="#ctx0" brushRef="#br0" timeOffset="21.0033">16100 6489 14 0,'-36'0'23'0,"1"24"-18"0,35-12 2 0,-12-1 2 0,36-22 12 0,10-49-18 0,27-11-1 0,46-26-1 0,24 26-1 0,36 0-1 0,-12 24 1 0,-24-13 2 0,-60 25-2 0,-35 11 3 0,-36 1 0 0,-12-2-1 0,-12 0-1 0,-24 4-1 0,14 8 0 0,9 13 0 0,50 13-1 0,45 33 1 0,2 2 1 0,-37-12 0 0,-35-13 5 0,-71 25-4 0,11 11-8 0,48-11-79 0</inkml:trace>
  <inkml:trace contextRef="#ctx0" brushRef="#br0" timeOffset="22.0033">17243 5740 41 0,'0'0'1'0,"-12"-37"0"0,24 24 4 0,-12 2 2 0,0 11 2 0,0 24-5 0,0 24-2 0,0 23 1 0,-12 13 0 0,-11-13-1 0,10-23 0 0,13-36 6 0,36-36-2 0,12-12-4 0,0 25-2 0,-24 34-2 0,-1 36 2 0,13-23 0 0,36-36 2 0,-14-71 0 0,-22-1 0 0,-36 13-2 0,-11 47 0 0,11 12-1 0,36 0 0 0,71-48-4 0,-12-11 3 0,-47-37 1 0,-36-23 2 0,-24 24 2 0,12 72 0 0,0 46-3 0,-12 59 1 0,12 62-1 0,46-12-6 0,15-48-69 0</inkml:trace>
  <inkml:trace contextRef="#ctx0" brushRef="#br0" timeOffset="23.0033">17921 5740 74 0,'0'0'0'0,"-23"-61"26"0,142 14-25 0,36 11-2 0,-71 12 2 0,-74 12 0 0,-32 48-78 0</inkml:trace>
  <inkml:trace contextRef="#ctx0" brushRef="#br0" timeOffset="24.0033">16326 7846 27 0,'-36'-12'3'0,"2"-1"3"0,9 3 11 0,13-1-4 0,49 22 0 0,22-11-9 0,48-11-1 0,-12 11 1 0,-59 0-1 0,-36 0 2 0,-84-13-3 0,-11 13-1 0,-12-12 0 0,23 12 1 0,37 0-1 0,47 0 2 0,59-12-2 0,72-1 0 0,-1 2 0 0,-33-1 0 0,-73 24 0 0,-73-1 2 0,-69-11-1 0,-13 13-1 0,-1 11 0 0,49-11 0 0,60-2-1 0,46-11 2 0,60-11-1 0,49-2 0 0,-1 13 0 0,-60 0 0 0,-60 0 1 0,-47 0-1 0,-46-12 0 0,23 12 0 0,23-12 0 0,24 12 0 0,35 0-1 0,-10 0 1 0,-1 0-1 0,-12 0 2 0,11 12-2 0,1-12 0 0,-12 0 1 0,-12 0-1 0,12 0 1 0,0 0-2 0,-11 12 2 0,11-12-1 0,-12 13 0 0,-1-13-1 0,13 0 2 0,-11 0 0 0,-1 0-1 0,12 11-1 0,0-11 1 0,0 0 0 0,0 0 1 0,-11 0-1 0,11 0 0 0,0 0-1 0,-13 0 2 0,13 0-2 0,0 0 2 0,0 0-1 0,0 0 1 0,0 0-1 0,0 0 0 0,0-11-1 0,0 11 2 0,0 0-2 0,0 0 2 0,0 0-1 0,-12 0 0 0,12 0 0 0,0 0 0 0,0 0 0 0,0 0 0 0,0 0 0 0,0 0 0 0,-12 0 0 0,12 0 0 0,0 0 0 0,-12 11 0 0,12-11 0 0,0 0 0 0,0 0 0 0,0 0 0 0,0 0 0 0,0 0 0 0,0-11 0 0,0 11 0 0,0 0 0 0,0 0 0 0,0 0 0 0,0-13 0 0,0 13 0 0,0 0-59 0,12 13 5 0</inkml:trace>
  <inkml:trace contextRef="#ctx0" brushRef="#br0" timeOffset="25.0033">14682 6906 28 0,'0'0'1'0,"-23"0"11"0,23-12 1 0,0 1-2 0,12-2-3 0,-1 1-3 0,-11 0-3 0,0-12 1 0,13 1 0 0,-13-14 1 0,0 3-1 0,0-3-2 0,0 14 0 0,0-1 0 0,-13-13 1 0,-10 3 0 0,10-3 0 0,2 3 0 0,11-3-1 0,0 13 0 0,-11-23 0 0,-1 11 0 0,-12 12 0 0,11 0-1 0,13-10 1 0,-11 21 0 0,-1-11-1 0,-1 11 0 0,-10-10 1 0,0-1 0 0,-25 0 0 0,12 13-1 0,-11-1 1 0,-1 1-1 0,1 11 1 0,-1 11-2 0,-13 1 1 0,3 11 0 0,22 2 0 0,12-2 0 0,-1 1 0 0,-9 24 0 0,9-13 0 0,2 13 1 0,-1 0-1 0,12 11 0 0,0 0 0 0,0 12 0 0,0 0 0 0,0 2 0 0,1-2-1 0,11-10 1 0,0-3 1 0,-12 14-1 0,12-1 1 0,0 13-1 0,-13-13 0 0,13 0 1 0,0 1-2 0,13-1 2 0,-13 13-1 0,0-13 1 0,0 0 0 0,12-11-1 0,-1 12 1 0,25-25 1 0,-12-11 0 0,12 0 0 0,11-24 0 0,13-1-1 0,0-11 0 0,-14-11 0 0,15-1 0 0,-2 0 0 0,13-12 0 0,-13 1-1 0,-11-2 0 0,-12-21 2 0,-13-4-2 0,0-21 1 0,26 24 0 0,-2-1-1 0,0 13 0 0,2-13 1 0,-14-13 1 0,-23 3 1 0,0-14-1 0,12 13-3 0,0-1 3 0,-12-11-2 0,-12 10 1 0,0-10-1 0,0 0 1 0,-12 12-1 0,-12 0 2 0,12-1-1 0,-12-1 0 0,0-10-1 0,-12 24 2 0,-23 35-75 0,46 24 25 0</inkml:trace>
  <inkml:trace contextRef="#ctx0" brushRef="#br0" timeOffset="26.0033">21792 4631 50 0,'-47'-34'2'0,"11"-16"17"0,24 4-2 0,12-2-7 0,48 24-5 0,35 24-1 0,11 24-2 0,-45 36 0 0,-49-1 2 0,-36 24-1 0,-34-11-1 0,33-36-1 0,25-36 0 0,36-61-1 0,47-21 0 0,13-14 0 0,-1 14-1 0,-24 32 2 0,-59 40 3 0,-23 20 0 0,-37 63-2 0,-11 34-1 0,59-11-1 0,36-37 0 0,46-34 0 0,15-14-9 0,-25-22-28 0,-13 11-32 0</inkml:trace>
  <inkml:trace contextRef="#ctx0" brushRef="#br0" timeOffset="27.0033">22566 4798 41 0,'-13'-35'10'0,"13"11"11"0,0 0-8 0,13 24-5 0,-13 24-1 0,23 47-2 0,-10 24 1 0,-1-22-2 0,-12-27 0 0,0-21 2 0,-12-25 1 0,-1 11-4 0,-10-11-2 0,10 12-2 0,26-35-43 0,35-25-33 0</inkml:trace>
  <inkml:trace contextRef="#ctx0" brushRef="#br0" timeOffset="28.0033">22959 4476 27 0,'-35'-11'10'0,"23"-1"12"0,24 1-14 0,34-2-2 0,50-11-4 0,12 1 1 0,-37 12 2 0,-22-2-2 0,-26 1-1 0,-23 12 2 0,-12-12-3 0,-12-12 0 0,0 1-1 0,0-2 1 0,0 13 0 0,0 12 3 0,1 0-1 0,23 0-2 0,0 12-2 0,23 36 2 0,25 0-1 0,-12-1 1 0,-24-23 1 0,-24 0 3 0,-48 24-3 0,0-2-19 0,37-9-44 0,23-24 34 0</inkml:trace>
  <inkml:trace contextRef="#ctx0" brushRef="#br0" timeOffset="29.0033">23757 4191 14 0,'0'-36'16'0,"12"13"4"0,0-1 1 0,-24 24-5 0,0 58-7 0,-24 3-3 0,13 22-3 0,23-35-2 0,23-1-1 0,1-23 1 0,12-11 0 0,0-26 1 0,-14-24 0 0,3 3 3 0,-25-26 2 0,0 1-1 0,-25-1-6 0,-9 24 1 0,10 25-4 0,-12 22-39 0,36 12-31 0</inkml:trace>
  <inkml:trace contextRef="#ctx0" brushRef="#br0" timeOffset="30.0033">24138 4227 95 0,'-12'-24'19'0,"-12"24"9"0,12-12-20 0,1 12-8 0,34 0-21 0,1 12-78 0</inkml:trace>
  <inkml:trace contextRef="#ctx0" brushRef="#br0" timeOffset="31.0033">24388 4024 34 0,'11'-23'12'0,"-11"-1"6"0,13 12 6 0,-13 12-14 0,-13 36-2 0,2-1-4 0,-1 1-3 0,24-24 0 0,24-1 0 0,11-11-1 0,-23 37 1 0,-12 22 5 0,0-11 4 0,-12-13-1 0,-24-11-2 0,-11-1-4 0,10 2-4 0,2-37-34 0,10-12-58 0</inkml:trace>
  <inkml:trace contextRef="#ctx0" brushRef="#br0" timeOffset="32.0033">24424 4011 78 0,'0'-34'18'0,"36"-3"5"0,11 3-8 0,1 9-9 0,-12 25-3 0,-1 0 0 0,-11-12-2 0,0 1 0 0,12-1-30 0,-24 12-58 0</inkml:trace>
  <inkml:trace contextRef="#ctx0" brushRef="#br0" timeOffset="33.0033">22161 5834 25 0,'-11'-12'9'0,"-13"-24"12"0,35-10-2 0,13 9-12 0,36 13-2 0,35 35-5 0,-23 26 1 0,-37 22 1 0,-58 13 2 0,-37-1-2 0,12-23 0 0,36-36-2 0,24-72-1 0,60-24-1 0,10 13 2 0,-33 12 1 0,-37 34 5 0,-24 25 0 0,-37 37-4 0,3 47-1 0,10-13 0 0,36-12-1 0,36-11-5 0,35-12-32 0,0-13-31 0</inkml:trace>
  <inkml:trace contextRef="#ctx0" brushRef="#br0" timeOffset="34.0033">22804 6025 53 0,'0'0'0'0,"-23"-36"13"0,35 24-2 0,35 35-7 0,1 25-2 0,-36 0 1 0,-24 23 2 0,-60 1-1 0,1-35 2 0,47-26-1 0,37-11-5 0,46-24 0 0,36 0-1 0,-24 0-10 0,-24 1-50 0,-34 10 33 0</inkml:trace>
  <inkml:trace contextRef="#ctx0" brushRef="#br0" timeOffset="35.0033">23269 5834 39 0,'-36'-12'13'0,"12"1"11"0,36-2-19 0,61-11-2 0,33 1-1 0,13-1-1 0,-48 0 0 0,-35 0 1 0,-23 24 0 0,-13-12 1 0,0 1-2 0,-13-13-3 0,-11 11 0 0,-12-10 2 0,0 12 0 0,13-2 0 0,23 13-2 0,23 13 1 0,13 34 1 0,-12 0 0 0,-12-11 4 0,-36 12 0 0,-24-13-2 0,1 1-30 0,58-36-41 0</inkml:trace>
  <inkml:trace contextRef="#ctx0" brushRef="#br0" timeOffset="36.0033">23924 5417 8 0,'0'-12'8'0,"0"-23"3"0,0 11 4 0,0 12 1 0,-13 0-7 0,13 12-2 0,0-13-3 0,0 2-2 0,0 11 2 0,0 0 1 0,0 36-3 0,-11 35 1 0,-1 25-3 0,12-12 4 0,0-13-2 0,0-12 0 0,0-47 1 0,0 1-1 0,-13-13 0 0,13 0 3 0,0 0-5 0,0 0 0 0,0 0-2 0</inkml:trace>
  <inkml:trace contextRef="#ctx0" brushRef="#br0" timeOffset="37.0033">24138 5430 62 0,'0'0'0'0,"0"-25"21"0,0 13 1 0,0 72-9 0,-12 22-7 0,0-9-1 0,12-14-3 0,12-23-1 0,24-24 1 0,-12 0-1 0,0-49 1 0,-12-9 0 0,-1-13-1 0,-22-1 1 0,-12-1-1 0,-2 14 5 0,-11 35-1 0,12 12-4 0,24 12-1 0,12 12 0 0,48-12-1 0,35-35 2 0,0-37-1 0,-36 24 2 0,-34 36 0 0,-14 25 0 0,-11 46 0 0,13-24-2 0,22 1 0 0,13-25 0 0,-24-23 3 0,-1-23 0 0,1-38 1 0,-24-44 2 0,-12 21 2 0,-23 60-3 0,-37 48-4 0,13 35-34 0,59 0-88 0</inkml:trace>
  <inkml:trace contextRef="#ctx0" brushRef="#br0" timeOffset="38.0033">20983 5204 67 0,'0'0'0'0,"0"-13"7"0,23 26-2 0,1 10 7 0,-1-23 1 0,2-12-3 0,34-36-9 0,48-11-30 0,-35 11-43 0</inkml:trace>
  <inkml:trace contextRef="#ctx0" brushRef="#br0" timeOffset="39.0033">21268 6703 82 0,'0'0'2'0,"12"36"-3"0,13 0 4 0,22-49 11 0,60-81-10 0,107-72-76 0</inkml:trace>
  <inkml:trace contextRef="#ctx0" brushRef="#br0" timeOffset="40.0033">22244 6822 11 0,'0'0'50'0,"-11"-12"-42"0,11 1 4 0,-12 11 0 0,24 0 10 0,24-12-17 0,23-13-2 0,36 14-2 0,35-1 0 0,51-24 0 0,-15 11 0 0,0-9 2 0,-23 10 0 0,-24 0-1 0,-23 12 0 0,-1 1 1 0,-48-2 1 0,-23 1-3 0,0 0 2 0,-24-11-2 0,12 12-8 0,1-2-21 0,-2 13-55 0</inkml:trace>
  <inkml:trace contextRef="#ctx0" brushRef="#br0" timeOffset="41.0033">22388 6883 61 0,'-24'-13'14'0,"12"13"-3"0,12 0-4 0,12-12 0 0,0 0-1 0,35-1-2 0,12 2-2 0,12-1 0 0,14-11 0 0,11 11-3 0,-3-12 3 0,-8 12-1 0,-2-12 1 0,-12 0-3 0,1 1 2 0,11-1-1 0,-23 12 0 0,-1 0 0 0,-12-1 0 0,-10 2 1 0,-3-1 2 0,-9 1-1 0,-14-2-2 0,14 13 1 0,-14 0-1 0,2 0 1 0,-13-12 0 0,12 12 1 0,-12 0-2 0,0 0 2 0,-12 12-35 0,-1-12-32 0</inkml:trace>
  <inkml:trace contextRef="#ctx0" brushRef="#br0" timeOffset="42.0033">3454 8084 40 0,'36'-47'29'0,"-1"-1"-17"0,-11 24 3 0,-12 1-1 0,-12 11 0 0,0 0-4 0,-12 12-6 0,-24 47-1 0,-47 60 1 0,-24 60 2 0,-12 1 1 0,23-38 4 0,25-34-4 0,35-49-2 0,11-23-4 0,25-13-7 0,25-22-49 0,11-13-52 0</inkml:trace>
  <inkml:trace contextRef="#ctx0" brushRef="#br0" timeOffset="43.0033">2894 8286 37 0,'0'0'0'0,"-12"-11"46"0,0-1-23 0,0 12-4 0,0-11-8 0,12 11-8 0,0 11 0 0,0 12 2 0,0 25-2 0,-11 12 1 0,-1 24 0 0,-12-13 0 0,24-12-3 0,0 13 0 0,-12-25 0 0,-1 1 1 0,2-24-1 0,11-1 1 0,0-23-1 0,11 0 2 0,14-11-1 0,34-1-1 0,25 1-1 0,11-14 0 0,0 13 1 0,-47 12-3 0,-12 0 2 0,-36 0 0 0,11 0 2 0,1 0-18 0,0-13-100 0</inkml:trace>
  <inkml:trace contextRef="#ctx0" brushRef="#br0" timeOffset="44.0033">1251 9680 72 0,'0'0'0'0,"-24"-48"34"0,12 48-20 0,12 23-5 0,12 38 0 0,-1 22-3 0,2-12 1 0,-13-23-3 0,0-12 3 0,0-36 2 0,-13-36-5 0,13-24-3 0,13-11-1 0,-13 23 0 0,12-11 1 0,-12 23-1 0,24 24-1 0,23 12 1 0,-36 36 0 0,2 12 0 0,-1-1 3 0,-1-11-5 0,2-25 6 0,10-34-1 0,13-25-3 0,24-11 1 0,-26 23 0 0,2 13-1 0,-11 23-1 0,-25 23 1 0,0 13 0 0,0 10 1 0,11 15-4 0,38-13-49 0,9-36-67 0</inkml:trace>
  <inkml:trace contextRef="#ctx0" brushRef="#br0" timeOffset="45.0033">1953 9621 83 0,'-12'-25'14'0,"1"2"-1"0,-1 0 16 0,12 23-25 0,0 23-1 0,-13 25 1 0,13-1-1 0,-11 1-2 0,22-13 0 0,14-10 1 0,22-2 0 0,1-23 0 0,11-36 1 0,-11-11-3 0,0-14 1 0,-14 14 2 0,-9 12 2 0,-14 23 0 0,2 1-2 0,-13 11-3 0,12 23 0 0,-1 12-1 0,2 12 1 0,-13 3 0 0,0-29 0 0,12-8 1 0,-12-13 3 0,0-13-2 0,0-21 0 0,11-14-2 0,13 0 1 0,36 2-2 0,-14 9 2 0,-10 24 0 0,-11 26 0 0,-1 24-1 0,-24-3 1 0,24 3 0 0,10-26 1 0,27-11 0 0,10-36-1 0,-35 1-47 0,-36 11-86 0</inkml:trace>
  <inkml:trace contextRef="#ctx0" brushRef="#br0" timeOffset="46.0033">2071 9192 118 0,'-22'0'2'0,"10"0"9"0,0 0 17 0,12-12-12 0,-12 12-11 0,0 12-3 0,12-12 4 0,12-23-3 0,0 10-51 0,-24 13-74 0</inkml:trace>
  <inkml:trace contextRef="#ctx0" brushRef="#br0" timeOffset="47.0033">7644 14704 44 0,'0'-12'12'0,"0"-35"2"0,13-1 10 0,-1 12 3 0,-1 1-9 0,-11 23-4 0,0 24-10 0,-11 36-1 0,-14 36 1 0,3 10-4 0,10 1 2 0,0-12-4 0,12-35 3 0,12-24 1 0,22-37 3 0,15-46-2 0,-13 0 2 0,-24 47-6 0,23-36 2 0,-22 13 0 0,-2 35-1 0,12 24 0 0,2 23 0 0,-1 13-2 0,11-12 0 0,-11-1 2 0,12-35 1 0,1-37 2 0,9-34 1 0,-22-37 2 0,-24-9 2 0,-13 34 0 0,-10 34-4 0,10 24-4 0,3 50-1 0,10 47-46 0,46 34-104 0</inkml:trace>
  <inkml:trace contextRef="#ctx0" brushRef="#br0" timeOffset="48.0033">8443 14382 58 0,'0'-23'4'0,"24"-72"30"0,-12 71-10 0,-12 36-20 0,-12 84-1 0,12 34 1 0,0 0 2 0,12-22-2 0,0-24 0 0,0-13-2 0,24-35-2 0,10-25 2 0,15-45-1 0,-2-27-31 0,-59-22-18 0,-13 35-10 0</inkml:trace>
  <inkml:trace contextRef="#ctx0" brushRef="#br0" timeOffset="49.0033">8288 14574 47 0,'-23'-13'30'0,"46"1"-9"0,108-23-10 0,71 11-6 0,-59 12 1 0,-83-13 4 0,-48 14-4 0,-12 11-39 0,0 0-51 0</inkml:trace>
  <inkml:trace contextRef="#ctx0" brushRef="#br0" timeOffset="50.0033">9753 14823 25 0,'-24'11'15'0,"12"-11"4"0,12-11 7 0,0 11-8 0,-12 0-7 0,1 0-7 0,11 0-2 0,35 24 1 0,48-24-1 0,49 0-2 0,-13 0 1 0,-12 0-1 0,-48 0 2 0,-35-13 1 0,0 13 0 0,0-11-2 0,13 11 0 0,-16-12-1 0,-8 1-19 0,-1-1-23 0,-12 12-21 0</inkml:trace>
  <inkml:trace contextRef="#ctx0" brushRef="#br0" timeOffset="51.0033">10157 14658 26 0,'0'0'0'0,"-11"-25"21"0,-1 0 7 0,12 25-6 0,0-11-8 0,-11 11-9 0,11 24-3 0,23 0 1 0,37 10-1 0,-13 3 0 0,1-1-1 0,-11 0-1 0,-3-13 2 0,-11-11 0 0,2-1-1 0,-25 14 1 0,-12 23 4 0,-47 11-3 0,-25 25 2 0,25-24-2 0,23-26-1 0,36 3-1 0,-13-26 0 0,13-11 2 0,0-11-1 0,13 11-51 0,35-24-58 0</inkml:trace>
  <inkml:trace contextRef="#ctx0" brushRef="#br0" timeOffset="52.0033">11230 14645 29 0,'0'-37'13'0,"13"3"10"0,-13 9 5 0,-13 25-11 0,-23 12-10 0,-24 24 0 0,13 36-2 0,11-1-1 0,13 0-2 0,-1 2 1 0,24 9-3 0,24-10 2 0,23-13-1 0,1-23 1 0,23-12 0 0,1-24 0 0,-13-24-1 0,1-24 1 0,-25 1 0 0,1-2-2 0,-13 2 0 0,2 0 2 0,-14-1 0 0,-11 1-1 0,0-1 0 0,0 12-1 0,-11-1 1 0,-14 3-1 0,-11-14 3 0,0 25-2 0,2-2-1 0,-3 2 1 0,-10 11-1 0,-12 12 0 0,-1 12 0 0,13 36-46 0,47-1-59 0</inkml:trace>
  <inkml:trace contextRef="#ctx0" brushRef="#br0" timeOffset="53.0033">13110 14133 57 0,'0'-11'10'0,"-93"11"9"0,-3 118-2 0,11 95-10 0,74-8-5 0,58-52 0 0,37-46-3 0,11-59-31 0,-23-36-41 0</inkml:trace>
  <inkml:trace contextRef="#ctx0" brushRef="#br0" timeOffset="54.0033">13207 14834 35 0,'0'0'7'0,"-24"0"19"0,24-34-6 0,34-26-12 0,27-47-4 0,10-60-1 0,-11-1 0 0,-37 74 6 0,-10 70 2 0,-26 24-9 0,-46 72-2 0,11 47-1 0,37-12 1 0,11-11-1 0,35-25 2 0,1-24 0 0,11-23 1 0,13-48 1 0,0-23 0 0,-14-13-2 0,-21 49-1 0,-25 11-1 0,0 34 1 0,0 16 0 0,24-4 0 0,24-21 0 0,11-25 2 0,-23-50 0 0,-24-32-1 0,-24-1-1 0,-24 47 0 0,1 24-2 0,-25 24 1 0,12 36 0 0,25 0 0 0,12-1 1 0,32-23 0 0,28-11 0 0,11-26 0 0,23-24 1 0,-12 3-1 0,1 9 1 0,-13-10 0 0,-23 11 2 0,-12 0-1 0,-24 11-1 0,0 13-1 0,12 25 0 0,-12 11 0 0,0-1 0 0,-12 13 0 0,12-12 0 0,0-11 0 0,0-14 1 0,24-1 0 0,12-20 1 0,10-38-1 0,3 12 0 0,-13 12-1 0,-12 0 1 0,-1 1-1 0,-12 35-1 0,-11 11 1 0,25 13-1 0,22 0 1 0,1-24 0 0,0 0 0 0,11-24 1 0,-12-24 0 0,-22-24 0 0,-1-11 0 0,-24 0 0 0,-24 47-1 0,-24 24-1 0,12 59 0 0,25-11 0 0,34 0 0 0,37-13 2 0,-2-35-2 0,-9-12 3 0,-13 0-4 0,-24 1-27 0,-1 22-37 0,1-11 13 0</inkml:trace>
  <inkml:trace contextRef="#ctx0" brushRef="#br0" timeOffset="55.0033">15433 14442 42 0,'11'-60'13'0,"2"26"16"0,-1 21-16 0,12 73-7 0,12 35-1 0,-1-11-2 0,1-61 4 0,0-12 6 0,0-70-4 0,11-37-5 0,13-22-2 0,-37 60-2 0,1 69-30 0,24 49-54 0,-36-37 57 0</inkml:trace>
  <inkml:trace contextRef="#ctx0" brushRef="#br0" timeOffset="56.0033">16172 14585 30 0,'11'-24'11'0,"37"-34"6"0,-12 8 7 0,-13 16-12 0,-23-3-1 0,0 3-5 0,-23 9-3 0,12 0-1 0,-14 25 0 0,1 0-2 0,0 0 2 0,-12 25-1 0,0 11 1 0,-11 12 0 0,0 11-1 0,23-11-1 0,12-25 1 0,35-11 2 0,48-24 0 0,-10-35-2 0,-14 35-1 0,-23 12 1 0,-12 48-1 0,12 0 0 0,23-25 1 0,12-12-1 0,2-22-14 0,-2-37-17 0,-23-35-42 0</inkml:trace>
  <inkml:trace contextRef="#ctx0" brushRef="#br0" timeOffset="57.0033">16719 13859 52 0,'-12'-36'25'0,"1"25"-1"0,-37 70-15 0,12 48-3 0,25 12-2 0,11 11-2 0,0 2-2 0,-13-1-22 0,-11-36-20 0,24-47-9 0</inkml:trace>
  <inkml:trace contextRef="#ctx0" brushRef="#br0" timeOffset="58.0033">16731 14430 31 0,'36'-59'26'0,"0"11"14"0,-23 23-17 0,-13 50-17 0,11 0-5 0,-1 9 0 0,3 3 0 0,-1-3 0 0,-1-21 0 0,25-13 2 0,1-24-2 0,-3-23 0 0,-9 11 1 0,-14 25 1 0,-11-2-2 0,13 26-1 0,-1 21 0 0,12 3 0 0,11-3 0 0,13-9 0 0,24-25 1 0,11-25 0 0,-25-21 0 0,-9-2 0 0,-37 12-1 0,-12 1 1 0,-12 35-3 0,-37 35 1 0,15 37 1 0,34-37-1 0,59-23 2 0,37-35-1 0,-2-1 1 0,-46 36-2 0,-36 23 0 0,0-11 1 0,0-12-23 0,-24-60-83 0</inkml:trace>
  <inkml:trace contextRef="#ctx0" brushRef="#br0" timeOffset="59.0033">18077 13871 73 0,'23'36'7'0,"25"166"11"0,-48 48-2 0,-131-1-12 0,-23-105-1 0,12-62-37 0,117-69-49 0</inkml:trace>
  <inkml:trace contextRef="#ctx0" brushRef="#br0" timeOffset="60.0033">18041 14633 59 0,'72'-36'33'0,"-37"13"-46"0,-35 23-49 0</inkml:trace>
  <inkml:trace contextRef="#ctx0" brushRef="#br0" timeOffset="61.0033">17279 6632 18 0,'0'0'19'0,"-12"0"-7"0,-12-12-2 0,12 24-7 0,35-37 4 0,50-9 2 0,33-14-2 0,26 0-1 0,-1 0 0 0,-36 13-3 0,-35 22-1 0,-36 2-2 0,-24 11-8 0,-12 11-19 0,-37 14-36 0</inkml:trace>
  <inkml:trace contextRef="#ctx0" brushRef="#br0" timeOffset="62.0033">17243 6739 42 0,'-23'0'9'0,"-25"0"6"0,60-11-11 0,95-26-3 0,35-10 9 0,1-13-1 0,-11 24-1 0,-62 13-3 0,-34 11-3 0,-36 12 0 0,0 0 4 0,0-11-6 0,13 11-1 0,-1 0 1 0,-12 0 1 0,12 0-2 0,0 0-5 0,0 0-14 0,-2 0-47 0</inkml:trace>
  <inkml:trace contextRef="#ctx0" brushRef="#br0" timeOffset="63.0033">17267 10978 10 0,'12'-36'16'0,"0"-12"-8"0,0 13 5 0,-12 24-3 0,0-2 1 0,0 1-1 0,0 12-2 0,0 0-5 0,-12 25 3 0,0 46 0 0,-36 11 2 0,12 62-3 0,-11 22-1 0,-1 36 0 0,13 0 0 0,-1 13 0 0,0-12 0 0,1-14 0 0,-1 3-2 0,12-14 0 0,-12-35 1 0,-10-49 2 0,9 2-1 0,13-37-2 0,12-9-2 0,0-39 2 0,-12-22-4 0,13-50-16 0,11 38-35 0,0-2-18 0</inkml:trace>
  <inkml:trace contextRef="#ctx0" brushRef="#br0" timeOffset="64.0033">16541 12774 28 0,'0'-10'5'0,"-13"-26"6"0,26 24-3 0,-13 24 7 0,0 34-4 0,0 27-3 0,23-2-1 0,1 1-2 0,-11-1 0 0,-2-23-2 0,-11-23 0 0,23-4-1 0,-10-8 0 0,23-1 0 0,23-24 1 0,35-22 0 0,15-16 3 0,-14 3 2 0,-36 12-4 0,-35 23-3 0,-12 12-1 0,-12-11-54 0,12 11-23 0</inkml:trace>
  <inkml:trace contextRef="#ctx0" brushRef="#br0" timeOffset="65.0033">17721 12477 81 0,'-13'0'4'0,"1"71"-4"0,-12 84 15 0,-12 13 1 0,24-26-10 0,24-34-4 0,-12-61 0 0,0-35 2 0,-24-95-2 0,-12-35 0 0,25 22-2 0,-1-13 1 0,12-9 0 0,23 10-1 0,37 62 0 0,0 46-2 0,11 59 3 0,-35 12-2 0,-36-11 3 0,-48 1-1 0,-11-27 1 0,23-22-28 0,24-37-78 0</inkml:trace>
  <inkml:trace contextRef="#ctx0" brushRef="#br0" timeOffset="66.0033">17863 12573 69 0,'0'-25'6'0,"12"-9"-6"0,23 10 1 0,-24 11 2 0,2 13 5 0,-1 25 9 0,-24 21-4 0,-1 4-9 0,13-4-3 0,0-10 0 0,13-13 1 0,10-10-2 0,-10-13 2 0,10-36-1 0,13 0 0 0,12-10-1 0,0-4 1 0,-25 39 0 0,-23 11-1 0,0 36 2 0,12 12-2 0,12 0 1 0,24-25-1 0,11-12 1 0,13-34-1 0,10-25 2 0,2-36-2 0,-24-34 1 0,-12-13-1 0,-36 12 1 0,-12 48 0 0,-23 47 0 0,10 35-2 0,-11 60 1 0,0 37 0 0,12 10-1 0,48-9 2 0,12-38-2 0,11-46 1 0,35-38 1 0,3-70 0 0,-26-26-2 0,-11-9 2 0,-37 10 0 0,1 26 0 0,-12 34-1 0,-24 36 0 0,0 12 0 0,-11 71-1 0,11 37 1 0,-12 10-1 0,48-22 0 0,35-48 1 0,13-60 1 0,22-49-1 0,2 27 0 0,-13 68 0 0,-47 39-1 0,-24 9 1 0,-48-45 2 0,-12-37 0 0,25-24-8 0,46-47-121 0</inkml:trace>
  <inkml:trace contextRef="#ctx0" brushRef="#br0" timeOffset="67.0033">20018 12228 43 0,'0'0'0'0,"0"-24"12"0,0 37 3 0,-12 45 9 0,-12 14-12 0,0-1-9 0,24-23-1 0,12-12 0 0,12-36 0 0,12-36 0 0,0-24 0 0,10 26-2 0,3 34-1 0,-25 21 2 0,-12 16 2 0,23-13-2 0,49-12 0 0,-13-24 0 0,-11-36 1 0,-48 25 0 0,-37 12 0 0,-9 11-3 0,21 0 2 0,49-13-2 0,71-35 1 0,24-23 2 0,0-36-2 0,-60-48 0 0,-47 47 2 0,-48 85-1 0,-11 58 4 0,-1 85 0 0,23-1-4 0,38 23 0 0,34 1-8 0,25-83-70 0,-48-49 28 0</inkml:trace>
  <inkml:trace contextRef="#ctx0" brushRef="#br0" timeOffset="68.0033">20840 12180 72 0,'-12'-13'6'0,"-84"-33"20"0,132 10-13 0,83 0 0 0,47 12-1 0,-46 11-8 0,-61 3-2 0,-35 10-1 0,-71 0-116 0</inkml:trace>
  <inkml:trace contextRef="#ctx0" brushRef="#br0" timeOffset="69.0033">24199 6215 52 0,'-13'0'9'0,"1"-12"10"0,12 12 12 0,0 0-14 0,25-36-10 0,68 1-1 0,27-26-3 0,-13 27 0 0,-48 10 4 0,-46 24 9 0,-60 12-6 0,-49 23-7 0,-35 13 0 0,13-1-2 0,57-23 1 0,61-11-2 0,61-50 1 0,57-22-1 0,0 11 1 0,-22 13 0 0,-49 22 3 0,-22 2-1 0,-14-1-2 0,13 12-2 0,-12 36-31 0,-24 22-72 0,12-45 69 0</inkml:trace>
  <inkml:trace contextRef="#ctx0" brushRef="#br0" timeOffset="70.0033">24353 6452 44 0,'0'0'10'0,"0"-34"20"0,0 34 7 0,-12 34-12 0,-12 50-4 0,12 0-8 0,-12 11-3 0,-12 0-5 0,1-22-2 0,11-27-2 0,0-10-1 0,24-47-16 0,24-37-60 0,0 0 18 0,-24 23 51 0,-36 14 8 0,-12-1 7 0,24-11 14 0,12-13 9 0,24 13-1 0,-12 46-7 0,12 48-6 0,-12 13-5 0,-12-13-6 0,12-35-4 0,36-24 1 0,25-60 1 0,32-12-3 0,-9 13 0 0,-25 10 0 0,-23 14 0 0,0 0 0 0,1-2-11 0,-14 2-144 0,-23 23 120 0</inkml:trace>
  <inkml:trace contextRef="#ctx0" brushRef="#br0" timeOffset="71.0033">23745 4810 26 0,'-24'0'2'0,"-24"24"7"0,37-24 1 0,70-24-3 0,84-47 1 0,72-13 0 0,-13 26-4 0,-59 8 2 0,-60 16 1 0,-46 22-1 0,-14 0-2 0,-23 12-2 0,0 0 0 0,-72 47-1 0,-35 14 0 0,-12-15-2 0,0-10 1 0,23 0 0 0,13-12 0 0,48-11 0 0,35-26-1 0,71-11 1 0,36-12-1 0,12 0 1 0,-35 13 0 0,-48 0 1 0,-36 10 2 0,0 13 0 0,0 0-2 0,0 0-1 0,0 13-60 0,0-13 18 0</inkml:trace>
  <inkml:trace contextRef="#ctx0" brushRef="#br0" timeOffset="72.0033">22173 6846 12 0,'-36'0'11'0,"-11"0"0"0,22 12-2 0,25-12 3 0,36-25-5 0,48 2 0 0,35-12-4 0,23 11-2 0,-10 12 2 0,-37 1 0 0,-47 11 0 0,-35 0 2 0,-62 11-2 0,-58 25-1 0,-25-1-1 0,14-12 3 0,34-10 0 0,73-13-2 0,58-24-1 0,37-11-2 0,34-1 1 0,-34 24 0 0,-36 1-3 0,-60 11-18 0,-12 0-53 0</inkml:trace>
  <inkml:trace contextRef="#ctx0" brushRef="#br0" timeOffset="73.0033">22221 5572 22 0,'-24'-12'13'0,"-23"24"0"0,-2 24 2 0,13 23-4 0,0 37-1 0,14 23-5 0,-2-12 0 0,12-12-1 0,12-12-1 0,24-35-2 0,10-12 1 0,27-36 0 0,34-48 2 0,-11-11-4 0,-13-14 1 0,-35 2 1 0,-12-13 0 0,-24 2 0 0,0-1 0 0,-36 11 0 0,0 1 0 0,-35 23-1 0,-1 36 0 0,13-1-2 0,11 26 3 0,-1 24-2 0,39 22 0 0,10 0 0 0,46 1 0 0,15 35-2 0,23 0 3 0,-2 0-2 0,-22-22 2 0,-12-27 0 0,-13-21 1 0,-35-14 0 0,-12-22 0 0,-11-14-18 0,-1-10-41 0,12 24 8 0</inkml:trace>
  <inkml:trace contextRef="#ctx0" brushRef="#br0" timeOffset="74.0033">22210 5632 20 0,'-13'-36'11'0,"-34"25"6"0,-25 22 0 0,13 49-3 0,11 47-5 0,12 46-6 0,12-9 0 0,24-25 0 0,36-35-2 0,36-37 0 0,-1-35 0 0,12-37 1 0,1-33 0 0,-25-14-1 0,-23-11 0 0,-12-12 0 0,-24-24 1 0,0 35-1 0,-36 1 1 0,-12 36-1 0,-23-13 1 0,0 49-4 0,11 11 3 0,24 34 0 0,11 50-2 0,74 24 0 0,34-24 1 0,0-13-1 0,-23-24 2 0,-36-23-1 0,-12-13 0 0,-24-11-14 0,12-48-49 0,0 37 34 0</inkml:trace>
  <inkml:trace contextRef="#ctx0" brushRef="#br0" timeOffset="75.0033">21865 4179 25 0,'0'-36'9'0,"0"1"7"0,-25 22-7 0,-23 38 6 0,-35 46-2 0,24 59-8 0,22 14 0 0,26 22-1 0,59-34-3 0,47-38 1 0,12-46-1 0,-12-36 1 0,12-59-1 0,-35-25 1 0,-37-11 0 0,-23 70-2 0,12-105 4 0,-36-13-4 0,-23 24 0 0,-25 11 2 0,-23 37-1 0,-13 34 0 0,1 14 0 0,12 35-1 0,23 24 0 0,24 12-1 0,36-1 1 0,47 0-1 0,49 25 1 0,23-13-1 0,-11-23 1 0,-37-1 0 0,-35-34 1 0,-13-2 0 0,-23-11 1 0,0-24-6 0,-23 0-34 0,-13-23-32 0</inkml:trace>
  <inkml:trace contextRef="#ctx0" brushRef="#br0" timeOffset="76.0033">21899 4143 37 0,'-11'-35'6'0,"-25"-12"17"0,-36 58-6 0,1 25-2 0,12 35-5 0,11 60-4 0,0 12 0 0,35 24-4 0,13-48 1 0,49-35-1 0,22-37-1 0,13-35 1 0,23-24-1 0,-12-35 1 0,-23-13-1 0,-1-24 1 0,-47 2-2 0,-12-14 2 0,-24-13-1 0,-37 27 0 0,-33 34 0 0,-13 13 1 0,-13 11 0 0,1 24-2 0,24 0 1 0,34 24-2 0,26 23-1 0,35 13 2 0,48 23-1 0,34-11 0 0,26 11 1 0,-13-35 0 0,-23-13 0 0,-25 1 1 0,-35-25 0 0,-1 2 1 0,-10-13 1 0,-13 0-3 0,0 0 2 0,-13-13-3 0,-23-21-32 0,13-26-69 0</inkml:trace>
  <inkml:trace contextRef="#ctx0" brushRef="#br0" timeOffset="77.0033">21780 4095 25 0,'-24'0'19'0,"-35"-11"9"0,-1 22-6 0,25 37-4 0,-1 48-6 0,11 23-4 0,25 24-3 0,13-1 0 0,23-33-3 0,24-15 0 0,10-46-1 0,26-25 1 0,-1-46 0 0,1-37-1 0,-2-22 0 0,-45-15 0 0,-14 2 0 0,-35-23 1 0,-35 10-1 0,-25 13 1 0,-23 35 0 0,-2 24-3 0,-9 25 2 0,-1 11-1 0,35 23 1 0,13 25-1 0,34 36-3 0,13 11 3 0,60-1-1 0,47-10 1 0,24-36-1 0,-13-25 0 0,-21-11 1 0,-38-12 3 0,-47 0 3 0,-12-12-3 0,-12 12-6 0,0 0-50 0,24 12-31 0</inkml:trace>
  <inkml:trace contextRef="#ctx0" brushRef="#br0" timeOffset="78.0033">1084 9395 14 0,'-12'-37'28'0,"-1"3"-9"0,2 21 15 0,-12 13-12 0,-2 0 1 0,-9 34-8 0,-15 50-5 0,2 24-3 0,11 23 0 0,23 0-2 0,26-12-1 0,23-12 1 0,-1-12-3 0,26-24 0 0,-14-23-1 0,24 0 0 0,11 0-22 0,50-25-133 0</inkml:trace>
  <inkml:trace contextRef="#ctx0" brushRef="#br0" timeOffset="79.0033">2846 9156 116 0,'-23'-60'5'0,"58"37"7"0,-11 23 10 0,12 59-4 0,22 49-6 0,-9 58-7 0,-26-11 2 0,-34-36-2 0,-37-23 0 0,1-25-3 0,11-12-21 0,12-23-111 0</inkml:trace>
  <inkml:trace contextRef="#ctx0" brushRef="#br0" timeOffset="80.0033">524 8680 81 0,'0'0'1'0,"-48"0"3"0,25 47 15 0,10-23 0 0,13 13-12 0,-11 21 6 0,47 2-7 0,35-36-3 0,14-11-1 0,-15-50-1 0,-22 1 2 0,-36-12-1 0,-36-23 1 0,-25 12-3 0,-21 11 2 0,10 24 0 0,1 24 0 0,-1 24 2 0,24 24-2 0,24-13-1 0,48 1 0 0,23-24 0 0,37 1 1 0,10-26-6 0,1 1-10 0,-22-13-54 0,-62 14-15 0</inkml:trace>
  <inkml:trace contextRef="#ctx0" brushRef="#br0" timeOffset="81.0033">953 8549 14 0,'-12'-37'52'0,"12"3"-21"0,-12 21 0 0,12 13-11 0,0 72 2 0,0 95-11 0,12 35-5 0,0-71-1 0,12-60-2 0,-1-47-2 0,-10-24-4 0,-13-13-27 0,-36-58-65 0,36 71 52 0</inkml:trace>
  <inkml:trace contextRef="#ctx0" brushRef="#br0" timeOffset="82.0033">834 8181 44 0,'-13'-37'29'0,"13"13"1"0,25 48 7 0,11 71-14 0,-25 48-14 0,25 37-4 0,1-27-5 0,-26-34 2 0,-11-71 0 0,0-48 3 0,-11-60-2 0,11-35-2 0,34 48-2 0,38 34 0 0,0 61 0 0,-25 12 1 0,-59-13 0 0,-59-10 3 0,-24-26 0 0,35-22-2 0,48 22 0 0,24 25-2 0,48-12 0 0,35-24 1 0,-1-60 2 0,-22-22-1 0,-35-26-1 0,-3 24 2 0,-21 61-1 0,-13 83 6 0,0 22-4 0,0 37-1 0,12 1 1 0,-12-1 0 0,-12-73 2 0,-1-33-2 0,2-49-25 0,-36-59-68 0,34 71 26 0</inkml:trace>
  <inkml:trace contextRef="#ctx0" brushRef="#br0" timeOffset="83.0033">1238 8334 96 0,'0'-23'-54'0</inkml:trace>
  <inkml:trace contextRef="#ctx0" brushRef="#br0" timeOffset="84.0033">1547 8583 80 0,'0'0'32'0,"-10"13"-25"0,33-47 9 0,0-27-8 0,-23 13-3 0,0 13 2 0,-36 70 4 0,15 37-4 0,-4 11-3 0,37 1-3 0,35-61 1 0,12-34 1 0,12-49-1 0,1-22 0 0,-12 45-2 0,-24 24 0 0,-48 13 2 0,-24 0-3 0,-12 0 2 0,25 50-1 0,-1 44 0 0,60-35 0 0,59-47 2 0,36-72-2 0,-24-24 2 0,-59-34-4 0,-48-36-6 0,-12 11 6 0,-1 72 2 0,2 46 3 0,11 37 2 0,0 85-1 0,0 33-1 0,-12 12-1 0,24-58-1 0,24-72 2 0,12-36-2 0,22-71 2 0,-9 22-2 0,-38 73-2 0,1 50 0 0,12 8-1 0,1-11-2 0,-26 3-38 0,-11-50-92 0</inkml:trace>
  <inkml:trace contextRef="#ctx0" brushRef="#br0" timeOffset="85.0033">2311 8144 81 0,'-12'-13'14'0,"-1"2"-14"0,13 11-74 0</inkml:trace>
  <inkml:trace contextRef="#ctx0" brushRef="#br0" timeOffset="86.0033">1977 8323 50 0,'-12'-12'47'0,"72"-36"-42"0,83 0-9 0,-61 25-68 0</inkml:trace>
  <inkml:trace contextRef="#ctx0" brushRef="#br0" timeOffset="87.0033">2465 8131 95 0,'-13'-11'22'0,"13"11"-1"0,25 24-4 0,-1 47-6 0,0 13-4 0,0-37-2 0,11-36 0 0,-11-45 0 0,-1-37-5 0,2 21 2 0,-25 50-1 0,11 13 3 0,37-1-1 0,36-24-1 0,-1-59-1 0,-59 35-2 0,-36 36 0 0,-24 48 1 0,36-2 0 0,60-21 1 0,23-37-2 0,-36-11-20 0,-47 23-62 0,-11 10 29 0</inkml:trace>
  <inkml:trace contextRef="#ctx0" brushRef="#br0" timeOffset="88.0033">501 9395 94 0,'-84'0'44'0,"13"11"-43"0,11-11 5 0,-11-11 5 0,59 11-4 0,95-50-6 0,155-32 5 0,204-62 3 0,152-11-8 0,-47 61 0 0,-202 46-3 0,-177 14 5 0,-108 9-1 0,-48 0 1 0,-12 14-4 0,-72 35-25 0,-71 24-87 0</inkml:trace>
  <inkml:trace contextRef="#ctx0" brushRef="#br0" timeOffset="89.0033">621 9324 82 0,'-168'46'1'0,"25"2"-3"0,48-24 24 0,119-24-5 0,143-84 3 0,190-34-3 0,154-14-9 0,-59 38-4 0,-165 44-2 0,-193 29 3 0,-94 8 3 0,0 1-23 0,-11 12-107 0</inkml:trace>
  <inkml:trace contextRef="#ctx0" brushRef="#br0" timeOffset="90.0033">8574 10798 26 0,'0'0'26'0,"0"-11"6"0,0-1-15 0,0 12-5 0,36-11-3 0,107-2 6 0,83 13-9 0,24 24-1 0,-47 12-3 0,-84-24 1 0,-95 0 0 0,-84-12 4 0,-95 0-4 0,-47-12-1 0,-1 0 2 0,-11 12-2 0,22 12-2 0,51 0 1 0,116-12-1 0,73 0 2 0,119 0-1 0,47 0-1 0,37 0 0 0,-62 0 0 0,-69 0 2 0,-96 0 2 0,-72-12 3 0,-107 12-5 0,-47 0 0 0,23-12 1 0,120-1-2 0,95 13-1 0,59 0-1 0,60 0-1 0,-36 0 2 0,-84 37 0 0,-94 34-62 0,34-47-36 0</inkml:trace>
  <inkml:trace contextRef="#ctx0" brushRef="#br0" timeOffset="91.0033">15541 10764 66 0,'-84'0'14'0,"-35"34"-12"0,59-21 15 0,37-13-4 0,82 12-5 0,108-12-4 0,71 0-2 0,36 0 0 0,-36 12-1 0,-95 1 0 0,-119-2 8 0,-143-1-1 0,-107-10-6 0,-61 0 1 0,26-10 3 0,70-1 0 0,119-2-2 0,85 13-2 0,119-12 0 0,129 0-2 0,48 12 0 0,-71 0 0 0,-130 24 1 0,-168-24 1 0,-154 13-1 0,-96-2 0 0,-11-11 1 0,82 10 0 0,132-10-1 0,107 0 1 0,154-10-1 0,109-1 0 0,47 11-1 0,-48 0 0 0,-143 21 0 0,-155-8 1 0,-166-1-1 0,-84 0 1 0,37-12 0 0,164 0 0 0,109 0-1 0,107-12 0 0,71 0-1 0,-23-1 2 0,-95 3-1 0,-74-1 1 0,-44 11 0 0,-14-13 0 0,12 1 0 0,24 12 0 0,12-12-2 0,0 12 2 0,0 12-2 0,12-12 2 0,0 12-2 0,-12 1-10 0,0-2-122 0</inkml:trace>
  <inkml:trace contextRef="#ctx0" brushRef="#br0" timeOffset="92.0033">5252 6013 44 0,'-24'-24'30'0,"-47"24"-26"0,-1 0 9 0,1 24-4 0,35-12-3 0,12 11-2 0,24 25 0 0,24 23 0 0,-12 25 1 0,-12 22-2 0,-25 61 2 0,-11 23 4 0,25 1-4 0,11 0-1 0,11-2-2 0,2 14 0 0,-1-24-1 0,24-24 2 0,0-60 1 0,11-59 0 0,13-25 1 0,35-12-2 0,72-11-13 0,-1 0-104 0</inkml:trace>
  <inkml:trace contextRef="#ctx0" brushRef="#br0" timeOffset="93.0033">18541 5845 75 0,'0'-11'10'0,"-12"-12"4"0,24 10-7 0,36 13-2 0,23 0-2 0,25 13 2 0,-1-2-4 0,-24 1 1 0,-47-12 2 0,-12 11 3 0,-1-11-5 0,2 25 0 0,10 21 0 0,2 4-1 0,10 21 0 0,-11 24-1 0,0-1 0 0,-24 27 0 0,0 9 0 0,0 13 1 0,0 12 2 0,-24 11 0 0,0-11-1 0,24 0-2 0,0 0 1 0,12-12-1 0,0-13 0 0,-12 2 1 0,0-25-1 0,-12-36 1 0,12-23 0 0,-36-25 2 0,-23-11-1 0,-48 0 3 0,-60-12-3 0,0 0 11 0,37 0-2 0,82 0-8 0,48 0-2 0,48 24-42 0,-37-12-84 0</inkml:trace>
  <inkml:trace contextRef="#ctx0" brushRef="#br0" timeOffset="94.0033">16492 8299 15 0,'0'-13'21'0,"-11"2"-4"0,-1-1 21 0,12 1-12 0,23 11-6 0,2 23-7 0,-25 36-7 0,11-11-1 0,-11 0-1 0,0-37 0 0,13-11 4 0,23-34-5 0,58-27 0 0,38-10 1 0,-1 23 1 0,-13 2-3 0,-46 9 1 0,-48 24-1 0,-11 2-1 0,10-1-6 0,-23 12-30 0,-23 36-78 0</inkml:trace>
  <inkml:trace contextRef="#ctx0" brushRef="#br0" timeOffset="95.0033">16338 8465 19 0,'-12'0'42'0,"12"-12"-14"0,0 0-4 0,0 12-9 0,-11 12-4 0,11 0-1 0,0 12-2 0,11-1-2 0,1 27-3 0,-1-4-1 0,2 2-1 0,-1-24 0 0,12 0 0 0,0-13 0 0,10-11 0 0,15-11 1 0,10-26-1 0,12-10 0 0,13 0 0 0,24-14-1 0,11 14 1 0,-13 12-1 0,3-1 1 0,-16-1-1 0,-32 14 2 0,-37 12 0 0,-24 11 0 0,0-12-1 0,12 12-4 0,-12 0-119 0</inkml:trace>
  <inkml:trace contextRef="#ctx0" brushRef="#br0" timeOffset="96.0033">14909 3012 9 0,'12'-12'26'0,"0"1"-15"0,0-1 1 0,-12-13-4 0,0 2 0 0,0-1 0 0,-12 12-4 0,-24 12-1 0,-23 25-2 0,-13 22 0 0,24 0-1 0,25 1 1 0,23-1-1 0,36-10 1 0,11-3 0 0,13-34 0 0,-12-47 1 0,11-36-1 0,-23-36-1 0,-24-13 1 0,0 14-1 0,0 10 0 0,-12 61 1 0,0 35 3 0,0 37-4 0,-36 69 6 0,12 72-1 0,0-11-5 0,48-47 2 0,-12-24-3 0,-12-25-27 0,0-47-44 0</inkml:trace>
  <inkml:trace contextRef="#ctx0" brushRef="#br0" timeOffset="97.0033">15195 2893 81 0,'-12'-12'7'0,"24"12"-3"0,60-13-4 0,35 3-1 0,0-14 1 0,-24 24-10 0,-35 13-48 0,-37-13 38 0</inkml:trace>
  <inkml:trace contextRef="#ctx0" brushRef="#br0" timeOffset="98.0033">15183 3096 59 0,'-35'0'21'0,"35"-12"-11"0,83 1-8 0,60-2-1 0,34-24-5 0,-21 26-54 0,-133 11 33 0</inkml:trace>
  <inkml:trace contextRef="#ctx0" brushRef="#br0" timeOffset="99.0033">16326 2453 62 0,'0'0'0'0,"-11"-37"23"0,-1 108-16 0,-12 97 4 0,12 24-7 0,12-50-2 0,12-35-2 0,-1-25-19 0,2-45-33 0,-1-37 16 0</inkml:trace>
  <inkml:trace contextRef="#ctx0" brushRef="#br0" timeOffset="100.0033">16612 2548 31 0,'12'-11'13'0,"-1"-39"9"0,-11 100-8 0,-34 92 0 0,-3 37-11 0,26-37-3 0,-14-35-27 0,2-59-38 0</inkml:trace>
  <inkml:trace contextRef="#ctx0" brushRef="#br0" timeOffset="101.0033">16064 2858 75 0,'0'-11'8'0,"-11"-39"-4"0,94 27-4 0,71-1-1 0,2 12 1 0,-14 0 0 0,-46 24-3 0,-37 13-33 0,-35-14-2 0</inkml:trace>
  <inkml:trace contextRef="#ctx0" brushRef="#br0" timeOffset="102.0033">15826 3060 77 0,'-12'-12'8'0,"60"-13"-3"0,107-9-5 0,59-14 0 0,1 25 1 0,-1-2-22 0,-107 25-40 0</inkml:trace>
  <inkml:trace contextRef="#ctx0" brushRef="#br0" timeOffset="103.0033">17755 2524 45 0,'0'-95'14'0,"23"23"-9"0,-23 1-1 0,-23 35 5 0,-36 24-3 0,-13 12-2 0,-12 60-2 0,13 58 2 0,24 37-2 0,35 24 4 0,-1 0-2 0,13-12 2 0,0-48-4 0,-23-35 1 0,-24-25 0 0,-37-13-9 0,-11-21-26 0,12-25-41 0</inkml:trace>
  <inkml:trace contextRef="#ctx0" brushRef="#br0" timeOffset="104.0033">16958 3023 64 0,'0'0'0'0,"83"-71"27"0,60 48-19 0,47-1-2 0,12 0 0 0,-57 24-4 0,-99-13-1 0,-35 13-11 0,-11 0-72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000" max="10000" units="dev"/>
          <inkml:channel name="Y" type="integer" min="-10000" max="10000" units="dev"/>
          <inkml:channel name="F" type="integer" max="255" units="dev"/>
          <inkml:channel name="T" type="integer" units="dev"/>
        </inkml:traceFormat>
        <inkml:channelProperties>
          <inkml:channelProperty channel="X" name="resolution" value="1" units="1/dev"/>
          <inkml:channelProperty channel="Y" name="resolution" value="1" units="1/dev"/>
          <inkml:channelProperty channel="F" name="resolution" value="1" units="1/dev"/>
          <inkml:channelProperty channel="T" name="resolution" value="0" units="1/dev"/>
        </inkml:channelProperties>
      </inkml:inkSource>
      <inkml:timestamp xml:id="ts0" timeString="2025-11-15T16:17:30.7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antiAliased" value="0"/>
    </inkml:brush>
  </inkml:definitions>
  <inkml:trace contextRef="#ctx0" brushRef="#br0">15159 7239 40 0,'-24'-25'9'0,"-35"-9"3"0,59 22-10 0,23-13 10 0,-23 14 15 0,0 11-14 0,-11 0-6 0,-1 0-1 0,12 11-3 0,0 37-3 0,23 12 1 0,-23 11 1 0,0-24 1 0,-11-10-3 0,-1-3 3 0,12-9-5 0,-13 0 3 0,2 9 0 0,-1-9 0 0,-1-25 0 0,13 12 1 0,0-12-2 0,13 0 0 0,-13 11 1 0,23 1-1 0,13-12 1 0,60 0 1 0,23 0-2 0,36-12-1 0,12 1 4 0,23-1-3 0,37-13 1 0,-1 14-2 0,-13-1 1 0,-34 1 0 0,0 11 2 0,-13 0-3 0,2 0 2 0,-25-13-3 0,-37 1 3 0,-22 12 0 0,-25-12 1 0,1-1-2 0,12 13 0 0,-2 0 0 0,-9 0 0 0,-25-10 0 0,10-1 0 0,-10-2 1 0,12 1 0 0,-24-24 0 0,0 0 0 0,-24-11 0 0,0 11 0 0,0 11 0 0,0-9-1 0,0 10 1 0,0 0 0 0,0 48-1 0,0 34 0 0,0 15 0 0,-12-2-2 0,-36 36-106 0,37-95 66 0</inkml:trace>
  <inkml:trace contextRef="#ctx0" brushRef="#br0" timeOffset="1.1243">19339 5572 39 0,'36'-142'18'0,"11"58"-8"0,-23 36 0 0,-12 36 1 0,0 24-3 0,-24 95-1 0,12 48-1 0,-12 12-3 0,12-36-1 0,-12-60 5 0,0-59 0 0,12-24 4 0,0-47-9 0,24-48 0 0,12 23-2 0,0 49 0 0,11 35-2 0,1 59 1 0,0 12 0 0,-1 0 0 0,-35-21 2 0,-1 8-5 0,2-22-18 0,-1-36-13 0,12-36-30 0</inkml:trace>
  <inkml:trace contextRef="#ctx0" brushRef="#br0" timeOffset="2.1484">19887 5740 29 0,'0'0'0'0,"48"-61"24"0,23 14-13 0,-35 23 5 0,-23 24-2 0,-26 24-2 0,-23 23-7 0,12 14-2 0,24-27-2 0,12 14 0 0,24-36 1 0,23-1-1 0,13-11-20 0,-14-23-45 0,-45 23 38 0</inkml:trace>
  <inkml:trace contextRef="#ctx0" brushRef="#br0" timeOffset="3.1484">20219 5405 61 0,'0'-12'3'0,"-34"-35"5"0,57 47-51 0,-12 0 21 0</inkml:trace>
  <inkml:trace contextRef="#ctx0" brushRef="#br0" timeOffset="4.1484">20530 5727 18 0,'12'-24'21'0,"12"0"-19"0,-12 1 4 0,-12-1 9 0,-12 0 1 0,-12 1-9 0,12 10-4 0,-12 1-1 0,11 12 1 0,-10 0-1 0,-13 25 1 0,-11 22 0 0,11 0-2 0,12 1 0 0,1-12-1 0,23-1 1 0,23-35 1 0,13-24-1 0,24-23-1 0,-1 10 0 0,1 14 0 0,-24 12 2 0,-24 34-2 0,-2 25 3 0,-20 47-2 0,-2 12-1 0,-12-23 2 0,-12-49 1 0,11-23 4 0,-9-12-3 0,9-23-3 0,14-1-34 0,11-12-56 0</inkml:trace>
  <inkml:trace contextRef="#ctx0" brushRef="#br0" timeOffset="5.1484">20840 5334 55 0,'11'-36'11'0,"-11"24"13"0,12 24-21 0,-12 60 1 0,-12 22 0 0,12-10 2 0,-11 0-4 0,-1-49 0 0,12-23 3 0,12-47 0 0,23-24-2 0,1-1-3 0,-12 60-1 0,12 35 0 0,-13 13 1 0,13-12 0 0,24-13 0 0,10-23 0 0,2-23 1 0,1-13-1 0,-50-12 0 0,-12 2 0 0,2 9 0 0,-26 13 0 0,-10 24-2 0,-1 24 1 0,-12 13 0 0,12 9 1 0,24-10 0 0,12-13 0 0,12-10 1 0,24-26-1 0,23-10 0 0,-11 12 0 0,23 34-1 0,-23 13 1 0,-24-24 0 0,-36-12 5 0,-13-48-1 0,13 0-2 0,24 2-1 0,59 9-6 0,37 1-34 0,-49 12-36 0</inkml:trace>
  <inkml:trace contextRef="#ctx0" brushRef="#br0" timeOffset="6.1484">22507 5453 24 0,'0'0'17'0,"0"-23"-9"0,12-2-3 0,0 2 1 0,10 11 7 0,-22 1-3 0,0 22-7 0,0 60-1 0,0 13 0 0,0-13-1 0,13-23 1 0,-1-36 2 0,24-24 1 0,-12-36-3 0,11 0-2 0,-11 35-1 0,-12 50 0 0,13 10 1 0,9 13 0 0,14-49 1 0,-12-22 0 0,-12-36 1 0,-12-25-1 0,0 13-1 0,-12 35 0 0,0 36 0 0,0 13 0 0,0 9 0 0,34 14-2 0,27-36 3 0,-1-1-2 0,-2-34 1 0,-9-1 1 0,-14-13 0 0,13-9-1 0,-12 10-1 0,-23 0 1 0,-13 1-1 0,-13 23 1 0,-35 24-1 0,0 36 0 0,25 11 0 0,10-13 1 0,38-9 0 0,10-24 2 0,13-2-2 0,12-22 0 0,-1-14 0 0,-11-10-1 0,11-1 1 0,-23-12 1 0,-12 12-1 0,-12 13-1 0,-1 23 1 0,-11 0 0 0,0 0 0 0,0 48 1 0,-11 11-2 0,11-13 2 0,11 4-1 0,13-39 1 0,0 1-8 0,1-1-31 0,-14-22-8 0</inkml:trace>
  <inkml:trace contextRef="#ctx0" brushRef="#br0" timeOffset="7.1484">23650 5238 44 0,'-11'-47'3'0,"22"47"-31"0</inkml:trace>
  <inkml:trace contextRef="#ctx0" brushRef="#br0" timeOffset="8.1483">23911 5489 20 0,'36'0'16'0,"12"-25"-13"0,-36-9 17 0,-1-14 2 0,-11 25-19 0,-11 23-3 0,11-13 0 0,-23 1 1 0,-1 0 0 0,0 12 0 0,-1 0-1 0,2 24 0 0,-1 0-2 0,-11-1 3 0,11 14 0 0,-12-14-1 0,24 1 1 0,12-12-1 0,0 0 1 0,48-12 0 0,-1-24 0 0,1 0 1 0,-12 12-3 0,-1 35 1 0,1 73 0 0,-25 11 0 0,-22 12 0 0,-60-23 1 0,-13-62 3 0,1-34 0 0,46-21 0 0,37-40-8 0,73-22-12 0,33-12 6 0,-10 24 6 0,-13-25 3 0,-47 0 2 0,-12-34-1 0,0 58 2 0,-12 72 4 0,-12 84 1 0,-24 46-4 0,12-46 0 0,12-48 2 0,12-36 1 0,25-24-4 0,9-24-1 0,-22 48-3 0,24 48 1 0,-2 11 1 0,15-34-2 0,-14-75 2 0,1-32 0 0,-12-62 0 0,-13-45 1 0,2 93-1 0,-25 96-3 0,-25 84 3 0,-9 23 0 0,21 37-1 0,1-39-14 0,0-34-46 0,12-71 43 0</inkml:trace>
  <inkml:trace contextRef="#ctx0" brushRef="#br0" timeOffset="9.1483">24412 5370 63 0,'0'-11'5'0,"-24"-39"10"0,120 39-55 0,-73 11 14 0</inkml:trace>
  <inkml:trace contextRef="#ctx0" brushRef="#br0" timeOffset="10.1483">24865 5430 17 0,'11'0'20'0,"13"-37"-8"0,-12 14-5 0,-12-1-3 0,-23 12-2 0,-1 0 7 0,0 12-1 0,-1 0-6 0,-11 24-2 0,13 12 1 0,0-1 0 0,-1 1-1 0,12-12 3 0,24-24 3 0,22-13-3 0,15-10-2 0,-26 23 0 0,-10 12-2 0,10 12 1 0,25-24 1 0,0-13 0 0,-12-21-1 0,-25-3 0 0,1 37-2 0,-24 71 1 0,12 13 1 0,0-13 0 0,-11-34 1 0,-50-37-1 0,14-12 0 0,47 0-5 0,72-24-23 0,59-46 7 0,-36 21 37 0,-59 38 20 0,-36 34-30 0,-12 37-4 0,24-12 1 0,36-1-21 0,-25-10-45 0</inkml:trace>
  <inkml:trace contextRef="#ctx0" brushRef="#br0" timeOffset="11.1483">21102 6297 42 0,'0'0'5'0,"-12"0"7"0,-12 97 16 0,11 22-15 0,2-12-9 0,-1-12-2 0,35 0-31 0,-23-59-40 0</inkml:trace>
  <inkml:trace contextRef="#ctx0" brushRef="#br0" timeOffset="12.1483">20804 6644 56 0,'-25'-12'9'0,"50"0"-4"0,58-12-5 0,24 35 6 0,-11 39-4 0,-13 8-2 0,0-34 3 0,0-60 3 0,-11-47 4 0,-60 11 0 0,-36 60-9 0,-59 24 1 0,-1 47-12 0,25 2-35 0,59-51-4 0</inkml:trace>
  <inkml:trace contextRef="#ctx0" brushRef="#br0" timeOffset="13.1484">22019 6276 40 0,'0'0'0'0,"0"-13"9"0,-12-35 10 0,34 48-14 0,-22 36 4 0,-10 35 3 0,-2 13-7 0,12-1-3 0,0-24-1 0,0-34 0 0,0-14 2 0,0-47-1 0,22-10-1 0,14 9-1 0,0 24 0 0,0 26-1 0,-12 24 1 0,-12 21 0 0,12-34 1 0,0-12-1 0,24-35 2 0,11-14 1 0,1 3-5 0,-25 45 3 0,1 24 0 0,-13 13-1 0,2-24-10 0,-25-12-40 0,0-12 2 0</inkml:trace>
  <inkml:trace contextRef="#ctx0" brushRef="#br0" timeOffset="14.1484">22388 6297 70 0,'0'-21'6'0,"-12"8"-4"0,59 37-67 0</inkml:trace>
  <inkml:trace contextRef="#ctx0" brushRef="#br0" timeOffset="15.1484">22852 6560 5 0,'12'0'28'0,"-12"-24"-15"0,-12 1 5 0,-13-1-3 0,14 12-10 0,11 0-4 0,-12-1 2 0,1-10 2 0,-1 12 0 0,-1-1-3 0,2 12-2 0,-1 0 0 0,1 0 0 0,-14 12 1 0,-11-1 0 0,13 25-1 0,-13 1 0 0,24-3 0 0,12-10 1 0,23-24 0 0,13-24 0 0,24 1-1 0,-13 12-1 0,1 57 0 0,-24 13 2 0,-24 12 1 0,-36-10 4 0,-23-25 0 0,-13-24-1 0,24 0-3 0,25-12-22 0,23 0-60 0</inkml:trace>
  <inkml:trace contextRef="#ctx0" brushRef="#br0" timeOffset="16.1484">23019 6226 33 0,'12'-23'23'0,"12"12"6"0,-13 45-18 0,-11 37-7 0,0 13-1 0,-24-24 1 0,13-36 0 0,11-24 1 0,24-47-4 0,23 10-1 0,-11 50-1 0,11 34 0 0,1-11 1 0,0-24 0 0,-1-24 0 0,-24-47 0 0,-23 35-1 0,-23 36-1 0,12 34 1 0,34-9 0 0,24-24 1 0,13-26 0 0,-24 1 0 0,-25 12-9 0,38 25-39 0,-37-25 16 0</inkml:trace>
  <inkml:trace contextRef="#ctx0" brushRef="#br0" timeOffset="17.1484">24138 6144 71 0,'-12'-48'17'0,"12"96"-16"0,0 59-1 0,-59-24 7 0,23 1-1 0,48-25-4 0,47-23 0 0,25-24 0 0,-1-48 0 0,-11-35 0 0,-37-25 0 0,-58-11-1 0,-49 24 0 0,-10 35-1 0,9 35-1 0,-10 63 0 0,47 32-1 0,47 2 2 0,85-13-1 0,23-23 1 0,-11-36 0 0,-25-24 2 0,-47 0-3 0,-36-1-36 0,0 13-14 0</inkml:trace>
  <inkml:trace contextRef="#ctx0" brushRef="#br0" timeOffset="18.1484">23698 5060 27 0,'-36'12'16'0,"24"-12"10"0,1-36-11 0,22-35-6 0,25-37-3 0,10 14-3 0,-9-1 2 0,-1 11 0 0,-2-11-1 0,15-12 0 0,-26 59-1 0,-10 35 3 0,-13 2 1 0,-36 35-5 0,-13 13-3 0,-21-3 3 0,-1 3 0 0,12-3-1 0,22-34 1 0,25-34-2 0,36-26 1 0,48-1-2 0,-13 38 1 0,13 23 0 0,-25 36 3 0,0 1-1 0,-34-16-1 0,-1-8 0 0,-1-1-6 0,37-24-65 0,-36-1 12 0</inkml:trace>
  <inkml:trace contextRef="#ctx0" brushRef="#br0" timeOffset="19.1484">23245 3620 41 0,'0'-11'5'0,"-36"-2"10"0,24 108 3 0,-11 49-4 0,23-14-7 0,0-34-3 0,0-62 0 0,-12-34 5 0,-24-94-4 0,-11-72-3 0,34-14-1 0,26 97-1 0,34 70-1 0,36 38 1 0,-11 34-1 0,-59 1 3 0,-62-12 2 0,-34 11-3 0,59-34-47 0,35-25-21 0</inkml:trace>
  <inkml:trace contextRef="#ctx0" brushRef="#br0" timeOffset="20.1484">23424 3703 24 0,'0'0'0'0,"12"0"6"0,23-12 12 0,1-36-6 0,12 1-8 0,-13-13-1 0,-11 12 0 0,-36 25 5 0,0 35 0 0,-35 23-5 0,11 12-1 0,12 3-1 0,12-4 0 0,24 2-1 0,12-37 1 0,35-34 0 0,1-38-1 0,0 3 0 0,-14 22 0 0,-9 12-1 0,-25 12 2 0,0 24 2 0,0-12 0 0,-12 24 0 0,-12-1-1 0,12-23 1 0,-12-23-1 0,0-13-1 0,36-10-1 0,12 21-1 0,23 37 3 0,0 24-2 0,1-13 0 0,-49 2 1 0,2-25 0 0,10 11-8 0,2-22-48 0,-14-2 5 0</inkml:trace>
  <inkml:trace contextRef="#ctx0" brushRef="#br0" timeOffset="21.1484">24317 3381 5 0,'0'0'6'0,"0"-23"2"0,0-2 4 0,0 2 1 0,-12 23-2 0,-24-11-4 0,12 22-2 0,-11-11-2 0,11 23-1 0,-12 2 0 0,0 34 2 0,1 1-3 0,23-12 0 0,24-37 0 0,23-22 2 0,1-49 0 0,-12 12-2 0,-12 35 0 0,1 26 0 0,10 24 1 0,0-3-1 0,37-22 1 0,-2-47 0 0,-9-26-1 0,-26-21-1 0,2-37 1 0,-14-24-1 0,2 48 1 0,-13 48-2 0,-13 47 2 0,2 34-2 0,-25 26 1 0,11 24 0 0,14 11-1 0,22-12 2 0,14-47-2 0,22-13 2 0,13-23-1 0,-13-34-2 0,1-26 2 0,-24-12 0 0,0-11 0 0,-24 11 1 0,12 25-1 0,-12-13 0 0,-12 23 0 0,0 27 0 0,12 10 0 0,-12 0 0 0,0 35-1 0,0 13 1 0,0 23 0 0,1 13 0 0,-1-13 0 0,24-10 0 0,-1-40 0 0,13-8 0 0,12-13 0 0,0-23 5 0,-2-13-3 0,-9 0-2 0,-1 13 0 0,-12 10 0 0,-12 1 0 0,0 37 0 0,0-2 0 0,0 13 0 0,24-24 0 0,-1-12 0 0,1-37 1 0,0 26-2 0,-12 35 1 0,12 59 1 0,-24 13 3 0,0-12-1 0,-24-50 0 0,-23-10 1 0,-2-24-14 0,26-35-61 0,23 23 44 0</inkml:trace>
  <inkml:trace contextRef="#ctx0" brushRef="#br0" timeOffset="22.1484">24780 3060 26 0,'13'-37'16'0,"59"-9"3"0,35-2 0 0,-12 0-9 0,-47 35-5 0,-48 13 0 0,-11 25-22 0,11 0-54 0</inkml:trace>
  <inkml:trace contextRef="#ctx0" brushRef="#br0" timeOffset="23.1484">9729 16073 30 0,'0'0'1'0,"-71"-12"0"0,-61 24 1 0,-10 0 3 0,35 1 3 0,0-13 5 0,23 11 2 0,1 1-3 0,59-1-7 0,36 14-2 0,83-13 0 0,96 0-1 0,107-36 1 0,83-1-1 0,83 14 1 0,48-1-3 0,35 1 0 0,25 11 0 0,0 0 0 0,-24 11 3 0,-85 1 0 0,-93-1-1 0,-96-11 2 0,-95-11 3 0,-72-1 1 0,-47-12-5 0,-38 12-2 0,-9 0-9 0,-48 1-69 0,-1 11 29 0</inkml:trace>
  <inkml:trace contextRef="#ctx0" brushRef="#br0" timeOffset="24.1484">8884 16300 31 0,'-12'-36'23'0,"12"25"-4"0,12-2-3 0,13 13-7 0,32 0 1 0,63 0-2 0,59 0 0 0,95-12-3 0,95 0-3 0,72-23 1 0,71 11-1 0,47-12 0 0,13 24-2 0,11 12-1 0,1 12 3 0,-60-1 0 0,-85 14 0 0,-92-13-1 0,-98 12 2 0,-70-24 1 0,-49 10-1 0,-69-10 0 0,-25 0-1 0,-36 0-3 0,-36-10-46 0,-47-2-44 0</inkml:trace>
  <inkml:trace contextRef="#ctx0" brushRef="#br0" timeOffset="25.1484">9063 16121 51 0,'0'-12'3'0,"0"12"1"0,10 0 11 0,26 12-3 0,36-12-2 0,48 11-2 0,58-11-2 0,72 0-3 0,60-11-2 0,59 11 1 0,24 0-3 0,24 11 3 0,35 2-1 0,37 11-1 0,35 0-2 0,-24-1 3 0,-49 1 1 0,-70-11-1 0,-70 10 0 0,-62-12 0 0,-70 2 1 0,-59-13 7 0,-85-13 7 0,-35-10-4 0,0-1-9 0,-23 12-2 0,-2 0-23 0,2-1-104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000" max="10000" units="dev"/>
          <inkml:channel name="Y" type="integer" min="-10000" max="10000" units="dev"/>
          <inkml:channel name="F" type="integer" max="255" units="dev"/>
          <inkml:channel name="T" type="integer" units="dev"/>
        </inkml:traceFormat>
        <inkml:channelProperties>
          <inkml:channelProperty channel="X" name="resolution" value="1" units="1/dev"/>
          <inkml:channelProperty channel="Y" name="resolution" value="1" units="1/dev"/>
          <inkml:channelProperty channel="F" name="resolution" value="1" units="1/dev"/>
          <inkml:channelProperty channel="T" name="resolution" value="0" units="1/dev"/>
        </inkml:channelProperties>
      </inkml:inkSource>
      <inkml:timestamp xml:id="ts0" timeString="2025-11-15T16:17:30.75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antiAliased" value="0"/>
    </inkml:brush>
  </inkml:definitions>
  <inkml:trace contextRef="#ctx0" brushRef="#br0">15968 5941 21 0,'-11'-12'19'0,"-1"12"-14"0,12-13 10 0,0 3-5 0,0-14-1 0,23-24-4 0,13 0-3 0,-11 2 1 0,-25-4 3 0,0 4-1 0,0-13-3 0,-12-1 0 0,-1-1 0 0,2 2 0 0,-25 0 0 0,1-24 2 0,-1 35-2 0,12 12 1 0,0 1-3 0,-12-13 1 0,-11 12 0 0,-25-12 0 0,1 37-1 0,10-1 0 0,3 1-1 0,-2 11 2 0,1 23 0 0,-13 12-1 0,1 1 0 0,-1 12 0 0,12 23 1 0,13 13-2 0,12 11 0 0,11-12 2 0,0 12-2 0,12 13 2 0,12-1-1 0,0 12 0 0,0 12 2 0,0 0-2 0,0 1 1 0,24-14-1 0,0-10 2 0,11-3 0 0,-12-9-2 0,26 0 1 0,-2-25 1 0,0-24-1 0,14-10 0 0,-14-26 0 0,13-22 1 0,-1-26-1 0,13-10 0 0,-1-1 0 0,-11-12 1 0,11 13-2 0,13 0 1 0,-37-1-2 0,-11 12 1 0,0-35 1 0,-1 10 0 0,13 15 0 0,0-26 0 0,-14 1 2 0,-34-25 1 0,-11-46 0 0,-24-25-2 0,10 60 0 0,2 71-9 0,-1 24-124 0</inkml:trace>
  <inkml:trace contextRef="#ctx0" brushRef="#br0" timeOffset="1">19958 4143 8 0,'0'-11'8'0,"0"-13"-9"0,0 11 13 0,-12 2-3 0,1 11-4 0,11-12-1 0,0 1 1 0,11-2 4 0,1 13 3 0,12-12-3 0,0 24-4 0,25 12-1 0,-3 24 1 0,1 35 1 0,-10 12-1 0,-3 12-2 0,15 1 1 0,-1-24-2 0,-1-26 1 0,-10-22 0 0,-26-12 0 0,-11 0-1 0,0 0-1 0,0-24 0 0,-11-11-6 0,11-14-18 0,0 0-23 0,0 2 9 0</inkml:trace>
  <inkml:trace contextRef="#ctx0" brushRef="#br0" timeOffset="2">20173 4321 8 0,'0'0'0'0,"12"-11"13"0,-12 11-10 0,-12 0 4 0,12-12 1 0,0 12-4 0,0-11 2 0,0 22 3 0,-12 1-4 0,-12 12-1 0,-12 13-1 0,13 9 1 0,-13 2-1 0,0 23 0 0,0-10-2 0,-11-3 0 0,11-11 1 0,12-10 0 0,12-3 0 0,1-21-1 0,11-13 0 0,0 0 1 0,11-34-2 0,12 9 1 0,-10 13-1 0,23-24 0 0,-13-12 1 0,13 1-1 0,12-1 0 0,0 1 0 0,-37 11 1 0,12 25-1 0,-23-14 0 0,13 0 0 0,10 15 1 0,2-14-1 0,-13 24-1 0,-12 0 1 0,12 0 0 0,-12 0-1 0,0 0-35 0,11-24 0 0,-11 24 20 0</inkml:trace>
  <inkml:trace contextRef="#ctx0" brushRef="#br0" timeOffset="3">19923 4084 20 0,'0'0'17'0,"-13"-12"-1"0,13-12-17 0,13 0 6 0,-1 11 7 0,-12 13 2 0,0 0-3 0,11 0-3 0,1 0-1 0,0 0 3 0,0 25-3 0,0 11-4 0,0 12 1 0,12-2-1 0,12-9-1 0,10-1-2 0,3-13 1 0,-13 13 3 0,-14 12-1 0,-9-2-1 0,23 4-1 0,-13 9 0 0,2-13 2 0,-2 27 0 0,-23-25 0 0,12-1-1 0,12-10 0 0,-12-16 0 0,1 4 0 0,-2-25 0 0,1-12 0 0,-12 12-2 0,24-23 1 0,-12-13-23 0,35 11-60 0,-35 25 38 0</inkml:trace>
  <inkml:trace contextRef="#ctx0" brushRef="#br0" timeOffset="4">17339 6799 47 0,'-24'-24'12'0,"12"11"-4"0,24 2-8 0,47-1 1 0,13 12 0 0,-1 0 1 0,-12 0 1 0,-23-11-1 0,-12 11 6 0,-24-13 2 0,-60 13-8 0,-34 13 0 0,-27-2 2 0,14 1 3 0,61-12-3 0,58 0-5 0,83 0 1 0,36-12 1 0,12 12-1 0,-36 0 1 0,-71 0-1 0,-36 12 2 0,-72-12 0 0,-48 11-1 0,2-11 1 0,47 13 0 0,71-13-4 0,71 0 3 0,60 0-1 0,37-24 1 0,-38 24-1 0,-71-12 0 0,-84 12 3 0,-57 0 0 0,-73 0 1 0,13 23-2 0,58-10-1 0,72-13-3 0,48 12 2 0,35-12 0 0,-23 0-5 0,-24 12-97 0</inkml:trace>
  <inkml:trace contextRef="#ctx0" brushRef="#br0" timeOffset="5">17957 9287 62 0,'-82'-36'41'0,"58"12"-20"0,36 0-10 0,82-10 1 0,74 34-3 0,22-13-4 0,-11 13 2 0,-60-24-1 0,-106 24 2 0,-50 0-4 0,-107 0-4 0,-45 37 1 0,-14-14-1 0,60-12 0 0,96-22 1 0,94-12 0 0,109-14-1 0,69 24 2 0,13 2 0 0,-47-1 1 0,-121 12-1 0,-92 0 2 0,-109 12-2 0,-95 12-2 0,-13-12 1 0,60 0-1 0,96-12 1 0,94-12-1 0,85-13 0 0,95 14 0 0,35 11 1 0,-47 0-2 0,-96 11 2 0,-96-11 0 0,-93 13 0 0,-60-1 0 0,-37 13-1 0,36-14 0 0,47 1 0 0,97-12 0 0,95-12-1 0,83 1 1 0,58-14 1 0,-10 25-1 0,-84 0-1 0,-83 0 2 0,-49 0 0 0,-10 0-1 0,-11 0 1 0,9 0-1 0,1 0 0 0,24 0 0 0,0 0-1 0,0 0 1 0,12 0 0 0,-12 12 0 0,0-12 1 0,0 0-1 0,0 0 0 0,12 0 0 0,-12 0 0 0,0 0 0 0,12 0 0 0,-12 0 0 0,13 0 0 0,-13 0 0 0,0 0 0 0,0 0 0 0,11 0 0 0,-11 0 0 0,0 0 0 0,0 0-1 0,0 0 3 0,12 0-2 0,-12 0-1 0,0 0 1 0,0 13 0 0,0-26 2 0,0 13-2 0,0 0 0 0,0-12 1 0,0 12-1 0,0 0 0 0,0 0 0 0,0 0 0 0,0 0 0 0,11 0 0 0,-11 0 0 0,0 0 0 0,0 0 0 0,0 12-42 0,-23 24-118 0</inkml:trace>
  <inkml:trace contextRef="#ctx0" brushRef="#br0" timeOffset="6">8443 17228 45 0,'0'0'2'0,"0"-12"14"0,0 0 3 0,0 12-9 0,12-11-3 0,-12 11-1 0,0 0-10 0,24 11-36 0,-12 1-8 0</inkml:trace>
  <inkml:trace contextRef="#ctx0" brushRef="#br0" timeOffset="7">10776 17038 31 0,'0'0'6'0,"13"0"-36"0</inkml:trace>
  <inkml:trace contextRef="#ctx0" brushRef="#br0" timeOffset="8">13278 16955 36 0,'0'0'0'0,"-25"0"6"0,14 0-2 0,11 0-1 0,11 10-10 0,14 3-33 0</inkml:trace>
  <inkml:trace contextRef="#ctx0" brushRef="#br0" timeOffset="9">16909 17049 9 0,'0'0'8'0,"13"-11"-2"0,-13 11-3 0,12 0-4 0,-12 0 5 0,12 0-2 0,-12 0-1 0,12 0-13 0,-12 0-1 0</inkml:trace>
  <inkml:trace contextRef="#ctx0" brushRef="#br0" timeOffset="10">6931 17216 45 0,'-36'-23'28'0,"12"23"4"0,0-12-19 0,61 24-11 0,69-24-1 0,73-12 0 0,-13 0 0 0,-46 11 0 0,-97 13-4 0,-46 0-12 0,-25 13-23 0,-24 11 5 0,0 0 8 0,61-24 17 0</inkml:trace>
  <inkml:trace contextRef="#ctx0" brushRef="#br0" timeOffset="11">6967 17264 22 0,'-60'11'12'0,"-23"2"12"0,47-1-2 0,36-12-10 0,36 0-5 0,71-25-2 0,24-9-2 0,-12 9-1 0,-24 13-18 0,-72 12-34 0,-34 12 17 0</inkml:trace>
  <inkml:trace contextRef="#ctx0" brushRef="#br0" timeOffset="12">6645 17407 32 0,'-24'0'7'0,"-58"12"11"0,82-12-14 0,-13 0 18 0,49 0-17 0,95-36-1 0,71-11-1 0,13 11-1 0,-73 11-1 0,-118 25-12 0,-37 13-10 0,-69-1-9 0,-13 12 20 0,-48-2 7 0,-25 15 12 0,50-24 18 0,70-2-7 0,37-11-8 0,58 0-7 0,108-36 0 0,59 1-1 0,-11-1-1 0,-49 11 0 0,-106 2 0 0,-48 23-1 0,-12 0-13 0,-24 0-3 0,-11 12-1 0,-25 12 0 0,-35 0 9 0,-36 0 8 0,1-24 11 0,46 10 2 0,37-10-2 0,23 0-2 0,36 0-6 0,0 0-5 0,60-10 3 0,47-14 0 0,36 0-1 0,-23 11-1 0,-38 13-1 0,-58 0 0 0,-37 13 3 0,-46-13-1 0,-60 12-1 0,-48 12 0 0,-23-2 1 0,72-9 5 0,81-13-1 0,49 0-6 0,106-13-1 0,74-9 1 0,-14 10-1 0,-47 12 1 0,-59 0 0 0,-60 12 2 0,-73-12-2 0,-69 22 0 0,-49 3 1 0,71 0-1 0,86-38 0 0,93 1 1 0,108-23-2 0,-1-1 1 0,-35 11 2 0,-60 2 1 0,-71 12 0 0,-24-14-1 0,12 13-2 0,-11 12-17 0,-14 12-58 0,14 0 27 0</inkml:trace>
  <inkml:trace contextRef="#ctx0" brushRef="#br0" timeOffset="13">8955 14800 14 0,'-12'0'8'0,"12"0"-8"0,0-12 24 0,0 0-15 0,0-24-5 0,23 0-2 0,2-23-3 0,-13 22 4 0,0-10 4 0,0 12-2 0,0-13 0 0,-12-11-1 0,12-1-2 0,0 12 0 0,-2 1-1 0,15-13 1 0,-14-11 2 0,2 10 0 0,-1 3 0 0,-1-26-2 0,14 25-1 0,-14-25 0 0,1 13 1 0,13 0-1 0,-14-25 0 0,25 25-1 0,-24-1 1 0,24 1 0 0,11-12 0 0,-11-14 0 0,-12 26 0 0,10 0-1 0,2 0 0 0,0 0 1 0,24-26-1 0,12 3 0 0,-13 23 0 0,13-1 0 0,-1 1-1 0,1-12 3 0,23-1-2 0,1 2 0 0,-1 9 0 0,-12 14 1 0,0-1-1 0,24-11-1 0,1-1 0 0,35 1-1 0,-24 12 1 0,11-1 1 0,2-1 0 0,11 3 1 0,23-14-2 0,13 13 1 0,-12-1-1 0,11 25 1 0,1-12-1 0,23 10 0 0,1-10 0 0,-1 10 1 0,-11-10-2 0,-1 12-1 0,1-1 0 0,-13 12 3 0,-11 11-1 0,-49-10 1 0,2 23-1 0,-25 0 3 0,-23 0-2 0,-36-11 0 0,-36 22 1 0,0-11 1 0,0 0-24 0,-12 0-45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000" max="10000" units="dev"/>
          <inkml:channel name="Y" type="integer" min="-10000" max="10000" units="dev"/>
          <inkml:channel name="F" type="integer" max="255" units="dev"/>
          <inkml:channel name="T" type="integer" units="dev"/>
        </inkml:traceFormat>
        <inkml:channelProperties>
          <inkml:channelProperty channel="X" name="resolution" value="1" units="1/dev"/>
          <inkml:channelProperty channel="Y" name="resolution" value="1" units="1/dev"/>
          <inkml:channelProperty channel="F" name="resolution" value="1" units="1/dev"/>
          <inkml:channelProperty channel="T" name="resolution" value="0" units="1/dev"/>
        </inkml:channelProperties>
      </inkml:inkSource>
      <inkml:timestamp xml:id="ts0" timeString="2025-11-15T16:17:30.76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antiAliased" value="0"/>
    </inkml:brush>
  </inkml:definitions>
  <inkml:trace contextRef="#ctx0" brushRef="#br0">17648 7168 35 0,'-12'-12'29'0,"0"12"-22"0,0-13 0 0,1 13 1 0,-37 0 1 0,1 13-2 0,-1-13 3 0,23 0 5 0,38-13-3 0,70 2-8 0,60-1-2 0,12 12 0 0,-36 0 0 0,-60 0 1 0,-59 0 2 0,-71 0 0 0,-72 23-3 0,-24-10-2 0,25-1 1 0,34 0-1 0,61-12 1 0,47 0 1 0,47-12-1 0,85 12 0 0,10-12 1 0,1 12-2 0,-71 0 1 0,-60 0 0 0,-36 0 2 0,-60 24-1 0,-59-13-1 0,1 12-1 0,57-10 0 0,62-13 0 0,23 0 0 0,84 0 1 0,47-13-1 0,1 2-1 0,-26 11 2 0,-58 11-1 0,-48-11 1 0,-24 13 0 0,-36-13 1 0,-10 0-2 0,21 0 0 0,25 0 2 0,24 0-3 0,12 0-1 0,0 12 3 0,-12-12 0 0,0 0-1 0,0 0 0 0,0 0 0 0,0 0 0 0,0 0 0 0,12 0 0 0,-12 0 0 0,12 0 0 0,0 0 1 0,12 0-1 0,-1 0 0 0,-11 0 0 0,-1 0 0 0,-22 0 1 0,-35 12-1 0,-27-12 0 0,-10 13 0 0,35-13 0 0,24 0 0 0,71 0 0 0,37-13 0 0,47 1 0 0,-23 12 0 0,-50 0 0 0,-9 0 0 0,-109 0 2 0,-47 12-2 0,-12-12 1 0,11 13-1 0,61-13 0 0,35 0 0 0,35 0-1 0,85-13 1 0,35 1 0 0,-13 12 0 0,-46-12 0 0,-48 12 0 0,-36 0 1 0,0 0 2 0,-12 0-3 0,-12 0 1 0,12 0-1 0,12-13 0 0,0 13 1 0,0 0-2 0,24 0-15 0,0 13-115 0</inkml:trace>
  <inkml:trace contextRef="#ctx0" brushRef="#br0" timeOffset="1">3466 3144 53 0,'-48'0'17'0,"-11"0"-2"0,47-13-2 0,12 13 9 0,-13 0-6 0,13-12-2 0,13 12-9 0,33-12 1 0,39 1-3 0,45-1-1 0,25 1-1 0,60-2 0 0,46-11 1 0,37 11-2 0,12 2 1 0,-47-1-1 0,-73 12 0 0,-108 0 1 0,-57 0 2 0,-25-11 2 0,-12-1-19 0,12 0-67 0</inkml:trace>
  <inkml:trace contextRef="#ctx0" brushRef="#br0" timeOffset="2">6193 3131 39 0,'-36'0'16'0,"-12"0"-6"0,13 0 8 0,-1 0 4 0,0-12-8 0,13 12-7 0,-2 0-3 0,25 0-1 0,12 0-2 0,60 0 2 0,59 0-2 0,24-12 0 0,35 1-2 0,25 11 2 0,10-12-2 0,2 1 2 0,-13 11 0 0,13 0-1 0,-1-25 0 0,-36 13 1 0,-11-12-1 0,-47 12 0 0,-62 12 2 0,-22-11 7 0,-36-1 6 0,-12-13-6 0,0 14-2 0,12-1-4 0,-12 1-3 0,0 11-30 0</inkml:trace>
  <inkml:trace contextRef="#ctx0" brushRef="#br0" timeOffset="3">18053 7156 43 0,'0'0'20'0,"0"0"-18"0,24 0 2 0,-12 0 7 0,-12 0-4 0,0 0-7 0,-12 0 2 0,12 0-1 0,-11 0 0 0,11 0-1 0,0 0 2 0,0 12 1 0,0-12-2 0,0 0-1 0,0 0-5 0,11 0-18 0,1 0-28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000" max="10000" units="dev"/>
          <inkml:channel name="Y" type="integer" min="-10000" max="10000" units="dev"/>
          <inkml:channel name="F" type="integer" max="255" units="dev"/>
          <inkml:channel name="T" type="integer" units="dev"/>
        </inkml:traceFormat>
        <inkml:channelProperties>
          <inkml:channelProperty channel="X" name="resolution" value="1" units="1/dev"/>
          <inkml:channelProperty channel="Y" name="resolution" value="1" units="1/dev"/>
          <inkml:channelProperty channel="F" name="resolution" value="1" units="1/dev"/>
          <inkml:channelProperty channel="T" name="resolution" value="0" units="1/dev"/>
        </inkml:channelProperties>
      </inkml:inkSource>
      <inkml:timestamp xml:id="ts0" timeString="2025-11-15T16:17:57.26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antiAliased" value="0"/>
    </inkml:brush>
  </inkml:definitions>
  <inkml:trace contextRef="#ctx0" brushRef="#br0">16528 15228 37 0,'0'-13'43'0,"-11"-10"-25"0,11 23-9 0,0-11-1 0,0 11-1 0,0-12-1 0,0 0 0 0,0-1-1 0,-12 13-1 0,12-11 0 0,0-1-3 0,-13 1 2 0,13 11-2 0,-11-37 5 0,-1 24-4 0,12 3-1 0,-13-2 0 0,3 0 1 0,-2 0 1 0,0 0-2 0,12 12-1 0,-12-13 2 0,-12 2-1 0,12-1 0 0,-13 12-1 0,14 0 1 0,-12-11-1 0,-2 11 0 0,14 0 1 0,-25 0-1 0,24-13 1 0,-24 13 0 0,24 0 0 0,-24-12-1 0,25 12 1 0,-25 0-1 0,24 0 1 0,-12 12-1 0,1-12 0 0,-1 13 0 0,0-13 0 0,-1 0 0 0,2 11 0 0,0-11 2 0,-1 12-2 0,0-1-1 0,0-11 2 0,0 13-1 0,0-1 0 0,1 0 0 0,-1 0-1 0,12 0 1 0,-12-2-1 0,12 3 1 0,-12-1 0 0,0 0 0 0,24 1 0 0,-23-2-1 0,10 1 1 0,2 12 0 0,-1 0 0 0,-1-13 0 0,13 12 0 0,-11 2 0 0,11 0 1 0,0-2-1 0,-12 0 0 0,12 2 0 0,0-14-1 0,-13 12 1 0,13 2 0 0,0-13 0 0,0 0 0 0,0 10 0 0,0 3 0 0,0 0-1 0,0-2 1 0,13 1-1 0,-13 0 0 0,12 10-1 0,-1-21 2 0,14 58-1 0,-14-59 1 0,2 13 1 0,-13-14-3 0,12 1 2 0,12 12 0 0,-13-12 0 0,13 0 0 0,-12 0 0 0,12 0 1 0,-12-2-1 0,-1-10-1 0,14 13 1 0,-14-1 0 0,13 0 0 0,0-12 0 0,0 0 1 0,12 0-1 0,-14 0 1 0,3 0-1 0,11 0 0 0,35 13 0 0,-47-13 0 0,-1 0 1 0,2 0-1 0,-1 0 0 0,11 0 0 0,-11 0 1 0,0 0-1 0,0-13 0 0,-1 13 1 0,-10-12-1 0,10 0 1 0,37-11 0 0,-36 23-2 0,0-12 4 0,-12 0-1 0,11 0-1 0,-11 0 0 0,-1-1 0 0,2-10 0 0,35-25 3 0,-48 25-3 0,11-1 1 0,2 12-1 0,-2-13 0 0,-11 14-1 0,13-12 1 0,-13-1 0 0,11 0 0 0,-11 1 0 0,12-2 0 0,-12 13 0 0,0-11 0 0,0 11-1 0,0-12 1 0,-12-1 0 0,12 2 0 0,0 12-1 0,-11-26 1 0,11 26-1 0,0-12 1 0,-13-2-1 0,13 0 1 0,-11 14 0 0,-2-12-1 0,2-1 1 0,-1 0 0 0,-1 12-2 0,-10 1 2 0,10-2 0 0,-10 1-1 0,0 0 0 0,-13-11 1 0,12 11 0 0,12 0-1 0,-24-12-2 0,1 24-22 0,-12 36-102 0</inkml:trace>
  <inkml:trace contextRef="#ctx0" brushRef="#br0" timeOffset="1">4929 7322 49 0,'0'-12'33'0,"0"-11"-8"0,13 11-19 0,-26 1 7 0,13 11-6 0,-11-13-2 0,-12 1-1 0,-14 0-1 0,1-1 0 0,-21 13 1 0,-4-11-1 0,-10-1 0 0,-1 12-2 0,-12 12 0 0,2-1 0 0,-2 26-2 0,12-24 2 0,13-2-1 0,0 1-1 0,11-12 2 0,-1 0-1 0,15 0 1 0,-14 0 1 0,12 0 0 0,11 11 1 0,15 1 0 0,-1-12-1 0,11 12-1 0,0 1-3 0,0-2 3 0,0 1 1 0,0 24-1 0,0-11-2 0,0 9 2 0,0 14 1 0,-13 12-2 0,1 11 1 0,0 0 0 0,-12 13-1 0,0 0 0 0,12-2 0 0,-11 14 0 0,11-14 1 0,-1 2-1 0,13-13 0 0,-11 0 1 0,11 13-1 0,0-13 0 0,0 0 1 0,0 13-1 0,-12-13 1 0,-1 2-2 0,13-2-1 0,-11 1 2 0,11-1 0 0,0-11 1 0,0-13-1 0,0 1 0 0,0-13 0 0,0 1 0 0,-12 12 0 0,12-12 0 0,0-1 0 0,-11 1 0 0,-2 0 0 0,13-1 0 0,-12 1 0 0,12-12 0 0,-12-11 1 0,12-2-1 0,0 1 0 0,12-12 0 0,0 11 1 0,12 1-1 0,-1 0 0 0,26 1 1 0,-2-2-1 0,13 1-1 0,-1-12 1 0,13 11 1 0,11-11 3 0,-23 0-4 0,-1 0 1 0,-11 13-1 0,0-13 1 0,-37 0 0 0,1 0 0 0,-1 0 4 0,-11 0 0 0,0 0-2 0,0-13-3 0,0 38-144 0</inkml:trace>
  <inkml:trace contextRef="#ctx0" brushRef="#br0" timeOffset="2">4395 7013 12 0,'0'0'16'0,"-12"-12"37"0,12-1-40 0,0 2-4 0,0 11-1 0,0-12 1 0,0 12 0 0,12 0-1 0,-12-11-3 0,23 11-2 0,-11 0-1 0,12 0-1 0,-1 0 2 0,13 0 0 0,-12 0 1 0,12 0-2 0,0 0-1 0,-12 0 3 0,11 0-2 0,1 0-1 0,12 0 1 0,-14 0 0 0,2 0 0 0,120 0 4 0,-120 0-6 0,11 0 1 0,-11 0 1 0,11 0-2 0,-11 11 0 0,12-11 2 0,12 0-1 0,-13-11-1 0,0 11 1 0,13 0 0 0,0 0 0 0,131-13 4 0,-132 13-4 0,1 0-1 0,11 0 0 0,-12 0 1 0,1 0 0 0,0-12-1 0,-1 12-1 0,120-12 4 0,-121 12-2 0,3 0-2 0,-2 0 1 0,13 0-1 0,-13 0 0 0,1 0 2 0,107 0 0 0,-108 12-1 0,0-12 0 0,1 0 0 0,0 0 0 0,-1 0 0 0,0 0 0 0,1 12 0 0,0-12 0 0,-1 0 0 0,1 0 0 0,0 13 0 0,-14-13 0 0,3 11 0 0,-1-11 0 0,11 0 0 0,48 12 1 0,-48-12-1 0,-11 11 1 0,12-11-2 0,11 0 2 0,-12 13-1 0,1-13-1 0,-24 0 1 0,47 12 0 0,-23-12 1 0,12 0-1 0,-13 0 1 0,13 0-1 0,10 0 1 0,-11 0-1 0,157-12 2 0,-157 12-3 0,1 12 1 0,10-12 0 0,-9 0 1 0,-3 0-1 0,2 12 0 0,0-12 0 0,-1 13 0 0,1-13 0 0,11 0 0 0,0 0-1 0,-12 11 0 0,13-11 1 0,-12 0 1 0,10 0-1 0,-9 0 1 0,10 0-1 0,0 10 1 0,0-10-1 0,1 0 0 0,-2 0 1 0,2 0-1 0,0 0-1 0,-1 0 1 0,11 0 1 0,-22 0-1 0,24 0 0 0,-13 0 0 0,-11 0 0 0,-1 0 0 0,1 13 0 0,-1-13 0 0,13 0-1 0,-13 0 1 0,12 0 0 0,-11-13 1 0,11 13 0 0,-11 0-1 0,10 0 0 0,-10 0 0 0,0 0 0 0,-12-10 0 0,11 10 1 0,-11 0-2 0,-1 0 2 0,-11-11-1 0,0 11 0 0,-1-13 1 0,-11 13-1 0,-1 0 0 0,-23-12 0 0,12 12 1 0,-12 0-1 0,0 0 1 0,-12-12 2 0,0 12-3 0,0 0 0 0,0 0 1 0,0 0 0 0,12-13-1 0,-12 13 0 0,0 0 0 0,0 0 1 0,0-11-1 0,0 11 1 0,0 0-2 0,12-12 0 0,-12 12-8 0,0 0-10 0,12 12-26 0,0-12-26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000" max="10000" units="dev"/>
          <inkml:channel name="Y" type="integer" min="-10000" max="10000" units="dev"/>
          <inkml:channel name="F" type="integer" max="255" units="dev"/>
          <inkml:channel name="T" type="integer" units="dev"/>
        </inkml:traceFormat>
        <inkml:channelProperties>
          <inkml:channelProperty channel="X" name="resolution" value="1" units="1/dev"/>
          <inkml:channelProperty channel="Y" name="resolution" value="1" units="1/dev"/>
          <inkml:channelProperty channel="F" name="resolution" value="1" units="1/dev"/>
          <inkml:channelProperty channel="T" name="resolution" value="0" units="1/dev"/>
        </inkml:channelProperties>
      </inkml:inkSource>
      <inkml:timestamp xml:id="ts0" timeString="2025-11-15T16:17:30.76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antiAliased" value="0"/>
    </inkml:brush>
  </inkml:definitions>
  <inkml:trace contextRef="#ctx0" brushRef="#br0">12693 6452 31 0,'0'0'20'0,"0"0"-12"0,-22-11 7 0,-2-1 3 0,12 1-2 0,-12 11-3 0,0 0-4 0,12 0-2 0,0 11 1 0,1-11-2 0,11 0 0 0,11 0-4 0,49 0 5 0,46 0-5 0,14 12 1 0,-25-1-2 0,-11 2 2 0,-36-1 1 0,-37 0 1 0,1-12 0 0,-1-24 0 0,2 11-6 0,-1 2 1 0,36 11-26 0,-14 0-32 0,-21 24-39 0</inkml:trace>
  <inkml:trace contextRef="#ctx0" brushRef="#br0" timeOffset="1">12384 6657 71 0,'-11'0'7'0,"-14"0"-2"0,14 0 9 0,-1 0 0 0,12 0-1 0,-13 0-5 0,3 0-3 0,10 0-1 0,0 0 3 0,35-13-3 0,25 13-2 0,34-12 1 0,14 12-2 0,-1 0 0 0,1 0 1 0,-25 0-1 0,-24 0 0 0,-35 0 1 0,0 0 1 0,-24 0 0 0,0 0 0 0,0 0-2 0,13 0 0 0,-13 0-1 0,11 0 1 0,1 0-1 0,-12 0 0 0,0 0 1 0,11 0-2 0,-11 0 1 0,0 0 1 0,0 0 1 0,0-12-3 0,13 12 2 0,-13 0 1 0,0 0-2 0,0 0 0 0,0 0-1 0,0 0 0 0,0 0 3 0,0-13-1 0,12 13-4 0,-12 13 4 0,0-13 0 0,0 0-1 0,0 0-2 0,0 0 3 0,0 0 0 0,0 0 0 0,0 0 0 0,0 0-2 0,0-13 2 0,0 13-1 0,-12-11 0 0,12 11 0 0,-13 0 0 0,13-12 0 0,0 12 1 0,-11 0 0 0,11 0 1 0,0 0-2 0,0 0 0 0,0 0 1 0,0 0-1 0,0 12-43 0,0-1-67 0</inkml:trace>
  <inkml:trace contextRef="#ctx0" brushRef="#br0" timeOffset="2">-1869 12621 255 0,'1'0'0'0,"-1"59"0"0</inkml:trace>
  <inkml:trace contextRef="#ctx0" brushRef="#br0" timeOffset="3">12683 6513 32 0,'-24'0'24'0,"-36"0"-8"0,36 0-11 0,-24 0 0 0,1 0 9 0,-1 0 4 0,25 0-3 0,23-11-1 0,0 11-12 0,71-13 4 0,48 13-2 0,24-12 0 0,-13 12-2 0,-46-12 2 0,-12-1-1 0,-36 2 0 0,-24-1 0 0,-1 1 0 0,1-1-4 0,-12 12-46 0,-12 12-34 0</inkml:trace>
  <inkml:trace contextRef="#ctx0" brushRef="#br0" timeOffset="4">12290 6644 103 0,'-12'0'4'0,"-48"0"-4"0,96 0 6 0,94-24 3 0,49 0 3 0,12 12-3 0,-37-12 1 0,-70 12 1 0,-48 0 2 0,-36 1-7 0,0 11-2 0,0 0-2 0,0-12-34 0,12 24-80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000" max="10000" units="dev"/>
          <inkml:channel name="Y" type="integer" min="-10000" max="10000" units="dev"/>
          <inkml:channel name="F" type="integer" max="255" units="dev"/>
          <inkml:channel name="T" type="integer" units="dev"/>
        </inkml:traceFormat>
        <inkml:channelProperties>
          <inkml:channelProperty channel="X" name="resolution" value="1" units="1/dev"/>
          <inkml:channelProperty channel="Y" name="resolution" value="1" units="1/dev"/>
          <inkml:channelProperty channel="F" name="resolution" value="1" units="1/dev"/>
          <inkml:channelProperty channel="T" name="resolution" value="0" units="1/dev"/>
        </inkml:channelProperties>
      </inkml:inkSource>
      <inkml:timestamp xml:id="ts0" timeString="2025-11-15T16:17:30.77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antiAliased" value="0"/>
    </inkml:brush>
  </inkml:definitions>
  <inkml:trace contextRef="#ctx0" brushRef="#br0">14743 3370 54 0,'-25'-37'9'0,"14"26"-8"0,35-1-2 0,11-12 9 0,-23 0 14 0,12 11-11 0,12 13-7 0,71-10-1 0,120-26 0 0,82 0 0 0,24 13 0 0,-36-2-2 0,-93 2 1 0,-85 0 9 0,-72-2-5 0,-23 0-5 0,12 14-59 0,-13 11-2 0</inkml:trace>
  <inkml:trace contextRef="#ctx0" brushRef="#br0" timeOffset="1">17529 3107 52 0,'-47'-11'4'0,"-2"-1"1"0,-10 12 11 0,-24 0 0 0,-24 0 1 0,11 0-4 0,49-11-4 0,47 11-5 0,107-13-2 0,84 1-2 0,71-13 1 0,12 14-1 0,-24 11 0 0,-37-23 2 0,-81 23 4 0,-85-12 6 0,-47 12-3 0,-11 0-6 0,-37 12-4 0,12 22-110 0,25-21 65 0</inkml:trace>
  <inkml:trace contextRef="#ctx0" brushRef="#br0" timeOffset="2">17589 7096 81 0,'-49'-24'10'0,"-33"24"-7"0,34 0 5 0,24 12 12 0,12-12-5 0,12 0-5 0,72 0-4 0,35 0 0 0,36-12-1 0,-12 12 1 0,-12 0-1 0,-36 0-2 0,-46-13 0 0,-37 3 3 0,-84-1-5 0,-47 11 0 0,-36 0 0 0,12 0-1 0,48 0 0 0,71 11 1 0,36-1-1 0,83 3 1 0,60-13 0 0,23 12-1 0,-23-12 1 0,-71 12-1 0,-72 1 0 0,-72-2 2 0,-82 1-1 0,-37-1-1 0,48-11 1 0,96 0-1 0,71 13 0 0,72-13 0 0,58 12 0 0,-11 0 0 0,-71-1-1 0,-72-11 2 0,-72 12-1 0,-47-12 1 0,11 0-2 0,72-12 2 0,36 12-2 0,49 0 1 0,22-11 1 0,-35 11-1 0,-24 0 0 0,1-12 0 0,-13 12 0 0,0 0 0 0,0-12 2 0,11 12-7 0,12 12-25 0,-11 0-24 0,-12-1-42 0</inkml:trace>
  <inkml:trace contextRef="#ctx0" brushRef="#br0" timeOffset="3">22042 7716 82 0,'-47'-37'17'0,"59"26"-8"0,71-1 3 0,60 12-3 0,34 0-3 0,-9 12-3 0,-37-1 0 0,-83 1-1 0,-48-12 3 0,-72 0-3 0,-71 12 0 0,-11-24-1 0,23 12 0 0,71-12 3 0,73 12-3 0,81 0 0 0,73 0-1 0,12 24 0 0,-48 0-1 0,-85-1 1 0,-80-10 2 0,-98-1-1 0,-58-37 1 0,35 2-1 0,119-1 3 0,108 12-4 0,95 12 0 0,23 25-1 0,-72-14 1 0,-81-11 0 0,-61 36-147 0</inkml:trace>
  <inkml:trace contextRef="#ctx0" brushRef="#br0" timeOffset="4">5919 7059 54 0,'0'0'0'0,"-13"-10"9"0,-10-14 4 0,23-13 6 0,0 3-2 0,12 9-7 0,-12 25-9 0,11 12 0 0,2 24 1 0,-1 25-1 0,-1 10 2 0,13 23-1 0,12 13 0 0,-25 2 0 0,14-27 0 0,-25 1 2 0,0-11 1 0,0-12-2 0,-12-13-1 0,-1 1 0 0,13-13 0 0,0-10-1 0,0-2 1 0,36-12 2 0,48 2 1 0,11-13-1 0,35 0-3 0,26-13-2 0,11 13 1 0,23 0 1 0,25 0 0 0,34 0-2 0,2 0 0 0,22 0 2 0,-22 0-1 0,-25 0 0 0,12 0 0 0,48-23 2 0,72-1-2 0,46 12 0 0,-23 12 0 0,-25-12 1 0,-9-1-3 0,-25 3 3 0,11 10-2 0,-12-24 1 0,0 24 1 0,-34-24-2 0,-37 11 2 0,24 2 0 0,22 11-3 0,-21 24 2 0,-37-12 0 0,-71 0 1 0,-84-12 0 0,-34-12 0 0,-2 0-1 0,24-12 1 0,-11 12 0 0,-13-12 0 0,-23 0 0 0,-24 1 0 0,0-25 1 0,0 1-1 0,0-13 0 0,0-1 1 0,-13 3-1 0,13-2 0 0,-11 25 0 0,-1 12 0 0,12 23-1 0,0 0-2 0,-23 34 1 0,11 37 0 0,0 13-1 0,0 0 2 0,12-26 0 0,-12-8 0 0,12-27-1 0,0-12 2 0,0 1-1 0,-12 0 1 0,0-12 0 0,12 0-2 0,0 13 1 0,-12-2 0 0,12-11 0 0,-13 12 0 0,13-12 1 0,0 0 0 0,0 0 0 0,-11-12-1 0,-1 12 0 0,1 0 1 0,11-11-1 0,0-2 0 0,0 13 2 0,-12-12-2 0,12 0-1 0,0 12 2 0,0 0-2 0,0 0 0 0,23 0-149 0</inkml:trace>
  <inkml:trace contextRef="#ctx0" brushRef="#br0" timeOffset="5">15040 7298 68 0,'0'-59'12'0,"0"34"4"0,-13 2-4 0,3 23-8 0,10 23-2 0,0 50 2 0,10-2 0 0,3-10 1 0,-1 10-5 0,-12 0 3 0,0 13 1 0,0-26-2 0,0 2 1 0,0-2-1 0,0-21 1 0,-12-1-1 0,-1 0 1 0,13-13-2 0,0-11 1 0,13 12 0 0,23-24 1 0,0 12 1 0,47-12-2 0,24-12-1 0,12-1 1 0,47 13-1 0,38-11 1 0,9 11-2 0,2 0 1 0,0 11-1 0,11 2 1 0,23-1 0 0,-22 0 1 0,-12-12-2 0,-37 13 2 0,-11-13-1 0,-36 0 0 0,-37-13 0 0,2 13-1 0,-13 0 1 0,-23 0 0 0,-12 0-1 0,-36 0 1 0,0-12 1 0,0 0-1 0,10-1 0 0,-9-10 1 0,-13-25-2 0,0 1 0 0,0-11 0 0,0-15 2 0,12 2-3 0,12-1 2 0,-24 25-1 0,-13 23 1 0,13 24-2 0,-11 36 0 0,-1 47 0 0,-1 12 3 0,3-22-3 0,-2-27 2 0,-12-34 2 0,12 1 1 0,0-26-3 0,0 13 1 0,-36 24-39 0,1 12-88 0</inkml:trace>
  <inkml:trace contextRef="#ctx0" brushRef="#br0" timeOffset="6">7657 15717 48 0,'0'0'11'0,"0"0"22"0,12 0-15 0,-12 0 0 0,11 0-2 0,-11-13-5 0,13 1-4 0,-1 0-6 0,-12 1 1 0,11-1-2 0,2 12 1 0,-1-24-1 0,-12 12-11 0,11 0-120 0</inkml:trace>
  <inkml:trace contextRef="#ctx0" brushRef="#br0" timeOffset="7">7895 15431 49 0,'-11'-12'9'0,"11"-12"8"0,11-1-13 0,13 14-9 0,-24 11-62 0</inkml:trace>
  <inkml:trace contextRef="#ctx0" brushRef="#br0" timeOffset="8">8015 15240 54 0,'0'-25'16'0,"-11"2"19"0,11 12-23 0,21-1-10 0,-8 12 0 0,10 0-41 0,-10 0-20 0</inkml:trace>
  <inkml:trace contextRef="#ctx0" brushRef="#br0" timeOffset="9">8349 14884 42 0,'-13'-13'6'0,"13"-11"25"0,0 11-23 0,13 2-6 0,10 11 0 0,-23 0-1 0,11 0-13 0,2 0-63 0</inkml:trace>
  <inkml:trace contextRef="#ctx0" brushRef="#br0" timeOffset="10">8658 14633 39 0,'-1'0'7'0,"-10"-25"18"0,11 2-6 0,24-1-14 0,-2 12-3 0,-9 0-5 0,-1 1-65 0</inkml:trace>
  <inkml:trace contextRef="#ctx0" brushRef="#br0" timeOffset="11">8909 14371 42 0,'0'-12'7'0,"11"-24"24"0,1 11-23 0,22 4-7 0,3 21-14 0,-25 0-61 0</inkml:trace>
  <inkml:trace contextRef="#ctx0" brushRef="#br0" timeOffset="12">9252 14122 34 0,'0'-13'15'0,"13"-35"16"0,-1 25-25 0,-1 11-5 0,14 12-36 0,-14 0-13 0</inkml:trace>
  <inkml:trace contextRef="#ctx0" brushRef="#br0" timeOffset="13">9490 14049 19 0,'0'0'13'0,"-11"-11"10"0,22-1-18 0,25 12-4 0,-11 12-16 0,-13-1-17 0</inkml:trace>
  <inkml:trace contextRef="#ctx0" brushRef="#br0" timeOffset="14">9646 14204 24 0,'0'0'0'0,"-13"0"13"0,26 0-11 0,-1 12-38 0</inkml:trace>
  <inkml:trace contextRef="#ctx0" brushRef="#br0" timeOffset="15">9729 14407 26 0,'0'12'3'0,"0"-12"6"0,12 23-8 0,0-12-37 0</inkml:trace>
  <inkml:trace contextRef="#ctx0" brushRef="#br0" timeOffset="16">9801 14621 18 0,'0'0'10'0,"11"0"-3"0,2 12-6 0,-1 13-32 0</inkml:trace>
  <inkml:trace contextRef="#ctx0" brushRef="#br0" timeOffset="17">9860 14823 14 0,'0'0'11'0,"11"11"-8"0,2 14-23 0</inkml:trace>
  <inkml:trace contextRef="#ctx0" brushRef="#br0" timeOffset="18">9932 15026 26 0,'0'0'5'0,"12"12"7"0,12 0-10 0,-14-2-38 0</inkml:trace>
  <inkml:trace contextRef="#ctx0" brushRef="#br0" timeOffset="19">10014 15181 38 0,'13'0'5'0,"-13"11"12"0,0 12-20 0,12-23-32 0</inkml:trace>
  <inkml:trace contextRef="#ctx0" brushRef="#br0" timeOffset="20">10146 15336 32 0,'0'0'0'0,"0"0"45"0,24 11-65 0,-24 1-27 0</inkml:trace>
  <inkml:trace contextRef="#ctx0" brushRef="#br0" timeOffset="21">10253 15478 32 0,'0'13'12'0,"24"-13"25"0,-12 11-27 0,12 12-15 0,-24-10-67 0</inkml:trace>
  <inkml:trace contextRef="#ctx0" brushRef="#br0" timeOffset="22">10338 15573 21 0,'11'12'23'0,"24"-12"6"0,12 0-25 0,-22 0-62 0</inkml:trace>
  <inkml:trace contextRef="#ctx0" brushRef="#br0" timeOffset="23">7741 15692 44 0,'0'0'28'0,"-12"0"4"0,12 0-2 0,12-12-17 0,-12 1-7 0,11-1-5 0,2 1-8 0,-13-14-61 0,11 13 7 0</inkml:trace>
  <inkml:trace contextRef="#ctx0" brushRef="#br0" timeOffset="24">8025 15383 56 0,'0'0'17'0,"13"-47"27"0,-1 22-21 0,-12 13-20 0,11 12-18 0,14-11-81 0,-14-1 69 0</inkml:trace>
  <inkml:trace contextRef="#ctx0" brushRef="#br0" timeOffset="25">8253 15157 42 0,'12'-36'48'0,"23"-25"-15"0,-23 27-22 0,0 10-21 0,0 11-74 0</inkml:trace>
  <inkml:trace contextRef="#ctx0" brushRef="#br0" timeOffset="26">8515 14895 32 0,'0'0'0'0,"24"-48"29"0,-1 12-15 0,0 13-26 0,2 11-33 0</inkml:trace>
  <inkml:trace contextRef="#ctx0" brushRef="#br0" timeOffset="27">8764 14679 39 0,'0'0'0'0,"0"-34"41"0,25 10-32 0,-14 0-34 0,13 24-33 0</inkml:trace>
  <inkml:trace contextRef="#ctx0" brushRef="#br0" timeOffset="28">9015 14478 31 0,'0'-12'9'0,"36"-47"19"0,-14 23-32 0,-9 24-54 0</inkml:trace>
  <inkml:trace contextRef="#ctx0" brushRef="#br0" timeOffset="29">9277 14252 36 0,'0'-12'3'0,"24"-24"12"0,-1 25-32 0,-23-2-15 0</inkml:trace>
  <inkml:trace contextRef="#ctx0" brushRef="#br0" timeOffset="30">9490 14227 15 0,'0'0'16'0,"0"0"-2"0,25 0-9 0,11 0-6 0,-12 25-7 0,-13 0-8 0,-11-4-1 0</inkml:trace>
  <inkml:trace contextRef="#ctx0" brushRef="#br0" timeOffset="31">9633 14430 20 0,'0'0'6'0,"0"23"24"0,13-23-21 0,-13 25-11 0,0 11-51 0</inkml:trace>
  <inkml:trace contextRef="#ctx0" brushRef="#br0" timeOffset="32">9694 14763 48 0,'0'0'11'0,"11"0"22"0,1 0-24 0,0 13-28 0,0 45-43 0,-12-45 44 0</inkml:trace>
  <inkml:trace contextRef="#ctx0" brushRef="#br0" timeOffset="33">9778 14966 21 0,'0'0'0'0,"11"36"24"0,25-12-17 0,10 10-37 0,-33-21 14 0</inkml:trace>
  <inkml:trace contextRef="#ctx0" brushRef="#br0" timeOffset="34">9920 15169 19 0,'0'12'28'0,"36"-1"-3"0,-1 1-44 0,-12-1-26 0</inkml:trace>
  <inkml:trace contextRef="#ctx0" brushRef="#br0" timeOffset="35">10182 15395 46 0,'0'0'16'0,"24"12"11"0,-1 12-102 0</inkml:trace>
  <inkml:trace contextRef="#ctx0" brushRef="#br0" timeOffset="36">10420 15609 45 0,'11'12'41'0,"14"0"-15"0,-25-12-13 0,24-12-12 0,-24 12-58 0,0 0-3 0</inkml:trace>
  <inkml:trace contextRef="#ctx0" brushRef="#br0" timeOffset="37">6371 15609 36 0,'0'0'0'0,"-47"0"6"0,-1 12 2 0,-23 13 0 0,35-2 1 0,36-23-3 0,59 0 4 0,84-23-6 0,118-38-3 0,121-33 0 0,95-14-1 0,70-10 5 0,61-14-3 0,34 1 0 0,26 13-3 0,-25-3 0 0,-48 27 1 0,-119 10 0 0,-118 25 9 0,-144 11-1 0,-119 0 2 0,-71 0-2 0,-24 25-6 0,-13 12-41 0,-10 11-35 0</inkml:trace>
  <inkml:trace contextRef="#ctx0" brushRef="#br0" timeOffset="38">12944 13691 45 0,'0'-23'18'0,"12"0"-2"0,0 11 2 0,-12 12-6 0,0 47-1 0,-12 14-2 0,0 21-3 0,-11-9 0 0,-1 9-2 0,12-22-1 0,-12-1-2 0,24-34 3 0,-12-2-1 0,12-12 0 0,23-11 1 0,26 0 0 0,34-11-2 0,12-1-1 0,-11-12-1 0,-37 12 2 0,-24 12-7 0,-10-12-40 0,-1-1-46 0,-12 13 64 0</inkml:trace>
  <inkml:trace contextRef="#ctx0" brushRef="#br0" timeOffset="39">13588 13741 95 0,'-11'-13'6'0,"-14"37"-1"0,1 36 9 0,12 11-8 0,12 0-4 0,0-24 0 0,12-22-1 0,-12-25 3 0,0 0-2 0,-12-48 0 0,0 0-3 0,12-11 2 0,0-37-1 0,24-11 1 0,12 0-1 0,23 36 0 0,-23 59-2 0,12 36 2 0,-14 23 0 0,-34 1 2 0,-34-25 0 0,-39-10 0 0,37-13-2 0,26 0-1 0,33 47 1 0,49 14-1 0,22-3 2 0,-10-11-2 0,-36-10 1 0,-35-24-6 0,10 8-45 0,13-8-24 0</inkml:trace>
  <inkml:trace contextRef="#ctx0" brushRef="#br0" timeOffset="40">14766 13691 49 0,'0'0'0'0,"-23"-34"21"0,23 10 2 0,0 0 3 0,11 24-16 0,1 11-3 0,0 37 0 0,-12 0-4 0,0 0-2 0,0 0 0 0,0-25 1 0,12-12-2 0,12 2 2 0,12-49-1 0,0 0 0 0,11 13 0 0,-23 0 0 0,-12 10-2 0,0 26 2 0,0-2-1 0,22 12 0 0,27-11 0 0,10-12 0 0,-11 0 1 0,-48-12 1 0,-24-11-1 0,-12-1 0 0,24-13-1 0,47 3-1 0,13 22 1 0,-24 47-2 0,-24 26 3 0,-12-15-1 0,12 2-12 0,0-24-72 0,-12-24 28 0</inkml:trace>
  <inkml:trace contextRef="#ctx0" brushRef="#br0" timeOffset="41">15421 13347 104 0,'-11'0'15'0,"-25"-24"-14"0,49 24-21 0,10 0-59 0</inkml:trace>
  <inkml:trace contextRef="#ctx0" brushRef="#br0" timeOffset="42">15730 13216 94 0,'-23'-24'15'0,"-1"60"3"0,0 46-11 0,37 14-5 0,10 0-13 0,1-12-42 0,-13-50-12 0</inkml:trace>
  <inkml:trace contextRef="#ctx0" brushRef="#br0" timeOffset="43">15922 13310 83 0,'-12'-23'17'0,"0"35"-1"0,0 60 1 0,0-1-10 0,0-23-3 0,24-23 0 0,46-50-2 0,27-11-1 0,-38 36-2 0,-23 24-2 0,-24 13-49 0,0-26-36 0</inkml:trace>
  <inkml:trace contextRef="#ctx0" brushRef="#br0" timeOffset="44">15612 13310 140 0,'-61'-34'22'0,"51"10"-19"0,117-23 0 0,95-3-54 0,-48 40-50 0</inkml:trace>
  <inkml:trace contextRef="#ctx0" brushRef="#br0" timeOffset="45">17303 13347 118 0,'-24'-24'10'0,"12"11"-3"0,-1 74 13 0,-33 58-5 0,33 11-7 0,13-22-4 0,13-37-1 0,-13-35 1 0,0-36 1 0,0-60-1 0,0-35-2 0,-13-36 0 0,2 0-1 0,47 23-1 0,-2 37-1 0,27 48 0 0,-15 46 0 0,-33 37 0 0,-1-12 2 0,-59-12-1 0,-13-13-8 0,24 2-89 0,36-25 24 0</inkml:trace>
  <inkml:trace contextRef="#ctx0" brushRef="#br0" timeOffset="46">17648 13287 58 0,'0'0'0'0,"0"-35"31"0,0 22-10 0,-12 26-9 0,-12 22-6 0,13-12-3 0,22 2-2 0,13 11-1 0,12-36 2 0,0-24-2 0,-12-24 0 0,-35 1 1 0,-26 0 0 0,-11 22 0 0,13 25-2 0,23 25-1 0,12 9-13 0,23 14-15 0,37-25-40 0</inkml:trace>
  <inkml:trace contextRef="#ctx0" brushRef="#br0" timeOffset="47">17910 12858 33 0,'0'0'0'0,"0"-47"19"0,11 23 9 0,-11 11-6 0,0 13-14 0,-11 37-1 0,-1 47 0 0,-1 34-2 0,3-10-1 0,10-13-1 0,0-24-1 0,0-35-3 0,10-12-27 0,3-11-37 0,-13-13 38 0</inkml:trace>
  <inkml:trace contextRef="#ctx0" brushRef="#br0" timeOffset="48">17982 13192 19 0,'0'-12'12'0,"11"-13"-11"0,25 4 15 0,-36 21 13 0,0 21-11 0,0 16-8 0,12-1-8 0,24-12 0 0,12 0-1 0,-1-24-1 0,1 0 2 0,-24-37-1 0,-2-10 3 0,-9 0 5 0,-13 23-1 0,0 12-5 0,0 24-2 0,-13 72-1 0,3 58 1 0,-2 26-1 0,0-50 0 0,-24-35 5 0,-12-58 2 0,0-25-2 0,25-50-4 0,23 16-23 0,12-3-52 0,-12 37 27 0</inkml:trace>
  <inkml:trace contextRef="#ctx0" brushRef="#br0" timeOffset="49">19350 12929 67 0,'13'-11'7'0,"23"-36"5"0,-13 11 7 0,-11-12-3 0,-12 1 3 0,-35 10-1 0,-25 14-7 0,1 35-5 0,-1 70-2 0,24 62 2 0,23 47 0 0,26-1 1 0,-13-47-4 0,-13-59 1 0,-57-13-6 0,-13-48-50 0,0-57-65 0</inkml:trace>
  <inkml:trace contextRef="#ctx0" brushRef="#br0" timeOffset="50">18946 13205 111 0,'0'-13'33'0,"36"-24"-18"0,107 16 0 0,-48-4-4 0,-47 13-7 0,-24-1 0 0,-24-10-3 0,-24-1-14 0,-12 0-69 0,24 13 3 0</inkml:trace>
  <inkml:trace contextRef="#ctx0" brushRef="#br0" timeOffset="51">16004 14776 58 0,'0'0'8'0,"0"-36"24"0,0 0 4 0,13 11-15 0,-1 4-6 0,12 21-7 0,11 0-6 0,13 21 0 0,-1 29-1 0,-23-3 2 0,-24 0 1 0,-12 1 0 0,-23-1-1 0,11-10-1 0,-1-26 1 0,25-11 0 0,0-24-2 0,36-34-1 0,12 8 1 0,13 4 0 0,-14-13-1 0,-12 22 1 0,-11 3 0 0,-24 21 0 0,0 1 0 0,-36 48-1 0,0 24 0 0,13 11 0 0,23-12 0 0,59 0 0 0,13-35 0 0,-14-11 1 0,-22-2 0 0,-36-22 4 0,25-14-65 0,22 13-85 0</inkml:trace>
  <inkml:trace contextRef="#ctx0" brushRef="#br0" timeOffset="52">16993 14847 33 0,'-24'0'41'0,"-23"0"-10"0,23 0-1 0,-1 0-11 0,25 0-4 0,0-13-8 0,25 13-3 0,46 0-1 0,72-11-1 0,24 11-1 0,12-12 0 0,-61 12 1 0,-22 0 0 0,-36-11 2 0,-14 11-2 0,-10 0-1 0,-11-12 0 0,-25 12-3 0,12 0-44 0,-12-12-55 0,0 12 66 0</inkml:trace>
  <inkml:trace contextRef="#ctx0" brushRef="#br0" timeOffset="53">17721 14658 50 0,'-25'0'29'0,"1"-13"23"0,24 1-30 0,24 24-17 0,47 22-1 0,13 27-1 0,-37-1 0 0,-35-26 9 0,-47-9 0 0,-37 0-9 0,1 9-6 0,60 3-73 0,34-26-6 0</inkml:trace>
  <inkml:trace contextRef="#ctx0" brushRef="#br0" timeOffset="54">18732 14574 90 0,'0'-37'14'0,"-12"3"21"0,0 9-12 0,-13 25-15 0,-9 59-2 0,-2 12-2 0,24 25-3 0,12-24 0 0,48-14 0 0,11-21 2 0,13-37 0 0,-1-12-1 0,-11-36 0 0,-13-11 0 0,-36-1 5 0,2-24 1 0,-49 25-4 0,-23 24 0 0,-13 35-4 0,1 12-18 0,35 36-57 0,36-25-29 0</inkml:trace>
  <inkml:trace contextRef="#ctx0" brushRef="#br0" timeOffset="55">19196 14061 81 0,'0'0'0'0,"-12"-23"24"0,-11 34 4 0,-25 62-16 0,-24 69 0 0,-34 84-4 0,-3 13-1 0,15-26-3 0,22-82 3 0,1-47-1 0,23-37-1 0,24-23-3 0,24-24-5 0,48-47-66 0,0 10-36 0</inkml:trace>
  <inkml:trace contextRef="#ctx0" brushRef="#br0" timeOffset="56">19708 14180 93 0,'0'-35'16'0,"-47"23"20"0,-26 47-16 0,-33 85-7 0,23 70-8 0,47-10-2 0,72-27-1 0,23-46 1 0,1-47 0 0,10-36-20 0,15-37-124 0</inkml:trace>
  <inkml:trace contextRef="#ctx0" brushRef="#br0" timeOffset="57">19637 14537 97 0,'0'0'4'0,"0"-47"28"0,12 10-6 0,24 37-18 0,10 13-5 0,15 58 0 0,-37 25 0 0,-24-25 2 0,-49-35 2 0,2-13-3 0,22-23-1 0,25-34-1 0,49-3-2 0,-1-10-1 0,11-1 1 0,-11-12 0 0,-24 26 1 0,-12 21-1 0,-12 13 1 0,-36 36 0 0,0 12 0 0,13-1-1 0,23 11 0 0,47-21 1 0,12-13 0 0,1-12-19 0,-11-12-75 0,-26-12 42 0</inkml:trace>
  <inkml:trace contextRef="#ctx0" brushRef="#br0" timeOffset="58">20161 14156 62 0,'0'-34'56'0,"-13"34"-33"0,38 58-11 0,34 73-9 0,13 72 2 0,-37 23 1 0,-47-59 3 0,-47-48 2 0,-24-60-2 0,35-23-6 0,36-24-3 0,24-24-23 0,24-12-53 0,-24 24 8 0</inkml:trace>
  <inkml:trace contextRef="#ctx0" brushRef="#br0" timeOffset="59">18626 15466 61 0,'-25'0'13'0,"-11"-25"10"0,12 15 5 0,0-2-7 0,13 0-5 0,11 12-4 0,47-12-10 0,132-13 1 0,71 25-2 0,-25 0 3 0,-33 25-4 0,-96-25 2 0,-49 0-1 0,-12-12 1 0,-24 12 0 0,-11-13-4 0,0 13-46 0,-23 25-54 0</inkml:trace>
  <inkml:trace contextRef="#ctx0" brushRef="#br0" timeOffset="60">18708 15550 66 0,'-25'0'10'0,"-69"-12"14"0,46 12 7 0,36 0-22 0,60 12 1 0,143-12-1 0,82-12-3 0,-22 24-2 0,-85-12 0 0,-82 0 1 0,-61-12 2 0,-23 12-4 0,0-13-38 0,-36 26-100 0</inkml:trace>
  <inkml:trace contextRef="#ctx0" brushRef="#br0" timeOffset="61">16338 15646 67 0,'0'0'6'0,"-23"0"14"0,11 0 8 0,-1 0-20 0,13 11 0 0,48-11 7 0,60 0-7 0,10 0-3 0,-11 0-1 0,-35 0-2 0,-24 0 1 0,-23 0-2 0,-14 0-3 0,-35 12-157 0</inkml:trace>
  <inkml:trace contextRef="#ctx0" brushRef="#br0" timeOffset="62">16290 15692 55 0,'-23'-12'35'0,"12"-11"-1"0,11 23-10 0,-13 12-15 0,13 23-3 0,24-11-3 0,35 12 1 0,37-24 2 0,10 24-3 0,-33-1-4 0,-39 13 2 0,-21-24 0 0,-13 23 2 0,-36 14-2 0,-35 10 3 0,-14 12-4 0,15-24-1 0,22 1 1 0,25-25 2 0,23 1-3 0,34-36 5 0,51-13-3 0,34 2 1 0,-1-12 0 0,-46 11 0 0,-36 12-3 0,-36 0 4 0,12 0-64 0,13-12-43 0</inkml:trace>
  <inkml:trace contextRef="#ctx0" brushRef="#br0" timeOffset="63">17041 15931 61 0,'0'0'4'0,"0"-25"17"0,0-9 9 0,11 21-14 0,2-11 1 0,-1 24-10 0,-12 0-6 0,11 37 1 0,-11 10-1 0,0 24 1 0,-11-23-1 0,-1 12 0 0,12-37 0 0,0 1 0 0,0-12 0 0,12-12 3 0,11-25-1 0,1-22-1 0,0 12 0 0,0-1 0 0,-1 12 3 0,2 0-2 0,-14 24-3 0,12 0-1 0,-10 36 1 0,11 23-1 0,0-11 1 0,12-12 0 0,-1-12 0 0,12-12 1 0,-22-24 1 0,-1-12 1 0,0-12-1 0,-13-12 0 0,-11 1-1 0,12 10 0 0,-12 3 0 0,0 10 1 0,-12 11-1 0,1 2 1 0,-2 11-2 0,13 0-1 0,-11 0 2 0,-2 24-1 0,13-12 0 0,0 0-1 0,13-12 1 0,-2 0 0 0,2 0-36 0,10 11-118 0</inkml:trace>
  <inkml:trace contextRef="#ctx0" brushRef="#br0" timeOffset="64">17589 15525 55 0,'0'0'0'0,"-24"-11"29"0,12-1-1 0,12 1-12 0,23 11-7 0,49 0-1 0,1 0-3 0,-16 0-2 0,-21 0 1 0,-11 0 0 0,-25 0-1 0,0-13 0 0,0 1-2 0,-12-13-1 0,-1 25-1 0,-10 0-1 0,-1 61 1 0,12 10 0 0,12 2 1 0,0-27 0 0,12-10-1 0,-1-13-89 0,-11-23 43 0</inkml:trace>
  <inkml:trace contextRef="#ctx0" brushRef="#br0" timeOffset="65">18136 15859 80 0,'0'-12'29'0,"0"0"-3"0,-23 12-14 0,-1 60-8 0,-24 11 1 0,36 24-5 0,24-35 1 0,47-24 0 0,13-36 3 0,-12-48 0 0,-1-34 2 0,-35-2 3 0,-48 13-3 0,-23 21-4 0,-1 50-8 0,12 25-86 0,36-13 15 0</inkml:trace>
  <inkml:trace contextRef="#ctx0" brushRef="#br0" timeOffset="66">18481 15609 129 0,'0'0'8'0,"-47"12"0"0,-36 107 9 0,-36 72-7 0,12 10-7 0,11-33 0 0,24-49-1 0,25-72 1 0,47-34-15 0,60-97-149 0</inkml:trace>
  <inkml:trace contextRef="#ctx0" brushRef="#br0" timeOffset="67">18780 15764 129 0,'-12'-13'3'0,"-48"13"14"0,-22 71 5 0,-3 61-14 0,61 23-7 0,48-48-1 0,61-36-4 0,-28-34-74 0,-20-37-11 0</inkml:trace>
  <inkml:trace contextRef="#ctx0" brushRef="#br0" timeOffset="68">18780 15990 109 0,'0'0'0'0,"-12"-47"29"0,59 10-8 0,13 37-16 0,-13 48-4 0,-23 25 0 0,-48-2 1 0,-23-24 0 0,11-35 0 0,36-24 2 0,48-48-6 0,23 2 2 0,-24 8 1 0,-22 27 3 0,-25 23 1 0,-25 23-3 0,2 38-1 0,23-1-1 0,0-1-45 0,0-35-81 0</inkml:trace>
  <inkml:trace contextRef="#ctx0" brushRef="#br0" timeOffset="69">19268 15812 102 0,'46'35'29'0,"39"84"-10"0,-62 36 3 0,-59-23-6 0,-70-50-5 0,-13-34-7 0,35-48-95 0,84 0 19 0</inkml:trace>
  <inkml:trace contextRef="#ctx0" brushRef="#br0" timeOffset="70">17195 16466 61 0,'-23'0'16'0,"-1"0"24"0,24 0-24 0,60 0-9 0,35 0-6 0,-1 13 0 0,-58-13-16 0,-59 0-9 0,-36 11-15 0,-49-11 30 0,1 23 17 0,36-10 15 0,35 11-1 0,23-24-2 0,62 0-7 0,47-12-8 0,10 12-5 0,-34 0 2 0,-50 0 0 0,-44-12 0 0,-63 12-3 0,-8 12 3 0,44 0-3 0,49-12 1 0,60 12-1 0,35-24 1 0,-11 12-1 0,-61-24 5 0,-23 11-2 0,-13 2-1 0,3-1-17 0,10 12-22 0,10 23-13 0,3-23 3 0</inkml:trace>
  <inkml:trace contextRef="#ctx0" brushRef="#br0" timeOffset="71">21626 10370 52 0,'0'-12'6'0,"0"-11"11"0,0 71-2 0,-24 107 1 0,12 11-8 0,12-47-3 0,0-23-3 0,12-49 0 0,-12-35-2 0,-25-24-28 0,2-48-50 0</inkml:trace>
  <inkml:trace contextRef="#ctx0" brushRef="#br0" timeOffset="72">21530 10417 3 0,'0'0'2'0,"0"-34"6"0,0-3 18 0,11-10-3 0,2 10-9 0,10 3-4 0,26 10-5 0,9 0-2 0,38 24-1 0,-11 24 0 0,-39 11 0 0,-35 13 2 0,-11 11 0 0,-34 12-1 0,-14 0-2 0,12-10 0 0,-12-1-1 0,12-37 0 0,49 13 0 0,46 0-1 0,25 11 1 0,-13 0 0 0,-47 3 0 0,-60 8 3 0,-47 14 0 0,-1-26-1 0,25-9-1 0,59-37-22 0,47-48-72 0</inkml:trace>
  <inkml:trace contextRef="#ctx0" brushRef="#br0" timeOffset="73">22257 10335 60 0,'23'-73'5'0,"1"50"7"0,0 107 6 0,-24 47-8 0,0 0-3 0,0-23-2 0,12-26-3 0,0-22-3 0,0-36-26 0,24-60-53 0</inkml:trace>
  <inkml:trace contextRef="#ctx0" brushRef="#br0" timeOffset="74">22745 10191 53 0,'12'-34'7'0,"12"21"12"0,-24 60 1 0,-13 61-9 0,2-1-8 0,22-12-2 0,-11-24-1 0,-11-11-32 0,-1-49-41 0</inkml:trace>
  <inkml:trace contextRef="#ctx0" brushRef="#br0" timeOffset="75">22553 10323 45 0,'-11'-48'18'0,"71"-23"-3"0,47 11-7 0,11 13-6 0,-21 36-2 0,-38 11-42 0,-59 0 6 0</inkml:trace>
  <inkml:trace contextRef="#ctx0" brushRef="#br0" timeOffset="76">23387 10013 50 0,'0'-36'8'0,"13"1"1"0,-1 24 8 0,-37 34-12 0,-45 59 2 0,10 14-4 0,60-24-2 0,71-1-1 0,13 0 0 0,-49-23 0 0,-46-12 5 0,-74 12 1 0,-9-25-5 0,34 25-2 0,48 0-54 0,12-36 13 0</inkml:trace>
  <inkml:trace contextRef="#ctx0" brushRef="#br0" timeOffset="77">22697 11168 65 0,'0'-12'3'0,"-12"1"9"0,0 82 4 0,0 47-5 0,1 26-6 0,-14-37-2 0,2 12 1 0,-13-37-2 0,12-21 2 0,13-26-3 0,46-23 2 0,72-24-1 0,1-34-1 0,-1 9-3 0,-48 24 3 0,-23 13-8 0,12 0-51 0,-48 0 23 0</inkml:trace>
  <inkml:trace contextRef="#ctx0" brushRef="#br0" timeOffset="78">23376 11573 29 0,'0'-36'7'0,"0"-12"1"0,11 1 3 0,-11 10-3 0,-11 14 3 0,-14 12-4 0,2-13-3 0,0 24-2 0,-13 12 0 0,-12 34-1 0,1 38 1 0,11 12-2 0,24 0-1 0,12-37 2 0,12-36-1 0,24-23 3 0,11-59-1 0,1-24-1 0,-12 22 0 0,-24 38 4 0,-1 35 0 0,1 36 1 0,-1-1-5 0,14 13 0 0,-1-24-4 0,0-1-37 0,-1-35-26 0</inkml:trace>
  <inkml:trace contextRef="#ctx0" brushRef="#br0" timeOffset="79">23673 11049 12 0,'0'-25'7'0,"0"-46"15"0,13 37-2 0,-13 34-13 0,12 71 2 0,-12 59-2 0,-12-10-2 0,12-49-2 0,0-23-1 0,0-48 0 0,59-48 0 0,13 12-3 0,-25 72 1 0,-23 47 1 0,-24-11 0 0,-49-25 4 0,-9-23 3 0,22-24-5 0,23-36-3 0,13-10-52 0,13 33 13 0</inkml:trace>
  <inkml:trace contextRef="#ctx0" brushRef="#br0" timeOffset="80">21495 9942 56 0,'-36'-36'12'0,"-36"0"-12"0,-23 24 23 0,-12 24-4 0,24 36-9 0,11-12-2 0,25 12-5 0,11-1-2 0,12 11 1 0,24 15-1 0,24 9 0 0,0 26 1 0,-1 10 0 0,-11 37 1 0,-1 50-1 0,25 44 0 0,1 13 0 0,10-11-2 0,12-14 0 0,-23-35 0 0,-12-23-1 0,-24-1 2 0,0 1-3 0,0-36 2 0,12 0 2 0,0-35-2 0,24-14 2 0,35-12 0 0,37-32 0 0,58-27-2 0,-11-23 1 0,-36-12 0 0,-59-12 2 0,-36 24-1 0,-24 0 1 0,-12-12 1 0,0-34-17 0,0 33-110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000" max="10000" units="dev"/>
          <inkml:channel name="Y" type="integer" min="-10000" max="10000" units="dev"/>
          <inkml:channel name="F" type="integer" max="255" units="dev"/>
          <inkml:channel name="T" type="integer" units="dev"/>
        </inkml:traceFormat>
        <inkml:channelProperties>
          <inkml:channelProperty channel="X" name="resolution" value="1" units="1/dev"/>
          <inkml:channelProperty channel="Y" name="resolution" value="1" units="1/dev"/>
          <inkml:channelProperty channel="F" name="resolution" value="1" units="1/dev"/>
          <inkml:channelProperty channel="T" name="resolution" value="0" units="1/dev"/>
        </inkml:channelProperties>
      </inkml:inkSource>
      <inkml:timestamp xml:id="ts0" timeString="2025-11-15T16:17:59.15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antiAliased" value="0"/>
    </inkml:brush>
  </inkml:definitions>
  <inkml:trace contextRef="#ctx0" brushRef="#br0">23174 10478 55 0,'0'-24'15'0,"-12"12"3"0,12 0 0 0,0 12-11 0,0 0 0 0,0-13-1 0,0 13 0 0,0-11-1 0,12-1-1 0,-1 12-1 0,1-11-1 0,12-2 0 0,-12 13-1 0,12 0-1 0,47 13 5 0,-35-13-4 0,12 0 0 0,11 0 0 0,0 0 0 0,1 11 0 0,-24-11 0 0,-12 0 0 0,12 12 0 0,-24-12 10 0,-12 11-9 0,11-11-1 0,-11 0-1 0,12 0 1 0,-12 13-1 0,11-13 0 0,-11 12 0 0,13 0 0 0,-13 1 0 0,12 8 0 0,-12 4 0 0,0 0 0 0,12-2 0 0,-12 1 0 0,0 47 1 0,0-34-1 0,0-3 0 0,0 14 1 0,0 0 0 0,0-12 0 0,0 11-2 0,0 0 0 0,0 1 2 0,0 107-2 0,0-107 2 0,0-12-1 0,12 35 0 0,-12-23 1 0,0-2 0 0,0 4-1 0,0-16 1 0,0 14-1 0,0-12 0 0,0 12 1 0,-12-13-1 0,12 13 0 0,0-12 0 0,-12 35 1 0,12-35-1 0,-12-1 0 0,12 13 1 0,-13 13 0 0,13-27-1 0,-11-10-1 0,11 0 1 0,-12-1 1 0,12-10-1 0,-11 11 1 0,-1-13 0 0,-1-11 0 0,2 12-1 0,-1-12 1 0,-12 11 1 0,-12-11-2 0,1 0 0 0,-1 0 0 0,-12 0 1 0,1 0 0 0,-1 0-1 0,12 0 0 0,1 0 2 0,11 0 0 0,0 0-1 0,0 0 2 0,12 0-2 0,12 0-2 0,0 0 4 0,0 0-19 0,12-23-21 0,12 12-82 0</inkml:trace>
  <inkml:trace contextRef="#ctx0" brushRef="#br0" timeOffset="1">3119 11013 30 0,'0'0'41'0,"0"-12"-31"0,-11 12-6 0,11-11 12 0,0 11-7 0,0-12-2 0,0 12-3 0,0 0-3 0,0 0 1 0,0 0-1 0,11 0-1 0,-11 0 1 0,13 0-1 0,-1 0 1 0,12 12-2 0,-1-12 0 0,13 0 1 0,-12 11 1 0,12-11-1 0,0 0 1 0,95 0 1 0,-95 0-2 0,-1 0 1 0,12 0-1 0,1 0 1 0,-12 0-1 0,12 0 1 0,-12 0-1 0,11 0 0 0,1 0 1 0,-12 0-1 0,10 12 0 0,3-12 1 0,-13 0 1 0,-1 0-1 0,1 0 0 0,12 0 0 0,-1 0 0 0,-10 0-1 0,10 0 0 0,-12 0 1 0,1 0-1 0,12 0 0 0,-14 0 1 0,2 0-1 0,0 0 0 0,0 11 0 0,12-11 0 0,-12 0 0 0,12 13 1 0,-13-13-2 0,13 0 2 0,0 0 0 0,-2 12 0 0,-10-12 1 0,13 0-2 0,-14 0 0 0,-12 0 2 0,26 0-2 0,-14 12 2 0,1-12-1 0,0 0 0 0,0 0 0 0,-13 0 0 0,-11 0-1 0,24 0 1 0,0-12 1 0,0 12-1 0,-1 0-2 0,1 0 1 0,-12 0 1 0,0 12-1 0,-1-12 0 0,1 0 1 0,12 0-1 0,0 0 1 0,-1 0-1 0,1 13 1 0,12-13-1 0,-12 0 2 0,-2 0-1 0,15 0 0 0,-25 0-2 0,10 0 3 0,2 11-1 0,-11-11-2 0,-1 0 1 0,-12 0 1 0,11 12 0 0,2-12-1 0,-14 0 2 0,12 0-1 0,2 0 0 0,22 0-2 0,-35 0 3 0,0-12-2 0,0 12 0 0,0-11-20 0,0 11-84 0</inkml:trace>
  <inkml:trace contextRef="#ctx0" brushRef="#br0" timeOffset="2">2013 14871 53 0,'0'0'4'0,"-12"0"3"0,0 0-5 0,12 0 5 0,-12 0-1 0,12 0-1 0,0-12 2 0,0 0 2 0,0 12-1 0,0 0-2 0,0 0-1 0,0-13 8 0,0 2-10 0,12 11 1 0,0-12-1 0,0 1 1 0,12 11 0 0,0-12 1 0,-1 12-2 0,0-12 0 0,2 12-1 0,-14 0 0 0,26 0-1 0,46-13 4 0,-60 13-3 0,13 0 1 0,0 0-2 0,-12 0 0 0,12 0 1 0,-2 0 0 0,15-23 2 0,-37 23-2 0,12-11 0 0,-12 11-1 0,0 0 0 0,0 0 0 0,-12 0 0 0,11 0 0 0,-11 0 0 0,11-13-1 0,14 1-6 0,-14 0-19 0,-11 12-7 0,0 0-72 0</inkml:trace>
  <inkml:trace contextRef="#ctx0" brushRef="#br0" timeOffset="3">2346 14608 49 0,'0'0'13'0,"-12"0"-10"0,12 0 3 0,12-11 3 0,-12 11 2 0,0 0-1 0,0-12-2 0,0 12 0 0,0 0-1 0,-12-11-1 0,12 11 8 0,0 0-1 0,12 0-11 0,-12 0 1 0,12 0 0 0,0 11-2 0,0 1 1 0,24-1-1 0,-12 2 0 0,-1-1 0 0,25 0 0 0,-36 1 0 0,24-2-1 0,-24-11 1 0,23 10 0 0,-23-10 0 0,-1 13 0 0,-11-13 0 0,13 12 0 0,-13-12 0 0,12 0 0 0,-12 0 2 0,0 0 2 0,-12 0-4 0,-1 12-1 0,-34 12 2 0,12-1-1 0,11-10 0 0,-13-1-1 0,14 11 0 0,-11 0 0 0,9 2 1 0,13-25-1 0,0 12 0 0,-24 12 0 0,12-1 0 0,1-11 0 0,-1 13 1 0,-1-14-1 0,14 1 0 0,-1-1 1 0,-1 2 0 0,2-13-1 0,11 12 0 0,0-12 1 0,11-12 0 0,-11-1-1 0,25 13 0 0,-14-11-1 0,25-1 1 0,0 1 0 0,0-14-1 0,12 13 3 0,-12 1-3 0,-1-1 1 0,13 1 0 0,-24-2 0 0,22-11 0 0,-33 24 0 0,-13-13 1 0,0 13-1 0,0-23 1 0,-13 12-1 0,2 11 1 0,-12-12-1 0,-1 0 1 0,0-12-1 0,-12 24 1 0,24-23-1 0,-22 10 0 0,21 1 1 0,-11 0-1 0,0-1 0 0,0-8 1 0,12 8 0 0,0-11-1 0,1 11 0 0,-1 2 0 0,12 11 1 0,-13-12-1 0,13 12 0 0,0 0-1 0,13 0 1 0,46 0-1 0,-35 0 1 0,0 0-1 0,1 12 1 0,9-12 0 0,-22 11 0 0,24-11-1 0,-12 13 1 0,0-1 0 0,-12 13 0 0,-1-14-1 0,-11 12 1 0,11-11 0 0,-11 0 1 0,-22 12-1 0,-2-12 0 0,-12 12 1 0,0 0-1 0,1 10 1 0,-1-9-1 0,-12-13 1 0,24 12 0 0,12-12-1 0,1-12 1 0,-1 11 0 0,12-11-1 0,0 0 0 0,12 0-3 0,11 0-18 0,1 0-38 0,12 0-35 0</inkml:trace>
  <inkml:trace contextRef="#ctx0" brushRef="#br0" timeOffset="4">16219 14526 64 0,'0'-23'5'0,"0"10"2"0,12-11 1 0,-12 24 4 0,12-13-2 0,-12 13-4 0,0 37 2 0,0-1 1 0,0-1-3 0,0 12-1 0,0-22-1 0,0 11-1 0,0-13-1 0,0 14-1 0,0-14-1 0,-12-12-3 0,0 2-10 0,0-13-17 0,12 0-39 0</inkml:trace>
  <inkml:trace contextRef="#ctx0" brushRef="#br0" timeOffset="5">16172 14490 45 0,'0'0'0'0,"-12"-24"43"0,12 11-32 0,0 13 2 0,0 13 0 0,35-1-9 0,-11 13 0 0,13-2 0 0,-3 0-1 0,2 2 0 0,0-2-2 0,0 1 0 0,-12 0 0 0,0 0-1 0,-1-14 0 0,-11 3 1 0,-1-1-2 0,-11 13-3 0,13-14-6 0,-13-11-12 0,0 12-56 0</inkml:trace>
  <inkml:trace contextRef="#ctx0" brushRef="#br0" timeOffset="6">16541 14430 82 0,'0'-11'4'0,"0"-13"7"0,-13 24 4 0,13 0-5 0,0 0-4 0,0 35 0 0,0 13-2 0,13-12-2 0,-1 11 0 0,-12-11-1 0,11 0-1 0,-11 0 0 0,13-13-2 0,-2 1-5 0,2-11-5 0,-2-13-14 0,12-13-43 0</inkml:trace>
  <inkml:trace contextRef="#ctx0" brushRef="#br0" timeOffset="7">16779 14561 73 0,'0'0'0'0,"-12"-12"15"0,12 0 3 0,0 12-1 0,0 0-8 0,-12 12-2 0,12 0-2 0,0 24-2 0,0-12-1 0,12 0 0 0,12 10-1 0,22-21 1 0,-10-1 0 0,0-12-1 0,1 0 1 0,-25 0 2 0,10-35 1 0,-9 24 3 0,-26-26-1 0,2 1-2 0,-24 12-2 0,-1 12-2 0,11 0 0 0,-11 12-1 0,15 12-1 0,8 0-9 0,13 24-22 0,24-12-73 0</inkml:trace>
  <inkml:trace contextRef="#ctx0" brushRef="#br0" timeOffset="8">17827 14395 57 0,'0'-13'31'0,"0"2"-22"0,0 11-1 0,0 24 0 0,-13 11 6 0,13 13-7 0,0-12-4 0,-11 24 2 0,11-26-1 0,0-9-1 0,11 0 0 0,-11-14 0 0,0-1-1 0,0-10 2 0,0 0 5 0,-11-34-8 0,11-3 1 0,-12 3-1 0,12-3 0 0,0-10-1 0,0 10 1 0,0-9-1 0,0-2 1 0,12 0-1 0,12 1 0 0,12 23 0 0,-1 0 0 0,1 24 0 0,0 0-1 0,-24 24 1 0,11 0 0 0,-23 10 1 0,0 3-1 0,-35-13 1 0,-14-1 0 0,13 2 0 0,2-13 1 0,10-12-1 0,11-12 1 0,13 0 0 0,13 12-1 0,-1 0-1 0,24 24 0 0,-1 10 1 0,-11 3-1 0,12-13 0 0,-1 23 0 0,1-34 0 0,-11 10 0 0,-14-12-2 0,25 39-46 0,-24-50 4 0,-12 0-14 0</inkml:trace>
  <inkml:trace contextRef="#ctx0" brushRef="#br0" timeOffset="9">18232 14537 81 0,'-12'-11'7'0,"12"11"8"0,0 0 16 0,0 0-26 0,24 11-1 0,-2-11-2 0,14-11-1 0,0-1 0 0,-11 1 0 0,-1-2 0 0,-13-11 0 0,2 11 0 0,-13 2 0 0,0-1 0 0,-13 1-1 0,2 11 1 0,-25 0 0 0,12 11 0 0,12 1 0 0,-12 12 0 0,12-12 0 0,-1 13 0 0,13-14-1 0,0 12 2 0,0 1-2 0,13-11 0 0,10 10 1 0,2-23-1 0,-1 11 1 0,12 2-1 0,-1-13 1 0,1-13-1 0,12 13 0 0,-1-23 0 0,-11-1 0 0,1 12 1 0,-14 0-1 0,0 1 0 0,-12-12 0 0,14 10 1 0,-13-11-1 0,0 11 0 0,-12 2 0 0,0-12 0 0,0 11 1 0,0 0-1 0,-24-12 0 0,12 24 1 0,12 0-2 0,-13 0 1 0,2 0 0 0,-1 0 0 0,1 0 1 0,-25 11-1 0,24-11 0 0,12 13 1 0,-12-13-1 0,12 12 0 0,0 0 0 0,0-1 1 0,0-11-1 0,-12 12 1 0,12-1-1 0,0 2 1 0,-12-1 0 0,12 0 0 0,0 1 0 0,12-2-1 0,-12-11 1 0,12 0-1 0,-12 12 1 0,12-12-1 0,-12 11 0 0,0-11 0 0,12 0 1 0,-12 0-1 0,0 0 1 0,0 0 0 0,13 0-1 0,10 0 0 0,0-11 1 0,-12 11 0 0,-11-12 0 0,0 12 1 0,0-11-1 0,0 11 1 0,0 0 0 0,0-13 0 0,13 13-2 0,-13 0 1 0,12 0-1 0,-12 13 0 0,12 10 1 0,0-12-1 0,-12 26 1 0,0-3 0 0,12 3 1 0,-12 58 1 0,-12-59-2 0,0-24 1 0,-12 0 0 0,11-12-1 0,-10 11 0 0,-24-11 1 0,35 0-1 0,12 0-1 0,0 0 0 0,0 0-58 0,0 0-46 0</inkml:trace>
  <inkml:trace contextRef="#ctx0" brushRef="#br0" timeOffset="10">16922 15050 55 0,'-24'0'9'0,"-12"0"-6"0,11 0 4 0,-21 10 18 0,34-10-18 0,12 0 0 0,0 0 2 0,24 0-4 0,35-22 5 0,-23 10-7 0,12 0 0 0,11 0 0 0,24-12 1 0,1 12 0 0,23 1-2 0,11-2-1 0,263-22 3 0,-249 23-3 0,-13-12 0 0,12 24 0 0,-12-12 0 0,0 12 0 0,-11-12 0 0,-13 12 0 0,-24-13 0 0,1 13 1 0,-13-11-1 0,0 11 0 0,97-23-2 0,-133 23 2 0,1 0 0 0,-12 0-1 0,0 0 0 0,0 0 1 0,-24 0-3 0,12 0-9 0,-36 11-11 0,1 1-19 0,-1-12-39 0</inkml:trace>
  <inkml:trace contextRef="#ctx0" brushRef="#br0" timeOffset="11">16886 15085 49 0,'-24'0'12'0,"-11"0"-7"0,11 0 3 0,-12 0 0 0,36 0 4 0,-12 0 1 0,24-12-8 0,0 12 0 0,36-23 1 0,11 11-2 0,13-12 0 0,11-1 1 0,24 14-2 0,12-12 0 0,0 10-2 0,12 1 1 0,-12 12-1 0,-11-12 0 0,94-11 0 0,-107 12-1 0,12-2 1 0,-23 1 1 0,-1 0 0 0,72-1 1 0,-72 2-1 0,-23-1-1 0,-1 1 0 0,1 11 0 0,-12-12-1 0,-2 12 1 0,3 0 0 0,-13-12-1 0,-12 12 2 0,-13-13 2 0,1 13-1 0,-1-11 0 0,2 11-1 0,-13 0-1 0,0 0-1 0,0 0-18 0,-36 0-90 0</inkml:trace>
  <inkml:trace contextRef="#ctx0" brushRef="#br0" timeOffset="12">1977 15502 69 0,'0'-24'9'0,"-12"24"11"0,12 0-11 0,0 0-7 0,0 13 6 0,0-2-3 0,0 12 0 0,0-10-3 0,24 22 1 0,0-23 1 0,-12-12 3 0,34-12 0 0,-10-11-5 0,60-25-1 0,-24 12-1 0,-1 11 0 0,-11 3 1 0,-1-2-2 0,-11-1 2 0,-12-9 0 0,-1 9-1 0,12-21 1 0,2 9-1 0,-26 1 1 0,1 25-1 0,0-13 0 0,-12 11 0 0,-12 13 2 0,11 0-2 0,-11 0-4 0,13 13-8 0,-13 22-22 0,-13-23-36 0</inkml:trace>
  <inkml:trace contextRef="#ctx0" brushRef="#br0" timeOffset="13">2061 16466 94 0,'0'0'0'0,"-12"-12"7"0,12 12 2 0,-12 0 0 0,12 0-4 0,0 12 1 0,0 1 0 0,0 10-1 0,0 1-2 0,12-12 1 0,0 12-2 0,-2-12-1 0,3-2 0 0,10 3 0 0,2-1 1 0,11-12 1 0,-1-12 0 0,25-23 0 0,11-14-1 0,1-10-1 0,10-12 1 0,3 12-1 0,-2 11-1 0,1 0 1 0,-25 13-1 0,0-1 1 0,-35 11-1 0,0 2 0 0,-12 12 1 0,-12-2-1 0,36-11 1 0,-24 13-3 0,11-1-13 0,0 1-24 0,2 11-50 0</inkml:trace>
  <inkml:trace contextRef="#ctx0" brushRef="#br0" timeOffset="14">8015 12062 25 0,'0'0'38'0,"0"0"-18"0,0 11-18 0,-11-11-1 0,11 0 1 0,0 0 1 0,0 0 7 0,0 0-9 0,11 0-1 0,-1 12-1 0,-10-12 2 0,13 0-1 0,10 0 0 0,-10 0 0 0,-1 0 1 0,12 0-1 0,47 0 1 0,-35 0 0 0,-24 11-1 0,12-11 0 0,-1 0 0 0,1 0 0 0,0 0 1 0,1 0 0 0,9 0 0 0,74 0 2 0,-84 0-3 0,10 0 1 0,-9 0-1 0,-1 0 0 0,12 0 0 0,-13 0 0 0,12 0 0 0,1 0 0 0,-11 0 1 0,11 0-1 0,-1 0 0 0,25 0 0 0,-12 0 0 0,-14 0 0 0,3 0-1 0,11 0 1 0,-1 0 0 0,-11 0 1 0,0 0-1 0,12 0 0 0,-14 0 1 0,2 13 1 0,12-13-1 0,-12 0 1 0,12 0-1 0,-1 0 0 0,1 0 0 0,23 0 1 0,-35 0-2 0,11 0-1 0,144 12-1 0,-131-12 2 0,-2 0 1 0,-22 12 0 0,36-12 0 0,12 0 0 0,-36 0-1 0,35 0 2 0,-25 0-1 0,3 0-1 0,-1 0 1 0,-2 0-2 0,3 0 2 0,-2 11-2 0,0-11 2 0,0 0 0 0,-10 12 0 0,9-12 0 0,-9 0 1 0,-13 0 0 0,0-12-1 0,-1 12-1 0,1 0 2 0,-13-11 0 0,2-1-1 0,-2 12-1 0,-11-12 0 0,0 12 2 0,0 0-2 0,0 0-1 0,-12 0 2 0,12 0-1 0,-12 0 0 0,12 0-1 0,13 0-1 0,-2 12-63 0,-12-12 14 0</inkml:trace>
  <inkml:trace contextRef="#ctx0" brushRef="#br0" timeOffset="15">14088 11120 64 0,'0'0'0'0,"0"0"3"0,0 0 0 0,0 0-2 0,0 0 0 0,0 0 1 0,24-12 0 0,-14 12 2 0,26-11 0 0,84 11 10 0,-84 0-10 0,12 0-1 0,-1 0 0 0,-11 0-1 0,1 0-2 0,9 0 2 0,1 0 0 0,2 0-2 0,9 0 3 0,-9 0-2 0,10 0 1 0,-11 0 0 0,0 0-1 0,-13 0 1 0,1 11-1 0,12-11-1 0,-13 12 2 0,13-12-1 0,23 0 1 0,1 0-1 0,-13-12 1 0,13 12-1 0,-13 0 0 0,1 0 0 0,-12 0-1 0,-1 12 1 0,-11-12 0 0,11 0 1 0,120 0 1 0,-95 0-2 0,-2 0 0 0,15 0-1 0,188 0 4 0,-213 0-3 0,-12 0 0 0,10 0 0 0,-9 0 0 0,-2 0 0 0,0 12 1 0,14-12-1 0,-2 0 0 0,2 0 0 0,9 0 0 0,60 0 0 0,-58-12 0 0,-12 12-1 0,0-12 0 0,165 12 2 0,-165 0 0 0,12 0-2 0,11 0 1 0,1 0-1 0,-2 0 1 0,2 0-1 0,-12-11 0 0,-1 11 0 0,-12 0 1 0,-11 0 1 0,-12 0-1 0,-12 11 2 0,12-11 0 0,71 12 7 0,-95-12-9 0,-1 0 1 0,-11-12 0 0,0 1 0 0,0-1-3 0,13 12-27 0,-13-11-83 0</inkml:trace>
  <inkml:trace contextRef="#ctx0" brushRef="#br0" timeOffset="16">21149 11085 0 0,'0'0'0'0,"0"0"0"0,0 0 0 0,0 0 0 0,0 0 0 0,11 0 1 0,14 0-1 0,-14-11 0 0,14 11 0 0,-14 0 0 0,1 0 0 0,12 0 0 0,-12 0 0 0,24 11 0 0,59-11-1 0,-47 0 1 0,-2 0 0 0,3 0 0 0,-13 0 0 0,11 12 0 0,-11-12 0 0,11 0 0 0,-11 0 0 0,0 0 0 0,0 0 0 0,12 11 0 0,-13-11 0 0,13 0 0 0,0 0 0 0,-1 0 0 0,0 0 0 0,2 0 0 0,-14 0 0 0,13 0 0 0,-12 0 0 0,11 12 0 0,-11-12 0 0,0 0 0 0,-1 0 0 0,1 0 0 0,0 0 0 0,-12 0 0 0,-1 0 0 0,13 0 0 0,-12 0 0 0,59 12 0 0,-71-12 0 0,12 0 0 0,-24 0 0 0,24 0 0 0,-24 0 0 0,12 0 0 0,-12 0 0 0,11 0 0 0,-11 0 0 0,0 0 0 0,0 0 0 0,0-12 0 0,0 12 0 0,13 0 0 0</inkml:trace>
  <inkml:trace contextRef="#ctx0" brushRef="#br0" timeOffset="17">977 11560 35 0,'0'0'0'0,"-11"0"33"0,-2 0-30 0,1-11-1 0,12 11 1 0,0 0 0 0,-12 0 1 0,12 0 0 0,0-12 0 0,12 12 0 0,-12 0 0 0,12-11-1 0,1 11 1 0,21 0 0 0,-21 0-2 0,22 0 1 0,-11 0 0 0,12 0-1 0,0 0 0 0,-1 0 0 0,1 0-1 0,12 0 1 0,-13 0 0 0,1 0-1 0,0 11 0 0,0-11 0 0,-1 0 0 0,1 12 1 0,0-12-1 0,-23 0-1 0,21 0 0 0,2 11 2 0,12-11-1 0,-13 0 1 0,12 13-1 0,2-13-1 0,10 0 1 0,-11 0 0 0,11 0-1 0,-11 12 1 0,-12-12-1 0,10 0 1 0,-10 0-1 0,0 12 0 0,1-12 0 0,-3 0 0 0,2 0 2 0,13 0-1 0,-14 0-1 0,1-12 1 0,0 12-1 0,10-12 1 0,15 12 1 0,-13-13-1 0,-14 13-1 0,2-11 1 0,0 11-1 0,0 0 1 0,1 0-1 0,10 0 0 0,-11 0 1 0,11 0-1 0,-11 0 0 0,24-12 0 0,-14 12 0 0,3 0 1 0,9-11-1 0,-9 11-3 0,-1 0 2 0,-1 0 1 0,1 0 0 0,0 0 1 0,-1 0 0 0,13 0-1 0,-13 0 0 0,12 0 1 0,1 0-1 0,0 0 1 0,-12 0 0 0,11 0-2 0,2 0 2 0,-4 0 0 0,-8 0 1 0,9 0 0 0,-9 0-2 0,10 11 0 0,1-11 1 0,0 0-1 0,-14 12 0 0,15-12 0 0,-2 11 0 0,0-11 1 0,1 13-1 0,-24-13 0 0,47 0 0 0,-23 0 1 0,10 0-1 0,109 0 2 0,-130 0 0 0,-2 0-1 0,13 0-1 0,-12 0 0 0,11 0-1 0,1 0 1 0,11 0 1 0,-23 0 0 0,11 0-3 0,0 0 3 0,37-13 0 0,-47 13-1 0,-3 0 1 0,14 0 0 0,-13 0-1 0,0 0-1 0,2-11-1 0,-2 11 3 0,13 0 1 0,-12 0-3 0,-1 0 0 0,1 0 1 0,-2 0 0 0,3 0 1 0,-37 0-1 0,24 0 0 0,130 11-1 0,-105-11 1 0,-2 0-1 0,-12 0 2 0,1 13 0 0,-2-13-2 0,3 0 0 0,-1 0 2 0,11 0 0 0,0 0-2 0,1 0 2 0,-12 0 0 0,10 0-2 0,-9 0-1 0,58 0 3 0,-48 0-2 0,-11 0 0 0,13 12 1 0,-14-12 1 0,12 0-1 0,132 0 0 0,-156 0 0 0,12 0 0 0,-11 0 0 0,0 0 0 0,0 12 0 0,0-12 0 0,35 13 1 0,-48-13-1 0,13 0 0 0,-11 0-1 0,-1 0 0 0,-2 0 2 0,-9 0-1 0,10 0 1 0,2 0 0 0,-1 0-1 0,-12-13 2 0,11 13-2 0,-11 0 0 0,0 0 1 0,0-12 0 0,-12 12 0 0,12-12 0 0,-12-1-1 0,13 13-8 0,-13-11-55 0,0 11-4 0</inkml:trace>
  <inkml:trace contextRef="#ctx0" brushRef="#br0" timeOffset="18">11218 11478 20 0,'0'0'37'0,"0"11"-20"0,0-11-8 0,0 12-5 0,12-12 3 0,-12 0-3 0,13 12-2 0,-2 1-2 0,12-13 0 0,13 0 2 0,0 11 0 0,11-11-1 0,13 12 0 0,11-12 0 0,1 11 2 0,11-11 0 0,13 0 0 0,11 0 0 0,11-11-2 0,-10 11 0 0,-1-12 0 0,-13 12 0 0,3 0-1 0,-15 0-1 0,2 0 2 0,12 0-1 0,11 0 1 0,-13-11 0 0,14 11 0 0,-12 0-1 0,11 0 1 0,-12 0 0 0,0-13 1 0,0 13-1 0,1 0 0 0,-13-12-1 0,0 12 1 0,-11 0-1 0,11-12 1 0,47 12 1 0,-69 0-2 0,-15 0 0 0,-10-11 0 0,0 11 0 0,-23 0 0 0,-1 0 0 0,-1 0 1 0,2 0-4 0,-2 11-20 0,-11 1-44 0</inkml:trace>
  <inkml:trace contextRef="#ctx0" brushRef="#br0" timeOffset="19">17540 11585 53 0,'0'0'20'0,"-34"-12"-15"0,10-1-3 0,0 13 0 0,12 0-2 0,-12 0 0 0,12 0 1 0,-1-11 1 0,2 11 3 0,11-12 0 0,0 12-1 0,0 0 3 0,11 12-5 0,2-12 1 0,23 11-2 0,11-11 1 0,0 0-1 0,14 13-1 0,10-13 0 0,12 12 0 0,1-12 1 0,11 0 0 0,250 0 5 0,-213 12-6 0,-2-12 1 0,-11 13 0 0,1-13-2 0,-2 0 1 0,2 0 0 0,-1 0 1 0,-24 0 0 0,12 0 1 0,-12-13-1 0,0 13 0 0,1-12 0 0,-1 0 1 0,12-1-1 0,-11 2 2 0,-1 11-2 0,-12 0 0 0,1 0 0 0,-14 0 0 0,-21 0-1 0,-2 0 0 0,-11 0 1 0,-23 0 1 0,-2 0 0 0,1-12-2 0,-1 12 1 0,2 0 1 0,-1 0-9 0,-1 0-84 0</inkml:trace>
  <inkml:trace contextRef="#ctx0" brushRef="#br0" timeOffset="20">5169 15478 40 0,'0'0'33'0,"0"-12"-26"0,0 0 5 0,0 12-8 0,0 0 22 0,11 0-25 0,-11 12 0 0,12 0 0 0,-12 1 0 0,0 10 0 0,0-23 0 0,0 11-1 0,0 2 1 0,12 11 0 0,-12-24 0 0,12 11-1 0,-12 1 0 0,0-12 1 0,0 11-1 0,12 2 1 0,-12-1-1 0,0-12 0 0,0 12 1 0,0-12-1 0,12 13 0 0,-12-13 0 0,0 0 0 0,12 11 0 0,0-11 1 0,-12 0 0 0,12 12 0 0,0-12-1 0,0 0 1 0,-2 0 0 0,15 0 0 0,-14 0-1 0,14 0 1 0,-1 0 0 0,-12 0-1 0,12 11 0 0,-2-11 1 0,-9 0-1 0,23 0 0 0,-13 12 0 0,-10-12 1 0,34 0 0 0,-11 12-1 0,0-12-2 0,0 0 2 0,11 0 1 0,13 0 0 0,-26 0-1 0,15 13 0 0,-13-13 1 0,-1 0-1 0,24 0 0 0,13 0 0 0,-12 0 1 0,0-13-1 0,-1 13-1 0,13 0 1 0,58 0 1 0,-82-12-1 0,47 12-2 0,-35 0 2 0,0-12 2 0,142 12-3 0,-131 0 1 0,-11 0 1 0,11 0-1 0,1 0 0 0,-1-11 1 0,1 11-1 0,71-12 0 0,-84 12 2 0,13 0-1 0,11-11-1 0,-12 11 0 0,1 0-1 0,-1 0 3 0,1 0-2 0,-2-13 0 0,3 13 0 0,-3 0 2 0,2 0-2 0,1 0 0 0,-3 0 1 0,2-12 0 0,-14 12 0 0,14 0-1 0,-12 0 0 0,12 0 0 0,-13 12 0 0,13-12 1 0,-13 0-2 0,1 0 2 0,10 0-1 0,2 0 0 0,-12 0 0 0,0-12 1 0,11 12-1 0,-11 0-1 0,11 0 1 0,-12 0 0 0,1-12 1 0,0 12-1 0,11 0-1 0,-10 0 2 0,9 0-2 0,-10 0 1 0,10 12 0 0,-9-12 0 0,-1 0 1 0,-2 0-1 0,14 0-1 0,-12 0 1 0,10 0 1 0,-9 0-1 0,10 12 0 0,-11-12 0 0,83 0-2 0,-84 13 2 0,13-13 0 0,-14 0 0 0,14 11 1 0,1-11-1 0,-3 0 0 0,2 0 0 0,1 12 0 0,-3-12 0 0,13 0 0 0,-11 0-1 0,-1 0 0 0,1 11 2 0,-13-11-1 0,13 0 0 0,10 12 0 0,-10-12 0 0,-1 0 1 0,1 0-1 0,60 0 0 0,-61 0 1 0,-1 0-2 0,2 0 1 0,-12 0-1 0,12 0 1 0,-1 0 1 0,1 0-1 0,-2-12 0 0,-9 12 0 0,93 0 1 0,-118 0-2 0,12 0 1 0,11 0 1 0,-11 12-2 0,0-12 2 0,47 0-1 0,-59 0 0 0,-1 0 0 0,1 0 0 0,0 12 1 0,0-12-1 0,-1 0 0 0,1 0 0 0,-12 13 0 0,12-13 0 0,-1 0 0 0,-11 0 0 0,12 0 0 0,0 0 0 0,71 0 1 0,-84 0-1 0,1 0 1 0,-12 0-1 0,0 0 0 0,0 0 0 0,-12 0 0 0,13 0 0 0,-2 0 1 0,-11-13-1 0,0 13 1 0,12-12-1 0,-12 12 1 0,11 0 1 0,-11-12-2 0,0 12 0 0,13 0 0 0,-13 0 1 0,12-11-1 0,-12 11 0 0,0-12 1 0,0 1 0 0,0 11-1 0,0-13 0 0,0 13 1 0,0-12-1 0,0 0 0 0,0 12 0 0,-12-13 0 0,12 2 0 0,0-1 0 0,0 1 0 0,-13 11 0 0,13-12 0 0,0 0 0 0,0 12 0 0,0 0 0 0,-11 0-1 0,11 0 0 0,11 12 0 0,-11 0 0 0,0-1 0 0,0 12 1 0,0 2-1 0,0-13 1 0,0 1-1 0,0-2 2 0,0-11-1 0,0 12-1 0,0-24 3 0,-11 1-2 0,11-2-17 0,-12 13-92 0</inkml:trace>
  <inkml:trace contextRef="#ctx0" brushRef="#br0" timeOffset="21">20672 13097 97 0,'0'-60'19'0,"0"48"-8"0,0 12-4 0,0 36 2 0,-11 12-1 0,-1-2-4 0,12 15 0 0,0-1 1 0,0-26-2 0,12-9 0 0,-12 11 0 0,0-13 0 0,11-11-2 0,-11-12 0 0,0 12-3 0,0-12-11 0,13 0-26 0,-1-12-44 0</inkml:trace>
  <inkml:trace contextRef="#ctx0" brushRef="#br0" timeOffset="22">21305 13287 52 0,'0'0'20'0,"-25"0"-12"0,13-11 2 0,0 11 4 0,0 0-1 0,-11 0-3 0,11 0-2 0,-12 11 0 0,12 1-1 0,-1-12-2 0,2 0 0 0,-1 0 0 0,12 0-2 0,12 0-1 0,12 0-1 0,24 0 0 0,-1 0-1 0,13 11 1 0,-1-11-1 0,-35 0 0 0,48 25 1 0,-50-25 0 0,3 0 0 0,-14 0 1 0,-11 0 7 0,13 0-1 0,-13-12-6 0,12 12-3 0,-1 0-13 0,2 0-17 0,-13 12-72 0</inkml:trace>
  <inkml:trace contextRef="#ctx0" brushRef="#br0" timeOffset="23">22292 13002 67 0,'12'-12'3'0,"12"-12"2"0,-12 12 0 0,12-13 4 0,-12 25 1 0,0-11-2 0,-12 11-1 0,0 11 2 0,0 14-2 0,-12 23 0 0,0-13-1 0,-12 1-1 0,0 0-2 0,0 0 0 0,1-1 0 0,11-10 1 0,-24-2-3 0,12 13 0 0,-12-13 1 0,1 13 0 0,-37 24 3 0,60-60-4 0,-1 0 0 0,3 0 0 0,-2-23 1 0,12 10-1 0,-12-11-1 0,12 0 0 0,0 12 0 0,0-11 1 0,0 11 0 0,0-12-1 0,0 12 2 0,0 1-2 0,12-2-1 0,0 1 0 0,-12 0 2 0,10-1 0 0,-10 13-1 0,13 0-1 0,-13 0 1 0,12-10-1 0,-12 10 2 0,11 0-1 0,-11 0 0 0,13 0 0 0,-13 0-1 0,12 0 1 0,-1 0 0 0,2 0 0 0,-1 10 0 0,-12 3 0 0,11 11 0 0,2-11 0 0,10 10 0 0,-11-12-1 0,13 26 0 0,-14-26 0 0,12 25 3 0,-10 1-1 0,10-14-1 0,1 0 1 0,-12 2 0 0,12-14 0 0,-24 1 1 0,12-12-1 0,-12 11 0 0,12-11 0 0,-12 0 0 0,0 0 0 0,0 0 1 0,12 0-2 0,-12 0-5 0,12-11-13 0,-12 11-16 0,12-12-68 0</inkml:trace>
  <inkml:trace contextRef="#ctx0" brushRef="#br0" timeOffset="24">22650 13252 75 0,'0'-13'20'0,"-12"13"-7"0,12 0-1 0,-13 0 1 0,13 13-3 0,0-13-3 0,-11 12-2 0,11-12 0 0,0-12 4 0,11 12-7 0,-11-13-3 0,13 2-17 0,-1 11-33 0,-12 0-9 0</inkml:trace>
  <inkml:trace contextRef="#ctx0" brushRef="#br0" timeOffset="25">22876 12979 40 0,'0'0'0'0,"0"-25"27"0,0 25-19 0,0-12 1 0,12-1 2 0,0 2-3 0,12-12 12 0,-14 23-15 0,-10 0-1 0,13 23 0 0,-1 25 1 0,-1-12-2 0,25 12-1 0,-11-14 0 0,10 16-1 0,12-16 1 0,-11-10-1 0,-11 23 0 0,-14-22-1 0,-11-13 1 0,0 11 2 0,0-12 0 0,0 14-1 0,0-13-2 0,0-12 1 0,0 0 1 0,0 0 0 0,12-12-6 0,-12 0-7 0,0-12 1 0,0 1-9 0,0-1-7 0,-12 0-49 0</inkml:trace>
  <inkml:trace contextRef="#ctx0" brushRef="#br0" timeOffset="26">23066 13073 52 0,'0'0'13'0,"0"-12"-6"0,0 12 0 0,13-11 5 0,-13 11 0 0,0 0-6 0,-13 0-3 0,2 0 8 0,-13 23-1 0,-24 25-2 0,-1 11 0 0,15 0-2 0,-2-11-1 0,12-12 1 0,0 1-1 0,12-14 0 0,1-12-1 0,-1 1-2 0,12 0 1 0,0-12-2 0,-13 13 1 0,13-13 0 0,0-13-1 0,0 13 0 0,0-24-1 0,0 13-7 0,0-12-13 0,36-2-18 0,0 0-76 0</inkml:trace>
  <inkml:trace contextRef="#ctx0" brushRef="#br0" timeOffset="27">23614 12918 56 0,'0'0'0'0,"0"-12"13"0,0 1-8 0,0 11 2 0,0-12 4 0,0 12-1 0,0 0-4 0,0 12 0 0,-12-1 2 0,-12 25-2 0,1 1-1 0,-2 9 0 0,2 2-1 0,-1 0-2 0,-1-14-1 0,14 16 1 0,0-16 0 0,11-9 0 0,0-2 0 0,0 13-1 0,11-24 0 0,0 13 0 0,2-25 1 0,10 11 0 0,2-11-2 0,-1 0 0 0,-1 0 0 0,1 0 0 0,0-11 0 0,-12-2 3 0,35-11-3 0,-34 11 1 0,10-10-1 0,-11 0-2 0,-1 11 5 0,2-24 0 0,-1 0-4 0,0 1-1 0,0 11 1 0,0 0 3 0,-12 0-2 0,0 1 0 0,0-2 0 0,-12 2 2 0,12 0-1 0,-24-50-1 0,12 62 1 0,12-13-2 0,-13 11 0 0,2-10 2 0,-12 23-1 0,-2-11 1 0,14-2-1 0,-12 13 0 0,10 0 0 0,-35-12 1 0,36 12-1 0,1 12-1 0,-14-12 0 0,14 13 1 0,-1-2 0 0,-1 1-1 0,13 12 1 0,-11 0 1 0,22-1-2 0,-11 13 1 0,25-11-1 0,-1 9 0 0,-12 3 1 0,-1-3 0 0,13 3-1 0,-12-3 1 0,0 3 0 0,0-1 0 0,1-12-1 0,-2 11 1 0,1-23 0 0,-1 12 0 0,2-12 1 0,-13 0-1 0,0 1 1 0,12-13-1 0,-12 0 1 0,0 0 1 0,0 0 0 0,11-25-161 0</inkml:trace>
  <inkml:trace contextRef="#ctx0" brushRef="#br0" timeOffset="28">23639 12895 29 0,'0'0'22'0,"34"-12"-14"0,-21-13-4 0,22 14 3 0,-24-1-1 0,2 1 1 0,-1 11 4 0,-24 0-1 0,12 0-3 0,-36 11 0 0,-11 12-1 0,-1 2-1 0,0-13-2 0,1 11-1 0,-1-12 2 0,24-11-1 0,24 0-2 0,0 0 0 0,36 0 0 0,0 13 0 0,23-26-1 0,2 13-1 0,-2-11 4 0,-12 11-2 0,-23 0-3 0,-24 36 2 0,-24-24 2 0,-12 1 0 0,-11-2 0 0,11 1 0 0,-12-12 0 0,25 11-1 0,23 1 0 0,0-12-2 0,0 0 0 0,11 12 0 0,25-12 4 0,12 13-4 0,-12-13 0 0,-1 0 1 0,1 11 1 0,-24 1 1 0,-12-1-3 0,0 2 1 0,-24 11 1 0,-12-11 0 0,-11-2-2 0,-85 12 3 0,109-23 0 0,23 0-3 0,-13 12 1 0,26-12 2 0,10 12-2 0,2-12 1 0,34 13-1 0,-11-13-1 0,-24 11 1 0,11 12-2 0,-35-10 0 0,11 11 6 0,-22-13-4 0,-12 1-1 0,-13 12 3 0,0-12-1 0,12-12-1 0,-12 0 1 0,13 12 0 0,-1-12-1 0,24 0 0 0,0 13-8 0,0-13-20 0,0 23-33 0,0-23 13 0</inkml:trace>
  <inkml:trace contextRef="#ctx0" brushRef="#br0" timeOffset="29">23984 13073 58 0,'0'-12'3'0,"0"1"5"0,0-2-1 0,0-11 3 0,11 13 1 0,-11 11-4 0,12-12-1 0,-12 1 0 0,0 11 1 0,0-13-1 0,0 26 2 0,-12 10-5 0,1 0 0 0,-2 13 0 0,2 12 0 0,-2-12 0 0,2-1-1 0,-1 13 0 0,12-12 2 0,0-13-2 0,0 13 0 0,0-24-1 0,0 13 1 0,12-14-1 0,-12 1 0 0,11-12 1 0,2 0 0 0,-13 0 0 0,24-23-1 0,-13-2 0 0,12 0 0 0,-10 2 0 0,-1 0-3 0,24-36 3 0,-25 46-1 0,13-11 0 0,-12 11 0 0,-12 13 0 0,12 0 0 0,0 0-1 0,-12 13 0 0,0 11 0 0,12 12 1 0,-12-12 0 0,24 11 2 0,0-23-2 0,-12-1 0 0,22 2 0 0,-9-13 1 0,-1 0-1 0,0-13 1 0,-12 2-1 0,0-12 0 0,-12 11-1 0,10-60 3 0,-10 48-2 0,-10-10 0 0,10-3 0 0,-12 1 1 0,12 0 0 0,-12 24-1 0,0 1-1 0,0 11 2 0,-37 11-1 0,38 1-1 0,-1 13 0 0,1-14 2 0,22 25-2 0,1-24 1 0,24 0-2 0,-25 1-13 0,26-2-12 0,-13-1-76 0</inkml:trace>
  <inkml:trace contextRef="#ctx0" brushRef="#br0" timeOffset="30">24591 13371 41 0,'0'0'0'0,"0"-24"14"0,0 24-7 0,0 0 0 0,-13-12 1 0,13 0 0 0,0 12 0 0,-11-13 12 0,11 2-15 0,11 11-2 0,-11 0 1 0,0-12-1 0,13 12 1 0,-13-11 1 0,0 11-1 0,0 0-1 0,0 0-1 0,0-12 0 0,0 12 1 0,0 0 3 0,0 12-3 0,-13-12-1 0,13 0-1 0,0 11 1 0,0-11 0 0,0 0-1 0,0 12 0 0,-11-12 0 0,11 0-1 0,0 11 2 0,0-11-1 0,0 13 0 0,0-1 0 0,0 0 0 0,0 12 1 0,-12-12-1 0,12 11 1 0,0 13 0 0,0 0 1 0,0-12-1 0,12 10 0 0,-12 3-1 0,11-24 1 0,-11 21 2 0,0-21-3 0,0-26 8 0,0-10-8 0,13 12 0 0,-13-14 0 0,0 0-1 0,0-9 1 0,0 10 0 0,0-12-1 0,0 0 1 0,0 1 0 0,0-1-1 0,-13 0 0 0,13 24 0 0,0 1-1 0,0 11 0 0,0-12 1 0,0 12-1 0,13 23 3 0,-13-11-2 0,-13 12-1 0,13 0 1 0,0 0 1 0,-11-1-2 0,11-11 1 0,0 13-1 0,-12-14 1 0,12 1 0 0,12-12-9 0,-1 0-4 0,-11 0-73 0,-11 0 30 0</inkml:trace>
  <inkml:trace contextRef="#ctx0" brushRef="#br0" timeOffset="31">19101 14859 99 0,'0'0'3'0,"-12"-12"-2"0,12 12 0 0,12-13 2 0,24-10 3 0,11 0 0 0,12-13 0 0,37-12 1 0,11-11 0 0,35-12-3 0,14 11-1 0,-1-12-1 0,-12 1 0 0,0-2-1 0,-37 15 1 0,-22 11 0 0,-25 10 2 0,-23 3-2 0,0-3 0 0,-12 13 1 0,-12 1-2 0,-12 11 1 0,0-13 0 0,0 25-1 0,-12-11 1 0,-25 11-1 0,-9 0-1 0,-14 11 0 0,-11 2 1 0,-13-1 0 0,25 0-1 0,11-12 0 0,12-12 1 0,36 12 0 0,0-12 1 0,0-1-3 0,0 13 1 0,36-11 1 0,0-1-1 0,22 1 0 0,3-14 1 0,22 13 1 0,24-11-1 0,1 12-2 0,-1-2 1 0,-24 13 3 0,-11 0-1 0,-25 0-1 0,-35 13 0 0,-12 8 4 0,-12 4 2 0,-24 11-4 0,0 0 0 0,-11-1 1 0,0 1-2 0,-2-12-2 0,13 23 0 0,0 1-2 0,14 0-15 0,10 23-26 0,0-12-54 0</inkml:trace>
  <inkml:trace contextRef="#ctx0" brushRef="#br0" timeOffset="32">16434 16835 68 0,'-12'-23'14'0,"-12"11"1"0,12 1 0 0,0-2-3 0,12 13-4 0,24 0-3 0,0 24-1 0,35 11 1 0,24-10-2 0,24 22 0 0,1-11-2 0,22-1 0 0,-10 2 1 0,-1-3-1 0,202 50 2 0,-273-47-2 0,-12-14-1 0,23 0 0 0,-23-11 2 0,-12-12-1 0,-24 0 2 0,0-12 0 0,0 0 1 0,-12-11-2 0,0-25-2 0,-24 24 1 0,13 12 1 0,-1-11 1 0,-1-2-3 0,2 2 0 0,-1 12 1 0,13-2 2 0,11 1-1 0,0 12-2 0,0 0-1 0,24 25 2 0,-1-2-3 0,1 13 0 0,-1 10 2 0,-10 15 2 0,-13-26 1 0,0-10-3 0,-24-2 2 0,-1 1 1 0,-9-12-5 0,-86 12-96 0,73-12 12 0</inkml:trace>
  <inkml:trace contextRef="#ctx0" brushRef="#br0" timeOffset="33">18756 17074 40 0,'0'0'0'0,"0"-25"13"0,0 14-1 0,12-25 1 0,-12 24-2 0,12-13 0 0,-12 3-1 0,0 10-1 0,0-12-2 0,10 11 2 0,-10 13-3 0,13 13 1 0,-13 35-1 0,0 12-2 0,0 22 0 0,12 14-1 0,-1-25 0 0,14 1-2 0,-14-25-1 0,2 0-1 0,-1-10 1 0,-12-14 0 0,0-12 0 0,0 2-4 0,0-13-14 0,0 0-16 0,0-13-22 0,11 2 15 0</inkml:trace>
  <inkml:trace contextRef="#ctx0" brushRef="#br0" timeOffset="34">19327 17241 106 0,'0'0'0'0,"-24"-13"10"0,13 13 5 0,-1-12 6 0,12 12-5 0,-12 0-7 0,36 0-2 0,23 0-4 0,0 0-1 0,37 0 0 0,0 0 0 0,-1 0 0 0,0 12 1 0,-36-12 0 0,-11 0 0 0,-23-12 2 0,-13 12 1 0,0 0-3 0,-13-12-2 0,2 12-1 0,-14 0-43 0,14 12-7 0,11 13-52 0</inkml:trace>
  <inkml:trace contextRef="#ctx0" brushRef="#br0" timeOffset="35">20636 16978 68 0,'25'-35'10'0,"-14"-1"1"0,14 12 4 0,-14 12 1 0,-11 1-3 0,0 11-6 0,-47 142 17 0,22-95-17 0,14 1-3 0,-24 12 0 0,-1-1 1 0,0-11-2 0,11-12-1 0,-9-12 0 0,-2-2-1 0,36-22-1 0,-36 0 4 0,24-10-1 0,-12-14-1 0,12-13 0 0,-11 14-1 0,11-1 0 0,12 0 0 0,-13-10 0 0,13 21 0 0,13-11-1 0,22 11 1 0,1 2-1 0,0-1 0 0,0 12 0 0,10 12 0 0,3 24 0 0,-13 12-1 0,-14 0 3 0,3-1 1 0,-14-11-1 0,2-1-1 0,-1-11 0 0,12 0-2 0,-12-1 0 0,-1-10 1 0,2-1-5 0,-13-12-12 0,11 0-14 0,-11 0-17 0,24-25-47 0</inkml:trace>
  <inkml:trace contextRef="#ctx0" brushRef="#br0" timeOffset="36">21102 17193 93 0,'-12'-12'19'0,"0"-12"3"0,0 24-3 0,-1 0 2 0,2 24-6 0,11-24-6 0,0 0-5 0,0 12 3 0,0-12-2 0,11 0-1 0,-11 0-2 0,0 0-1 0,0 0-1 0,0 0 1 0,0 11-5 0,0-11-18 0,0 12-20 0,13 0-23 0,-1-12 7 0</inkml:trace>
  <inkml:trace contextRef="#ctx0" brushRef="#br0" timeOffset="37">21339 16919 63 0,'0'0'9'0,"0"-36"4"0,0 13 6 0,0-2-1 0,13 13-3 0,-1 1-4 0,-12 11-3 0,11 0-5 0,13 23 0 0,12 25 0 0,47 84 10 0,-35-73-8 0,-1 12-1 0,-10 12-2 0,-14-23-1 0,1-12-2 0,-1-1-2 0,-23-11 3 0,13-12 0 0,-1 0 0 0,-12-13-1 0,0-11-5 0,0 12-8 0,0-12-5 0,0 0-8 0,-25 0-5 0,2-12-39 0</inkml:trace>
  <inkml:trace contextRef="#ctx0" brushRef="#br0" timeOffset="38">21637 17145 85 0,'-11'-12'14'0,"-2"-1"2"0,2 13-1 0,-1 0-2 0,-24 37-2 0,12 10-2 0,-11 13-1 0,-1 0-1 0,12-13-1 0,0 1 0 0,0-12-3 0,12-13-2 0,1 0-1 0,-1-10 0 0,12-13-3 0,0 0-12 0,0 0-83 0,12 0 47 0</inkml:trace>
  <inkml:trace contextRef="#ctx0" brushRef="#br0" timeOffset="39">21995 17086 41 0,'0'0'0'0,"0"-24"17"0,12 11-3 0,-12-10 1 0,12-1 0 0,-2 12-1 0,-10-13-2 0,13 15-2 0,-13-2-2 0,0 12-1 0,0 12-4 0,0 11-1 0,0 1 1 0,0 12 0 0,0 0 1 0,12 10-1 0,-12 15 0 0,0-14 0 0,0-11-1 0,0 0 0 0,11-12-1 0,-11-2 0 0,0-9 0 0,13-13 2 0,-1 0 0 0,-1-23 0 0,2-1-1 0,23-24-1 0,-13 0 1 0,14 13-1 0,33-26 0 0,-70 61-2 0,12 25 0 0,0 23 0 0,0-13 0 0,36 37-4 0,-12-60 5 0,-26-24 1 0,26-13 4 0,-23-22 1 0,-1 0-1 0,-1-72 3 0,-11 72-6 0,0 10-1 0,0 14-2 0,0 23-3 0,0 0-17 0,0 23-19 0,13 14-25 0,-13-26 9 0</inkml:trace>
  <inkml:trace contextRef="#ctx0" brushRef="#br0" timeOffset="40">22661 17204 77 0,'0'-11'16'0,"12"-1"-4"0,12 1 3 0,-12-14 1 0,13 0-3 0,-14 25-5 0,12 13-3 0,-10-1-1 0,10 0-1 0,-11 1 1 0,-12 21 2 0,0 3 0 0,0-3 0 0,-23 3-1 0,11-13-2 0,-12 11 0 0,1 1-1 0,-14 0 0 0,13-12 1 0,-11-1-1 0,11 1 9 0,12-12-6 0,-1-12-4 0,13 12-1 0,0-12 1 0,13 13-1 0,10-13 0 0,13-13 0 0,24 1 1 0,-13 12 0 0,25 0-2 0,-24-12 0 0,-2 12 3 0,-10 0-1 0,-11 0 0 0,-14 0-11 0,-11 0 10 0,0 0-9 0,-11 0-25 0,11 0-19 0,0 0-37 0,-12 0 59 0</inkml:trace>
  <inkml:trace contextRef="#ctx0" brushRef="#br0" timeOffset="41">18529 16789 90 0,'0'0'0'0,"-12"-37"10"0,1 37-4 0,-37 37 2 0,1 21-1 0,-1 50 0 0,-24 11-2 0,13 23-4 0,35-12-1 0,12-9-3 0,36-50 7 0,0 0-3 0,23 1-7 0,25-1 2 0,-1-12 0 0,-11-34 1 0,-1-2 2 0,-11-11 0 0,-12-1 0 0,-13-11-10 0,-11-11-16 0,12-1-41 0</inkml:trace>
  <inkml:trace contextRef="#ctx0" brushRef="#br0" timeOffset="42">23221 17049 72 0,'0'-34'13'0,"0"-3"-2"0,0 24-3 0,12 13-1 0,12 0 1 0,13 37-1 0,20 10-1 0,16 37 0 0,-3 24 0 0,-34-13-3 0,-23-1-2 0,-13-23 4 0,-13-34 9 0,-10 10-10 0,-26 1-3 0,-45 24-3 0,58-50-18 0,25-22-21 0,-1-10-48 0</inkml:trace>
  <inkml:trace contextRef="#ctx0" brushRef="#br0" timeOffset="43">20232 12847 104 0,'0'-12'1'0,"-24"1"6"0,1 22 2 0,-25 37 0 0,-23 35-1 0,-1 24-3 0,24 12-2 0,25 12 2 0,23-12-4 0,35-25 0 0,13 3 1 0,24-26-2 0,11-11-1 0,11-12-13 0,2-14-29 0,-60-21-15 0</inkml:trace>
  <inkml:trace contextRef="#ctx0" brushRef="#br0" timeOffset="44">24769 12669 76 0,'0'0'0'0,"-25"-25"3"0,25 13 5 0,-10 1 3 0,20-1-2 0,-10 12 0 0,0-11-3 0,13 11 1 0,-13 11-1 0,36 12-2 0,0 25-1 0,-13 25-1 0,14 32 1 0,-3 3-1 0,-21 35-2 0,-13 142 0 0,-47-153-1 0,-26-1-1 0,-57-1-17 0,-49 25-39 0,120-107 11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000" max="10000" units="dev"/>
          <inkml:channel name="Y" type="integer" min="-10000" max="10000" units="dev"/>
          <inkml:channel name="F" type="integer" max="255" units="dev"/>
          <inkml:channel name="T" type="integer" units="dev"/>
        </inkml:traceFormat>
        <inkml:channelProperties>
          <inkml:channelProperty channel="X" name="resolution" value="1" units="1/dev"/>
          <inkml:channelProperty channel="Y" name="resolution" value="1" units="1/dev"/>
          <inkml:channelProperty channel="F" name="resolution" value="1" units="1/dev"/>
          <inkml:channelProperty channel="T" name="resolution" value="0" units="1/dev"/>
        </inkml:channelProperties>
      </inkml:inkSource>
      <inkml:timestamp xml:id="ts0" timeString="2025-11-15T16:17:59.20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antiAliased" value="0"/>
    </inkml:brush>
  </inkml:definitions>
  <inkml:trace contextRef="#ctx0" brushRef="#br0">11266 13025 99 0,'-48'-35'0'0,"96"24"-1"0,93-97 1 0,-69 36 0 0,0-24 4 0,-12 2 2 0,47-227 2 0,-71 189-7 0,-24 13 1 0,0 12-1 0,-12 24 0 0,-12 11 0 0,-12 1 0 0,0 11 0 0,-12 26 0 0,24 9-1 0,-11 13 0 0,11 24-1 0,-1 13 0 0,2 21 0 0,-1 38 3 0,12 58 2 0,-11 25 0 0,11 12-1 0,11-1-1 0,1-11 0 0,-12-37 0 0,11-22 0 0,-11-24 1 0,0-25 1 0,0-11-1 0,0-37-1 0,0 1 2 0,13-179 5 0,10 62-9 0,13-4 1 0,0 38 0 0,-12 23-1 0,0 37 0 0,-14-1 0 0,3 12-1 0,-1 23-2 0,60 155 3 0,-48-141-2 0,-2 10 2 0,14-23 1 0,0 12 0 0,0-25-1 0,12 2 0 0,13-13 1 0,-4 0-1 0,4 0-2 0,10-13 0 0,-11-10 3 0,-13-1 1 0,0-23-2 0,2 11 0 0,-14-12 1 0,1-11 1 0,-12-1-2 0,0 1 1 0,-12 0 0 0,0 9-1 0,-12 16-2 0,0-3 0 0,-12 14 2 0,0-1 2 0,-12 0-3 0,12 13-1 0,-12 22 0 0,0 1 2 0,-11 24 0 0,-1 0 0 0,12 1-1 0,1 9 0 0,-2 13 0 0,2-11 1 0,11 0-2 0,12 0 3 0,-13-13 0 0,2 1-2 0,11 0 1 0,11-11 0 0,2-4 0 0,-1-8 1 0,-1-13 0 0,1 0 0 0,13-23-1 0,-2-13 0 0,13 0 0 0,-25 0 1 0,25 1 0 0,-24-1-1 0,12-1 0 0,0 14 1 0,-24 0-1 0,0 23 1 0,12-25-1 0,-12 38-1 0,0-1 1 0,0 11 0 0,0 13 0 0,24 24 0 0,-24-37 0 0,24 2-1 0,-14-2 2 0,15-12-1 0,-14-11 0 0,14 0 1 0,-1-11-1 0,0-25 1 0,10 1 0 0,2-1-1 0,13-1 0 0,-2 14 0 0,2 0-1 0,-2 23 0 0,-24 0 0 0,-11 23 1 0,-1 13 0 0,-11 12 1 0,-11-13 0 0,-12-10 0 0,11 9 0 0,-12-21 0 0,12-13 1 0,1 0 1 0,11-24-1 0,0-12-1 0,0-11-1 0,34-14 1 0,2 15-1 0,0 10-1 0,0 24 0 0,12 1 1 0,-13 11-1 0,-11 11 1 0,12 1 0 0,-24 12 0 0,-1 0 0 0,2-1 0 0,-2 1-1 0,2-12 1 0,21 0 0 0,-9 1 0 0,22-13 0 0,1 0 1 0,24 0-1 0,166-61 0 0,-155 26 0 0,-11-1 1 0,-13 0-2 0,-23-11 1 0,-12-14-2 0,-12 14 2 0,-12 12 0 0,-12 12 0 0,0 10-2 0,-12 26 0 0,-12-2 0 0,0 36 1 0,-11 0 0 0,-1 24 0 0,0-10-1 0,25-1 2 0,10-13-1 0,13-23 1 0,36 0-1 0,-12-24 1 0,167-191 4 0,-143 108-9 0,-25-12-4 0,-11-12 2 0,-1 11 4 0,-11 13 3 0,0-1 0 0,-11 37 1 0,-14 23-1 0,15 11 0 0,-2 26 1 0,-12 24 0 0,12 45 2 0,0 12-1 0,0 3-1 0,12-2-1 0,0 0 1 0,12-1-1 0,12-21 1 0,12-2-8 0,-1-23-8 0,1-24-1 0,-12-24 2 0,12-36 0 0,-12-23 5 0,23-12 4 0,-11-13 4 0,-13 0 3 0,13 37 4 0,-24 36 2 0,-12-2-2 0,0 13 1 0,0 24 7 0,-12 23-3 0,0-11-5 0,-12 25-1 0,84 21 1 0,-36-82-5 0,1 0 0 0,-2-11 2 0,0-14 0 0,13-10-3 0,-25-1 2 0,-11 11-1 0,0-9 1 0,0-26-1 0,-11 12-2 0,-1 24 2 0,-24-11-1 0,25 23-2 0,-1 12 2 0,-12 0-1 0,12 24 2 0,-12 10-2 0,12 3-1 0,0-1 1 0,12 12 2 0,0-25-2 0,12 13 0 0,24-24 0 0,-11 1 3 0,9-13-3 0,-11 0 1 0,13-13 2 0,120-118 0 0,-133 107-1 0,1 0-1 0,0 11 0 0,-12 2-1 0,-12 11 1 0,0 0 1 0,0 24-2 0,-12-12 2 0,12 24-3 0,0-13 3 0,12 1-1 0,12 0-1 0,-12-12 0 0,12 12 1 0,-1-12 1 0,1-12-1 0,36-36 3 0,-24 13-2 0,-26-25-1 0,3 12 1 0,10 12-1 0,2 0 0 0,-14 12-1 0,2 1 1 0,-13 11-1 0,23 71 0 0,1-58 1 0,0-2 1 0,12-11-1 0,47-36 0 0,-35 11 1 0,0-21-1 0,-13 10 1 0,1-24 0 0,0-24 0 0,0-10 0 0,-13-1 0 0,-23-1 0 0,0 50-1 0,-13-27 1 0,3 62-2 0,-2 11 0 0,-12 23-1 0,-12 38 2 0,0 44 2 0,13 3-2 0,0 23-1 0,23-23 1 0,0-26-1 0,23-9-3 0,0-27-9 0,49 2-27 0,-72-84 27 0,12-22 5 0,-12-15 7 0,-12 2 4 0,0 10 10 0,0 15 3 0,0 21-5 0,12 2-7 0,12 12-3 0,24-2-1 0,23 13-1 0,-12-12-3 0,13 12-6 0,-36 0-4 0,-1 12 0 0,-23 12 0 0,-23 24-34 0</inkml:trace>
  <inkml:trace contextRef="#ctx0" brushRef="#br0" timeOffset="1">10837 13871 90 0,'0'0'0'0,"-120"-12"7"0,49 12-6 0,59 12 1 0,24-12-2 0,36-12 7 0,11-1 1 0,-36 2-3 0,109-37 9 0,47-11-5 0,59-12-4 0,59-25-4 0,61 0 0 0,59 2-1 0,22 10 0 0,27 2-2 0,-2 11 3 0,-23 10 2 0,-13 13-1 0,-46 2 2 0,-49 9 0 0,-60 1-3 0,-58 25 1 0,-49-1-1 0,-46 0 0 0,-49-1 0 0,-47 13-1 0,-12-11-11 0,-48 11-13 0,-23 0-19 0,-2 0-21 0</inkml:trace>
  <inkml:trace contextRef="#ctx0" brushRef="#br0" timeOffset="2">10502 14122 76 0,'0'0'0'0,"-58"-25"14"0,45 25-9 0,50-12-3 0,58-24 0 0,59-23 4 0,61-14 5 0,47-21-3 0,429-109-4 0,-286 98-4 0,34-4 1 0,15 2-1 0,-3 24 2 0,-33 12 5 0,-13 10 1 0,-60 14-2 0,-48 12-2 0,-46-1 1 0,-60 12-1 0,-60 0-2 0,-37 1 1 0,-34 11 0 0,-36 0 0 0,-12-1 0 0,-12 2-2 0,0-1-1 0,-12 1-1 0,12-2-19 0,0 13-35 0,-12 0-22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000" max="10000" units="dev"/>
          <inkml:channel name="Y" type="integer" min="-10000" max="10000" units="dev"/>
          <inkml:channel name="F" type="integer" max="255" units="dev"/>
          <inkml:channel name="T" type="integer" units="dev"/>
        </inkml:traceFormat>
        <inkml:channelProperties>
          <inkml:channelProperty channel="X" name="resolution" value="1" units="1/dev"/>
          <inkml:channelProperty channel="Y" name="resolution" value="1" units="1/dev"/>
          <inkml:channelProperty channel="F" name="resolution" value="1" units="1/dev"/>
          <inkml:channelProperty channel="T" name="resolution" value="0" units="1/dev"/>
        </inkml:channelProperties>
      </inkml:inkSource>
      <inkml:timestamp xml:id="ts0" timeString="2025-11-15T16:17:59.2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antiAliased" value="0"/>
    </inkml:brush>
  </inkml:definitions>
  <inkml:trace contextRef="#ctx0" brushRef="#br0">14267 11610 106 0,'-13'-25'10'0,"13"84"1"0,0 12-4 0,0-11-1 0,0 12-2 0,0-12-1 0,0-13-2 0,0-10-1 0,24-3-3 0,-12-22-13 0,-1 0-11 0,2-12-9 0,-13-12-15 0</inkml:trace>
  <inkml:trace contextRef="#ctx0" brushRef="#br0" timeOffset="1">14076 11430 71 0,'0'0'0'0,"-48"12"19"0,-11 24-6 0,12 35-5 0,-2-10-1 0,25 10-2 0,1 0-1 0,10 13 0 0,13 10-1 0,0-12-3 0,36 2 0 0,0-13 1 0,12-10-1 0,23-14 1 0,1-11-1 0,10-12 1 0,14-24 0 0,0-13 0 0,-13-21 0 0,0-14 1 0,-11-12 0 0,-25-24-1 0,-11-10 0 0,-25-26 2 0,-22-10 0 0,-25-1-2 0,-11 11 1 0,-25 13 2 0,-11 36 0 0,0 35 2 0,-13 24-3 0,36 37-2 0,37-14 0 0,-72 60 0 0,11 13-3 0,14 10-1 0,21 2-2 0,37-12-5 0,36 12-6 0,36-25-11 0,47 13-56 0</inkml:trace>
  <inkml:trace contextRef="#ctx0" brushRef="#br0" timeOffset="2">15469 11359 102 0,'-12'-25'25'0,"-1"2"-19"0,13 59-6 0,0 47 3 0,13 13 0 0,-13 9 2 0,0 4-2 0,-24-13 1 0,1-14-1 0,23-9-3 0,-12-15 0 0,12-22-5 0,12 0-9 0,-12-24-5 0,0-1-7 0,-12-46-42 0</inkml:trace>
  <inkml:trace contextRef="#ctx0" brushRef="#br0" timeOffset="3">15302 11610 64 0,'0'0'0'0,"-12"-73"19"0,0 14-11 0,12 11-4 0,0 23 6 0,12 2 1 0,0 12-5 0,0 22 0 0,24 25 0 0,-12 12-1 0,12 23-3 0,11 2 0 0,1-2-2 0,-2-12 0 0,15 0 0 0,-14-11 1 0,1-1-1 0,11-11-6 0,1 0-11 0,-12 0-12 0,0-36-42 0</inkml:trace>
  <inkml:trace contextRef="#ctx0" brushRef="#br0" timeOffset="4">16017 11300 123 0,'-13'-13'6'0,"-10"-11"-1"0,23 48-6 0,-13 48 1 0,13-37 0 0,0 37 0 0,0-1 0 0,0-11 1 0,0 11-1 0,13-11 0 0,-1-2-6 0,12 3-3 0,-12-1-6 0,0-13-8 0,11-23-44 0</inkml:trace>
  <inkml:trace contextRef="#ctx0" brushRef="#br0" timeOffset="5">16267 11740 98 0,'0'-12'2'0,"-11"-35"5"0,-2 10-4 0,13 24-1 0,24-21 3 0,-24 22 2 0,12 0-2 0,-1 36-2 0,-11 10 1 0,0 27-1 0,0-1-2 0,-11-1 0 0,11-11 1 0,0 0-2 0,0-1 1 0,24-10 0 0,-12-26 0 0,47-1 2 0,-35-20-1 0,12-38-1 0,-14 12 0 0,14-12 0 0,-11 14-1 0,-14 9 1 0,2 0 0 0,-1 14-1 0,-12-1 0 0,11 1 1 0,-11 11-1 0,0-12 0 0,0 12-1 0,0 12 1 0,0-1 0 0,13 1 0 0,-13 12 0 0,11-12 0 0,2 13 0 0,-13-14 0 0,11 12 0 0,12-11 0 0,-10 0 0 0,10 1 1 0,2-2-1 0,10-11 0 0,-11 0 1 0,12-24-1 0,0 12 0 0,-1-34 1 0,-11 33-1 0,-1-11 1 0,14 0-1 0,-3-11 0 0,-21 23 1 0,10 12-1 0,-10 0 1 0,-1 0-1 0,-1 12 0 0,-11 0 1 0,0 22-1 0,13-21 0 0,-13 24 0 0,12-14 1 0,-12 12 0 0,11-22-2 0,1 21 2 0,0-9 0 0,0-13-1 0,0 1 0 0,-12-13 0 0,0 11 1 0,0-11 0 0,12-11 1 0,-12 11-2 0,0-37 2 0,0 13 0 0,13-12-2 0,-13 1 0 0,82-72 2 0,-58 83-5 0,0 11 3 0,0 2-1 0,0 11-1 0,-12 24 1 0,-2-12 3 0,-10 23 0 0,13-11-3 0,-13 13 0 0,12-26 2 0,-12 12 0 0,0 1-2 0,0-24 0 0,0 0 2 0,0 0 3 0,11-24-3 0,-11 13-1 0,25-25-1 0,11-35 3 0,-12 47 0 0,-13 0-3 0,13 12 1 0,-12 12 0 0,-1 0 0 0,14 12-2 0,-25 12 0 0,11 11 2 0,2-23 3 0,34 49-6 0,-23-50 5 0,-12 1-2 0,24-1 0 0,0-11 1 0,-2-11-1 0,15-12-1 0,9 10 1 0,-9-24 0 0,58-34 1 0,-82 48-1 0,-2-1 0 0,-23 0 1 0,-12-10-1 0,-12 45 0 0,-12 12-1 0,12 14 0 0,1-14 1 0,10 13 0 0,2-1 0 0,11-11-1 0,11 13 1 0,14-14 0 0,10 0 0 0,1-11 0 0,11-12-2 0,1 0 3 0,12 0-1 0,-12-35 0 0,-2 12 1 0,3-2-1 0,22-46 1 0,-59 35-1 0,12 0 0 0,-12 24 0 0,-12-23-1 0,-12-60 1 0,-1 95-1 0,2-13 1 0,11 13-1 0,-12 0 1 0,1 0-1 0,-2 13 1 0,2-13-1 0,11 11 1 0,-13-11 0 0,13 23-1 0,0-23 1 0,13 0 0 0,-2 13 0 0,108 45-1 0,-83-45 1 0,0 11 0 0,-12 0 0 0,0-12 0 0,-12 24 0 0,-12-24 0 0,0 11 0 0,0-12 0 0,11 2 0 0,97-26 2 0,-61 2-2 0,-11-36 1 0,71-60 0 0,-96 96-1 0,-11 32-1 0,-11 4 1 0,11 11 0 0,0-13 0 0,11 2 0 0,-11-2-1 0,13-11-9 0,-13-12-9 0,12 11-4 0,-12-22-11 0,11-1-24 0</inkml:trace>
  <inkml:trace contextRef="#ctx0" brushRef="#br0" timeOffset="6">19041 11311 104 0,'0'0'0'0,"-23"-48"26"0,10 35-19 0,2 13-7 0,11 13-14 0,11 11-33 0,2 0-2 0</inkml:trace>
  <inkml:trace contextRef="#ctx0" brushRef="#br0" timeOffset="7">19495 11489 116 0,'0'0'0'0,"-25"-23"3"0,13 23-2 0,0 12-1 0,0-1 3 0,0 1 4 0,-24 13-2 0,13-2-1 0,-1-12-1 0,12 14-1 0,-1 0-1 0,13-4-1 0,13 4 1 0,10 0 0 0,13-2-1 0,48 1 0 0,-25-24 0 0,13 12 0 0,0-12 0 0,-1 0-1 0,1-25 2 0,-1 14 0 0,-12-12-1 0,-11-2-1 0,0 0 1 0,-12 4-1 0,-13-16 2 0,-23 24-1 0,11-21 1 0,-11 21 0 0,0 1-1 0,-11 0-1 0,-12 12 0 0,11-11 2 0,-24 11-1 0,24 0 1 0,-24 0 0 0,12 11 0 0,1 1-1 0,11 0 0 0,-12 12 0 0,12-1 1 0,-1 14 0 0,2-13-3 0,-1 11 1 0,1-10 2 0,11 9 1 0,0-21-2 0,11-13 1 0,25 0 3 0,0-13-4 0,-1 2-1 0,-11-1 1 0,0 12 1 0,12 36-3 0,-12-24 2 0,-1-12 1 0,13 0 1 0,0-12-2 0,11-24-1 0,-11 0 2 0,-12-10 0 0,-1-27 0 0,13 2 0 0,-24-24-1 0,24-1 0 0,-24 13-1 0,1 23 1 0,-2 2 0 0,-11 33 1 0,0 13-1 0,0 12-1 0,-24 0 0 0,0 37 2 0,0-3 0 0,12 14-1 0,1 0 0 0,-1 11 0 0,12 1 0 0,47 166 0 0,-11-202 0 0,0 0-1 0,23-24 1 0,1-12 1 0,23-24-1 0,0 13 0 0,-12 23 0 0,-10 0 0 0,-14 34-1 0,-23 3 1 0,-24 10-1 0,0-10 1 0,-12-14 1 0,-95 1 4 0,94-24-6 0,2-13-14 0,11 13-36 0,0 0-11 0</inkml:trace>
  <inkml:trace contextRef="#ctx0" brushRef="#br0" timeOffset="8">14219 13668 80 0,'0'0'0'0,"-12"-71"27"0,24 23-7 0,-12 35-15 0,11-8 2 0,2 21-3 0,-2-13 0 0,13 13-1 0,-12 0 0 0,24 0-1 0,-12 13 1 0,11-2-1 0,-11-1 0 0,-12 15 0 0,0 0 0 0,-12-2 0 0,0 1 1 0,-12 11-1 0,-12 1 1 0,0-12 0 0,1 0-1 0,-13 11 1 0,12-10-1 0,-23 22 2 0,34-23-1 0,2-11-1 0,-1-13 0 0,12 11-1 0,0-11 1 0,0 0-1 0,23-11 0 0,1 11 0 0,12 0-2 0,11 0 1 0,-11 0 0 0,0 0 0 0,12 0 1 0,-23-13 1 0,9 13-2 0,-11 0-6 0,2 0-11 0,-14 13-7 0,-11-13-13 0,13-13-42 0</inkml:trace>
  <inkml:trace contextRef="#ctx0" brushRef="#br0" timeOffset="9">14373 13239 94 0,'-23'-11'8'0,"-84"-12"4"0,35 34 0 0,-11 1-2 0,35 12-4 0,23 0-4 0,-45 23 5 0,-2 13-3 0,12 22-3 0,13 14 0 0,0 0-1 0,23-1 0 0,-1-1 0 0,38 2 0 0,23-24 0 0,22 11 0 0,14-24 1 0,24-11-1 0,11-12 1 0,-1-24 0 0,3-12 1 0,9-25 0 0,-34-9-1 0,-1-14 1 0,-23-25 0 0,-13-9 1 0,-11-25-2 0,-24-1 1 0,-12-10-1 0,-36-3 1 0,-11 16-1 0,-25 21 0 0,-23 24-1 0,-12 25 0 0,0 22 2 0,11 13-3 0,13 13 0 0,11 22 0 0,13 1 0 0,23 24-11 0,24 11-20 0,24 24-68 0</inkml:trace>
  <inkml:trace contextRef="#ctx0" brushRef="#br0" timeOffset="10">15814 13371 86 0,'0'-11'6'0,"0"-14"2"0,0 25-2 0,0-12 1 0,0-1 1 0,-12 2-2 0,12-1-3 0,-11 1-2 0,11-13 0 0,0 11 2 0,0 2 2 0,-12-1-1 0,-1 1-2 0,13 11 0 0,-11-13 0 0,-1 13-2 0,-12 13 0 0,12-13 1 0,-23 23-1 0,11 1-1 0,-1 23 1 0,-22 14 1 0,12 10 2 0,-13 13-3 0,-1 21 1 0,26-9 0 0,12-13-1 0,11 1-1 0,34-25 0 0,27-11 2 0,10-24 0 0,12-12 0 0,-12-12-1 0,1-12 2 0,0-24 0 0,-1 0-2 0,-12 1-5 0,-10 11-8 0,-14 0-11 0,-12 0-57 0</inkml:trace>
  <inkml:trace contextRef="#ctx0" brushRef="#br0" timeOffset="11">16172 13680 74 0,'0'0'0'0,"0"-12"6"0,0 1-3 0,0-13 1 0,0 11 5 0,0 2 5 0,0-1-4 0,0 24-3 0,-12 12-3 0,-1 23-1 0,2-11-1 0,11 12 0 0,-12-13-1 0,24 1 0 0,-1-12 0 0,14-12 0 0,-2 13 0 0,13-25-1 0,0 11 1 0,0-11 0 0,-1-11 0 0,-24-2 0 0,14-11 1 0,-13-94 0 0,-36 68-1 0,0 16 0 0,1-3-1 0,-2 14 0 0,-9 12 0 0,9-2 0 0,1 13-1 0,0 13 1 0,1 21 0 0,10 3 0 0,2-14-1 0,11 13 1 0,0 0 0 0,24-13 0 0,11-11 0 0,1 13 0 0,-11-25 0 0,-14 0 0 0,71-13 1 0,-33 1-1 0,-13-11 0 0,-1-13 1 0,13 12-1 0,-24 0 0 0,12 12 1 0,-25 1-1 0,13-1 1 0,-24 12 0 0,12 12 1 0,-12 11-1 0,0 1 1 0,0 0-1 0,0 0 0 0,0 11-1 0,0-10 0 0,0 9 0 0,0 3 1 0,0-24 0 0,0-2 0 0,0-1 0 0,0-10 1 0,0-10 0 0,11-26-1 0,25 0 0 0,-11 0-1 0,-2 12 0 0,1 1 1 0,-12 12-1 0,12-2 0 0,-12 1 1 0,0 12 0 0,1 0-2 0,8 12 1 0,-8 1 0 0,10-2 0 0,-23 12 0 0,13-11 0 0,-13 13 0 0,0 9 0 0,-13-9 1 0,2 0-1 0,11 9-3 0,0 26-66 0,11-60-20 0</inkml:trace>
  <inkml:trace contextRef="#ctx0" brushRef="#br0" timeOffset="12">17303 13561 91 0,'0'0'4'0,"-24"-12"7"0,12 12 0 0,-12 0 1 0,-11 0-2 0,-1 24-4 0,0 12-3 0,12-12-1 0,0 11-2 0,13 1 1 0,11 1 0 0,0-14-1 0,0 0 0 0,95 36 2 0,-59-46-2 0,10-13 1 0,3 0 0 0,-1-13 0 0,-2-10-1 0,15-1 1 0,-13 0-1 0,-14 13 0 0,15-12 1 0,-14-2-1 0,-11 0 0 0,0 14 1 0,-12-12-1 0,0 11 0 0,-12-13 1 0,0 2-1 0,-12 12 1 0,0-2-1 0,-12 1 0 0,0 0 0 0,12 12-1 0,-24 12 1 0,13 13 0 0,-1 9 0 0,1 3-1 0,23-14 1 0,-13-23 0 0,13 48 0 0,0-12-1 0,24-13 1 0,-1 2 0 0,13-14 0 0,12 1 0 0,12-12 1 0,-12 0-2 0,11-12 1 0,-11-24 0 0,11 1 0 0,-11 11 0 0,-1-13 0 0,-23 26 1 0,0-12-1 0,-12-1 0 0,1 11 1 0,-13 2 1 0,0 11-1 0,0 11-1 0,0 14 0 0,0 21 0 0,0 27 1 0,0-2-1 0,0 24 1 0,0-11 0 0,0-13 0 0,11 0 0 0,-11-23-1 0,12-12 1 0,-12-12 0 0,11-11 1 0,-11-13 3 0,0-37-2 0,0-23-1 0,0-11-1 0,-11-37 0 0,11-22 0 0,11 11-2 0,14 35 1 0,-2 25-1 0,-11 23 0 0,24 36 0 0,-12-12-1 0,-12 48 0 0,22 12 1 0,-21-2 0 0,-13-9 1 0,-23-1 0 0,-1-13 0 0,-36 2 1 0,-12-14-6 0,49 1-4 0,12-1-12 0,11-11-40 0,0 0 11 0</inkml:trace>
  <inkml:trace contextRef="#ctx0" brushRef="#br0" timeOffset="13">18470 13239 118 0,'0'0'0'0,"0"-34"13"0,-12 21-2 0,-1 108 4 0,2-35-13 0,11 47 0 0,0-25-2 0,11 2 2 0,14-24-1 0,-14-12-2 0,2-1-8 0,-13-23-10 0,0 0-6 0,0-12-17 0,-13-12 0 0</inkml:trace>
  <inkml:trace contextRef="#ctx0" brushRef="#br0" timeOffset="14">18351 13561 92 0,'0'0'2'0,"0"-12"1"0,12-1 4 0,12 13 0 0,23 0 4 0,-23 0-8 0,-12 0-2 0,24 0 0 0,11 0 1 0,1-10 2 0,-23 10 0 0,-2-11 3 0,0-14-1 0,-12 13-2 0,14-1 1 0,-13 13-2 0,-12 0-4 0,12 0 0 0,0 25 1 0,-12 0 2 0,0-4-2 0,0 4 1 0,0 0-1 0,0-2 1 0,12 1 0 0,-12-12-1 0,12 0 1 0,0 11 0 0,11-23-1 0,36 0 0 0,-23 0 1 0,-12-23 1 0,12-1-1 0,-12 11-1 0,-1-10 0 0,13-1 1 0,-24 0-1 0,0 11 0 0,0 3 1 0,0 10-1 0,-12-11-2 0,0 22 1 0,0-11 1 0,0 23 2 0,0-11-3 0,0 13 1 0,12-2 0 0,-12 1 0 0,12-12 0 0,12 0-1 0,0-1 2 0,-1 1-1 0,13-12 0 0,12 0 0 0,-2 0 0 0,3 0 0 0,-13-12 0 0,-1 12-1 0,1-11 2 0,0-1 0 0,-13 0-1 0,2-24 0 0,-2 25-1 0,1-26 2 0,0 3-1 0,0 21 0 0,-12-24 0 0,-12 26 0 0,0-12 1 0,-12 23-1 0,0-13-1 0,0 13 0 0,-12 0 1 0,0 13-1 0,-11-2 1 0,11 12-1 0,-12 14 1 0,12-3 0 0,12-9 0 0,12 47 0 0,24-60 1 0,-12-12-1 0,24 0 0 0,-25 0 1 0,48 12-2 0,-34-1 1 0,-1-11 0 0,0 12 0 0,10-24 0 0,-9 1 0 0,71-85-1 0,-61 50 2 0,13-27-3 0,-1-9 0 0,-11-2-2 0,-12 0 2 0,-12 13 1 0,-12 23 1 0,0 12 1 0,-12 36-1 0,-12 0 1 0,-35 72-2 0,35-1 1 0,24 13-1 0,11-1 1 0,25 12-1 0,84 120 1 0,-85-192 0 0,1 1 2 0,-12-24-1 0,0 0 1 0,-1-24 0 0,-12 1-1 0,2-1 0 0,-1 11-1 0,-12 13-3 0,0-11-12 0,0 22-119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000" max="10000" units="dev"/>
          <inkml:channel name="Y" type="integer" min="-10000" max="10000" units="dev"/>
          <inkml:channel name="F" type="integer" max="255" units="dev"/>
          <inkml:channel name="T" type="integer" units="dev"/>
        </inkml:traceFormat>
        <inkml:channelProperties>
          <inkml:channelProperty channel="X" name="resolution" value="1" units="1/dev"/>
          <inkml:channelProperty channel="Y" name="resolution" value="1" units="1/dev"/>
          <inkml:channelProperty channel="F" name="resolution" value="1" units="1/dev"/>
          <inkml:channelProperty channel="T" name="resolution" value="0" units="1/dev"/>
        </inkml:channelProperties>
      </inkml:inkSource>
      <inkml:timestamp xml:id="ts0" timeString="2025-11-15T16:17:57.42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antiAliased" value="0"/>
    </inkml:brush>
  </inkml:definitions>
  <inkml:trace contextRef="#ctx0" brushRef="#br0">8015 11560 30 0,'0'0'5'0,"-11"0"6"0,-2 0 6 0,13 0-11 0,0-11 1 0,0 11-2 0,0 0 1 0,0 0 8 0,0 0-13 0,13 0-1 0,-2 0 2 0,12 0 0 0,0 0-1 0,2 0 0 0,11 0 2 0,-1 0-3 0,-11 0 0 0,12 0 1 0,0 0 0 0,-1 0 1 0,13-12-2 0,-1 12 0 0,1 0 1 0,0-11 1 0,12 11-2 0,-1 0 1 0,0 0-1 0,-11 0 0 0,11 0-1 0,-11 0 2 0,0 0-1 0,12 0 1 0,-14 0-1 0,15 0-2 0,-2 0 3 0,-11 0 0 0,11 0-1 0,0 0 0 0,2 0 0 0,-2 0 1 0,1 0-1 0,-13 0-1 0,0 0 1 0,-10 0 1 0,-3 0 0 0,2 0-2 0,0 0 1 0,0 0 0 0,0 11 0 0,71-11-2 0,-84 0 1 0,2 0 2 0,-13 0 0 0,12 12 0 0,-24-12-1 0,12 0 1 0,-12 0 2 0,12 0-1 0,0 11 0 0,-2-11-2 0,3 0 1 0,-13 0 0 0,0 0 1 0,0 0-24 0,0 25-68 0</inkml:trace>
  <inkml:trace contextRef="#ctx0" brushRef="#br0" timeOffset="0.996">9432 15800 27 0,'0'-24'3'0,"0"-1"2"0,0-9 4 0,12 21-3 0,-12 1-4 0,0 12 1 0,0-23 12 0,0 11-10 0,0 24-3 0,0 11-1 0,0 25 0 0,0 12 0 0,0 12 0 0,0 22 0 0,0 13 1 0,0 13-1 0,0-1 0 0,10 0-1 0,-10 118 3 0,13-129-2 0,-13-1-1 0,0 0 0 0,0-11-1 0,12-1 0 0,-12-12 0 0,11 12-2 0,2-47 0 0,-1 12 2 0,-1-13-1 0,-11-10 6 0,0-26-1 0,0 36-5 0,0-23 2 0,0-1-1 0,0 2 2 0,0-25 0 0,0 0-7 0,-11-12-10 0,11-24-14 0,0 0 4 0</inkml:trace>
  <inkml:trace contextRef="#ctx0" brushRef="#br0" timeOffset="1.996">9170 15717 37 0,'0'0'0'0,"-12"-13"4"0,12 13 3 0,0-12 2 0,12 12-7 0,23-12 3 0,-11 12-1 0,12-11-1 0,0 11-1 0,11-12 0 0,-11 12-1 0,12-11 0 0,-1-2 0 0,0 13 0 0,2-12 0 0,9 12 1 0,-9 0-1 0,10 0 2 0,-11 0-3 0,11 0-1 0,1 0 2 0,10 0 0 0,-9 0 1 0,10-12-1 0,25 12-1 0,-13-13 1 0,12 2 1 0,1 11-2 0,-2-12 0 0,15 1-2 0,-3 11 4 0,1-12-3 0,1 0 1 0,-1 12 2 0,0-13-1 0,322 13-2 0,-310 0 1 0,11 0 0 0,-10-11 1 0,12 11-1 0,10 0 1 0,-12-12-2 0,2 12 2 0,-1-11 0 0,0 11 1 0,-12 0-4 0,12 0 2 0,-12 11 1 0,12-11-1 0,-13 0-1 0,14 0 2 0,-13 0 0 0,11 0-1 0,-10 0 0 0,-1 0 2 0,214-11 1 0,-213 11-3 0,-1 0 1 0,0 0-1 0,-1 0 0 0,14 0-1 0,-13 0 2 0,262 11-1 0,-262-11 0 0,12 0 1 0,-12 0 0 0,0 12-1 0,0-12 0 0,12 11 1 0,0 2-2 0,-12-13 0 0,12 12 0 0,-12-12 2 0,12 12-1 0,-24-12 0 0,12 11 0 0,-12 1 0 0,1-12 1 0,-1 11-1 0,0 2 0 0,-12-1 0 0,14 0 1 0,-16-12-1 0,3 13 0 0,-13-13 0 0,96 11 1 0,-107-11 0 0,-14 12-1 0,3-12 1 0,-2 0 0 0,-36 0 0 0,-23-12-1 0,13 12 1 0,-13 0 0 0,0 0-1 0,0 0 1 0,12 0-1 0,-12 0-1 0,11 119 0 0,-11-73 1 0,0 27-1 0,0-2 0 0,0 13 0 0,0 11-1 0,0 13 0 0,0-14 1 0,0 121-3 0,0-120 6 0,0-13-3 0,0 14-1 0,0-24 0 0,0 23 0 0,0-23 0 0,0-1-1 0,0 12 1 0,0-23 0 0,-11-2 0 0,11-8 0 0,0-16 1 0,-25 3 3 0,25-49-10 0,-23-13-9 0,-1-9-13 0,-11 9 1 0</inkml:trace>
  <inkml:trace contextRef="#ctx0" brushRef="#br0" timeOffset="2.9958">9597 17824 6 0,'0'0'2'0,"-11"0"2"0,0-13 0 0,-1 13 2 0,12 0 0 0,0 0 0 0,0 0 3 0,0 0-7 0,12 13 0 0,-1-13-1 0,13 0 0 0,-1 12 0 0,2-12 0 0,11 0 1 0,-1 0 0 0,1 0 0 0,11 0-2 0,1 0 2 0,12 0 0 0,-2 0-2 0,3 0 0 0,-1 0 0 0,11 12 1 0,12-12-1 0,2 0 0 0,92 0 1 0,-82 0-2 0,12 0 1 0,1 0 0 0,11-12 0 0,-1 12 0 0,120-12 0 0,-118 12-1 0,11 0 2 0,-12 0-1 0,-1 0 2 0,3 0-1 0,9 0 0 0,-10 0 0 0,11 0-1 0,-1-13 2 0,2 13 0 0,-13 0-1 0,12-11 1 0,-12 22 0 0,11-11 0 0,-10 0-1 0,-2 0 1 0,2 0 1 0,11 13-1 0,-1-13-1 0,-10 12 0 0,12-12 2 0,-14 0 0 0,13 0-2 0,-12 0 0 0,0 0 0 0,0 0 0 0,-1 0 1 0,2 0-2 0,0 0 0 0,-1 0 0 0,-12 0 1 0,12 0-2 0,-12 0 2 0,-1-12-2 0,1 12 2 0,1-13-1 0,-12 13 1 0,-1 0-1 0,0-11 0 0,1 11 0 0,-13 0 0 0,12-12-1 0,-11 12 2 0,-1-11-2 0,0 11 1 0,1-13 1 0,-2 13-1 0,2-12-1 0,-12 12 1 0,10-12 0 0,-9 12 0 0,-3 0 0 0,-9 0 1 0,10-13-1 0,1 13 0 0,-1-10 1 0,-11 10 1 0,-1 0-2 0,0 0 0 0,1 0 1 0,0-12-1 0,-13 12 0 0,1 0-1 0,46 0 1 0,-45 0 0 0,-13 0 0 0,11 0 0 0,-23 0 0 0,12 0 0 0,-1 0 0 0,-11 0 1 0,0 0-1 0,0 0 1 0,-1 0-1 0,2-12 0 0,-2 12 0 0,1 0 0 0,-12 0 1 0,0 0-1 0,0 0 1 0,0 0 0 0,0 0-1 0,-12-12 1 0,12 12-1 0,0 0 1 0,-2 0-1 0,-10-12 1 0,13 12-1 0,-1 0 1 0,-12-13 1 0,11 13 0 0,2 0-1 0,-13-11 0 0,0 11 0 0,0-12 0 0,12 12 0 0,-12 0-1 0,0-11 1 0,0 11-1 0,11 0 1 0,-11 0-1 0,13 0 0 0,-13 0 0 0,0 0 1 0,0 0 0 0,0-13 0 0,0 13 0 0,0 0 0 0,0-12 0 0,12 12 1 0,-12-12-1 0,0 1 1 0,0-1-9 0,11 1 1 0,-11-14 7 0,0 0-9 0,0 2-35 0,0 12-21 0</inkml:trace>
  <inkml:trace contextRef="#ctx0" brushRef="#br0" timeOffset="3.9959">11885 11418 34 0,'-12'0'10'0,"-1"0"-5"0,2-13-3 0,-1 13 1 0,12 0 2 0,0 0 7 0,12 0-8 0,12 0-1 0,-1 0 1 0,1 0 0 0,0 0-1 0,12 13-1 0,83-13 4 0,-70 0-5 0,-3-13-2 0,-10 13 2 0,0 0 0 0,-24 0 0 0,-12 0 0 0,0 0 2 0,0 13-3 0,-60-1 2 0,24-12-2 0,2 0 1 0,9 0 0 0,1 0 0 0,0 12-1 0,0-12 0 0,1 13 1 0,-2-13-2 0,14 11-1 0,-1-11 3 0,12 0-1 0,12 0 1 0,12 0-1 0,-1 0 0 0,-11 0 0 0,24 0 1 0,-24 0-1 0,12 0-1 0,12 0 1 0,-36-11 3 0,-11 11-1 0,-2 0-2 0,1 0 0 0,0 0 0 0,-12 0 0 0,12 0-1 0,0 0 1 0,0 0 0 0,0 0 0 0,1 11 0 0,11-11 0 0,0 0 0 0,0 0 0 0,0 0 0 0,0 0 0 0,0 0 0 0,-12 0 0 0,12 0 0 0,0 12 0 0,0-12 0 0,0 0 1 0,0 0-1 0,0 0 0 0,0 0 0 0,0 0 0 0,0 0 0 0,-13 0 0 0,13 0 1 0,0 0-1 0,0 0 0 0,0 0-1 0,0 0 1 0,-11 0 0 0,11 0 1 0,0 0-1 0,-12 0 0 0,12 0 0 0,0 0 0 0,0 0 0 0,-13 0 0 0,13 0 0 0,0 0 0 0,0 0 0 0,0 0 0 0,0 0 1 0,0 0-1 0,0 0-1 0,0-12 2 0,0 24-2 0,0-12 0 0,0 0 1 0,0 0 0 0,0 0-2 0,0 0-1 0,0 11-7 0,0-11-10 0,0 12-45 0</inkml:trace>
  <inkml:trace contextRef="#ctx0" brushRef="#br0" timeOffset="4.996">13790 11347 17 0,'-13'0'22'0,"13"-13"-15"0,0 13 1 0,0 0 6 0,0 0 6 0,25 13-15 0,-25-1-3 0,11-12 0 0,2 0 0 0,10 0 0 0,-11 0 0 0,12 0-1 0,-12 0 1 0,0 0-1 0,1 0 0 0,-2 0 0 0,1 0 1 0,-1 0 0 0,14 0 0 0,-14 0-2 0,12 0 1 0,-10 0 0 0,71 0 2 0,-61 0-2 0,0 0 0 0,62 0 2 0,-50 0-3 0,1 0 0 0,0 12 0 0,-1-12 1 0,-11 0-1 0,0 0 0 0,12 0 1 0,23 0 0 0,-12 0 0 0,-10 0-1 0,-3 0 0 0,15 0 0 0,-1 0 0 0,-37 0 0 0,49 0 0 0,-24 0 0 0,11 0 1 0,61 0-1 0,-73 0 1 0,1 0-1 0,0 0 0 0,0 0 1 0,11 0-1 0,-11 0 0 0,0 0-1 0,-1 0 2 0,1 0-1 0,0 0 1 0,11 0-1 0,1 0 0 0,-12-12 1 0,10 12-1 0,3 0 0 0,-13 0 0 0,11 0 0 0,0 0 0 0,-11 0 0 0,12-12 0 0,0 12 1 0,83-13 0 0,-83 13-2 0,-14 0 2 0,15 0-1 0,-13 0 0 0,-1 0 0 0,1 0 0 0,0 0 0 0,12 0 0 0,-14 0 0 0,15 0 0 0,-13 0-1 0,11-11 1 0,-11 11 2 0,11 0 0 0,-10-12-3 0,10 12 1 0,-11 0 0 0,11 0-1 0,-11 0 0 0,13 0 2 0,-3 0 0 0,85-11-3 0,-108 11 3 0,26 0 1 0,-2 0-2 0,-11 0-2 0,11 0 3 0,1 0 0 0,106 0-4 0,-118 11 3 0,0-11 0 0,1 0 0 0,-3 0 2 0,2 0-1 0,0 0-3 0,0 0 2 0,12 0 0 0,-23 0 0 0,9 0 1 0,2 0-2 0,-24-11 1 0,12 11 0 0,-12 0 0 0,12 0 0 0,-24 0 1 0,0 0 0 0,12 0-2 0,-12 0 1 0,0 0 0 0,10 11 1 0,-10-11-1 0,0 12-1 0,0-12 2 0,13 0-4 0,-13 11-9 0,0-11-10 0,0 13-54 0</inkml:trace>
  <inkml:trace contextRef="#ctx0" brushRef="#br0" timeOffset="5.996">11123 11442 16 0,'0'-12'28'0,"-12"12"-6"0,24 0 8 0,-12-12-28 0,11 12 1 0,13 0 0 0,24 0 1 0,-24 0-2 0,12 0-1 0,-2 0-1 0,2 12 1 0,-11-12 0 0,-1 0-1 0,23 12 0 0,-47-12 1 0,0 0 1 0,0 0-1 0,-12 0 0 0,-12 0-1 0,-11 0 1 0,-37 0-1 0,37 0 2 0,-1 0-2 0,12 13 1 0,12-13-1 0,0 0 0 0,12 0 1 0,12 0-1 0,0 0 1 0,24 0 0 0,0 0-1 0,-2 0 0 0,2 0 1 0,1 0 0 0,10 0 1 0,-60 0 5 0,-9 0-7 0,-63 0 1 0,51 0 0 0,-14 0 0 0,24 0-1 0,-12 0 1 0,36 0-1 0,-12 0 0 0,24 0 1 0,0 0-2 0,12 0 1 0,25-13 0 0,-15 13-1 0,2 0 1 0,-13 0 1 0,-10 0-2 0,-13 0 2 0,0 0 1 0,0 0-2 0,-13 0 0 0,13 0 0 0,0 0 0 0,-11 0 1 0,11 0-2 0,0 0 3 0,0 0-2 0,0 0 0 0,0 0 0 0,0 0-12 0,0 0-9 0,-12 13-13 0,-1-2-27 0</inkml:trace>
  <inkml:trace contextRef="#ctx0" brushRef="#br0" timeOffset="6.996">10480 11847 38 0,'0'-24'16'0,"-12"0"-5"0,12 11-4 0,0 2-2 0,0 11-1 0,0 0 5 0,-12 0-5 0,12 0-1 0,-12 0-1 0,-12 0-1 0,12 0 0 0,-12 11 0 0,-1 2-1 0,-9 11 1 0,-14 0-1 0,12 11 0 0,-23 13 0 0,0-12 0 0,-1 0 1 0,0 11-1 0,-11-11 0 0,-1 12 1 0,1-1 0 0,-13 13 1 0,1 11-1 0,0 1-2 0,-12 22 1 0,-1-10 0 0,0 24 1 0,2-13-1 0,9 12 0 0,-9-12 1 0,11 0 0 0,11 12 0 0,-11 12-2 0,12-12 1 0,-72 132 1 0,71-131-1 0,13 10 0 0,-1-10 1 0,0 10-2 0,1-10 1 0,23 10 0 0,-59 192 2 0,70-202-3 0,2-3 0 0,10-9-1 0,-8 0 1 0,8-1 1 0,1-1 0 0,-12 2 0 0,24-12 0 0,-12-13 1 0,12 13-1 0,12 70 0 0,0-70-1 0,12-13 1 0,-11 1 0 0,8-1 0 0,4 0 0 0,11 1-1 0,0-14 1 0,-1-8-1 0,1 9 0 0,0 0 1 0,0-11 0 0,-1-1 0 0,14 0 1 0,-15-10-1 0,14 10 1 0,0-23 2 0,12 12-1 0,-14-12-1 0,3 0 0 0,-2-13 1 0,-11 1-1 0,0-1 0 0,0-11-1 0,-1 13 2 0,13-13-1 0,-11 0 0 0,-3 0 0 0,2 0 1 0,-24 0 0 0,0 0 0 0,0 0 1 0,-12 0-1 0,0-13 0 0,0 13 2 0,0-11-4 0,0-12 1 0,0 11 0 0,0 0-4 0,0-1-13 0,-12 2-15 0,-12 11-45 0</inkml:trace>
  <inkml:trace contextRef="#ctx0" brushRef="#br0" timeOffset="7.996">8670 16513 28 0,'0'0'0'0,"-24"0"6"0,12 0 5 0,-1-11 1 0,13-1-3 0,-11 12 0 0,11-11 0 0,-12 11-2 0,12-13-1 0,0 1-4 0,0 12 0 0,0 0-2 0,0 0 0 0,12 0 1 0,-12 0 0 0,11 0 0 0,-11 0-1 0,13 0-1 0,-1 12 2 0,-1-12 0 0,-11 0 0 0,13 13-1 0,9-2 4 0,-9-11-2 0,-13 12 0 0,12-1-1 0,-12-11 1 0,11 13-1 0,14-1 0 0,-14 0-1 0,2 0 1 0,58 47 5 0,-59-46-4 0,0-2 0 0,12 12 1 0,-11-10-3 0,-2-1 0 0,12 0 1 0,-23-1 0 0,23 1-1 0,-23-1 1 0,13-11 0 0,-13 13 0 0,0-13 0 0,0-13 10 0,0 13-11 0,0 0 0 0,-13 13 0 0,-10 11 0 0,0 12-1 0,-13-1 0 0,-12 1 1 0,12 0-1 0,0 0 1 0,13-26-1 0,-13 15 1 0,23-13 0 0,2 1 1 0,0-2 0 0,11-11-1 0,-13 12 0 0,13-12 1 0,0 0 2 0,0 0-1 0,0 0-1 0,-11 0-1 0,11 0 0 0,0 0 1 0,-12 0-6 0,12 11-20 0,-13 14-20 0,2-2-23 0</inkml:trace>
  <inkml:trace contextRef="#ctx0" brushRef="#br0" timeOffset="8.996">13051 17514 3 0,'-11'0'2'0,"-1"-13"2"0,12 13 2 0,0 0-2 0,0-11 27 0,0 11-28 0,0 0 0 0,0-23 7 0,0 23-6 0,0 0-1 0,0 0-1 0,0-12 0 0,0 24 4 0,0-24-6 0,0 12 0 0,0 0 1 0,0 0 0 0,0 0-2 0,12 0 1 0,-12 0-1 0,0 0 1 0,0 0 0 0,0 12 0 0,0-12 0 0,0 0 1 0,0-12-2 0,0 24 1 0,0-12 0 0,0 0 0 0,0 0 0 0,0 0 0 0,0 0 1 0,11 0-4 0,-11 0 5 0,0 0-3 0,0 0 1 0,0 0 0 0,0 11 0 0,0-11 1 0,0 0-1 0,-11 0-1 0,11 0 0 0,0 0 0 0,0 0 1 0,0 12 1 0,0-12-1 0,-12 0-1 0,12 0 2 0,0 11-1 0,0-11 1 0,0 0-3 0,0 0 3 0,0 0 0 0,0 0-1 0,0 0 1 0,0 0 0 0,0-11-1 0,0 11 1 0,0 0 0 0,0 0 0 0,0 0 0 0,12-12-1 0,-12 12 2 0,0 0-2 0,0 0 1 0,0 0-1 0,0 0 0 0,0 0 1 0,11-11-1 0,-11 11 0 0,13 0 0 0,-13 0 0 0,12 0 0 0,-12 0 0 0,0 0 0 0,11 0 1 0,-11 0-1 0,12 0 0 0,-12 0 0 0,0 0 0 0,11 0 0 0,26 0 1 0,-25 0-1 0,0-12 1 0,0 12-1 0,-12 0 0 0,12-12 1 0,0 12-1 0,-2 0 0 0,3 0 0 0,10 0 1 0,-23-13-1 0,13 13 0 0,-1 0 0 0,-1 0 1 0,2 0-1 0,-1 0 0 0,-1 0 0 0,13 0 0 0,-11 0 0 0,10 0 1 0,-12 0-1 0,14 0 0 0,-1 0 0 0,-1 0 1 0,13 0-1 0,-12 0 0 0,12 13 0 0,-23-13 1 0,21 0-1 0,-11 0 0 0,13 0 0 0,-11 0 1 0,10 0 0 0,-11 0-1 0,12 0 0 0,71 0 1 0,-71 0 0 0,0-13 1 0,10 13 0 0,3-11-2 0,-13 11 0 0,11 0 1 0,0-12 1 0,-11 12-1 0,12-11-1 0,0 11-1 0,-1 0 3 0,1-13-1 0,0 13-2 0,-1 0 0 0,1 0 2 0,0-12-2 0,-1 12 1 0,1 0 0 0,-1 0 2 0,1-12 1 0,11 12-3 0,-11 0-1 0,-12 0 1 0,12-13 0 0,-1 13-1 0,1 0 1 0,-1 0-1 0,13-10 2 0,-13 10-2 0,1 0 1 0,0-12 1 0,-12 12 0 0,11 0-2 0,1-12 0 0,-12 12 1 0,10 0 0 0,3-12 0 0,-1 12-2 0,-13 0 2 0,12-12 0 0,-11 12 0 0,0 0-1 0,0 0 2 0,-12 0 0 0,12-13 0 0,-12 13-2 0,11-11 0 0,1 11 1 0,0 0 1 0,-12-12-1 0,11 12-1 0,-23-11 0 0,24 11 1 0,-25 0 0 0,14 0 0 0,-2 0 1 0,1 0-1 0,0 0-1 0,-11 0 1 0,10 0 0 0,1 0 0 0,-1 0 0 0,-11 0-1 0,12 0 2 0,0 0-2 0,-12 0 1 0,12 0 1 0,-12 0 1 0,10-13-2 0,-9 13 0 0,10 0 0 0,73 0-1 0,-60 0 1 0,0 0 0 0,-12 0 0 0,-1 13 0 0,1-13-1 0,-12 0 1 0,12 11 0 0,0-11-1 0,-12 12 1 0,22-1 0 0,-9-11-1 0,-1 13 1 0,-1-13 0 0,2 12-1 0,-13-12 1 0,11 0 0 0,-23 0 0 0,24 12-1 0,-1-12 1 0,-10 0 0 0,-1 0 0 0,12 12 0 0,-12-12-1 0,-1 0 1 0,1 12 0 0,-12-12 0 0,0 0 0 0,0 0 3 0,0-12-2 0,0 12-1 0,0 0-7 0,0 0-15 0,-12 0-8 0,-35 22-21 0</inkml:trace>
  <inkml:trace contextRef="#ctx0" brushRef="#br0" timeOffset="9.996">13087 17501 3 0,'0'0'1'0,"-36"0"1"0,13 13 1 0,-1-13 2 0,-12 12 0 0,12-12 1 0,1 12 1 0,10-12 0 0,2 0 0 0,11 0-2 0,0 0 1 0,11 0-4 0,25 0 1 0,-24 0-1 0,36 0-1 0,-1 0 0 0,25-12-2 0,0 12 3 0,-1-12 0 0,1 12 1 0,-1-13 0 0,12 13-1 0,2 0 0 0,271-23 7 0,-285 23-7 0,47-11 2 0,-46 11-2 0,24-12 1 0,47 0-1 0,-48 12 0 0,12 0 0 0,-11-13 0 0,0 13-1 0,-2 0 0 0,-10 0-1 0,10 0-2 0,2 0 1 0,-1 0 1 0,-11 13 0 0,-1-13-1 0,11 0 0 0,-9 0 2 0,-14 12-1 0,1-12 0 0,-1-12-1 0,-11 12 1 0,154 0-1 0,-178 0 1 0,-13 0 2 0,1 0-2 0,0 0 0 0,-12-13 1 0,1 13 1 0,-13 0-3 0,11-11 0 0,-22 22 2 0,11-11 1 0,-25 0 0 0,-11 0-3 0,1 0 2 0,-14 0 1 0,-9 0-2 0,-27 0 0 0,-92 13-1 0,69-1 2 0,-11 0-2 0,-12-1 1 0,-357 12 6 0,345-23-5 0,12 13-5 0,-1-13 2 0,62 0 10 0,-26 0-6 0,-34 12-4 0,9-12 0 0,3 12 0 0,-1-12 0 0,-178 13 0 0,213-26 1 0,12 1 1 0,2 12-1 0,10 0 1 0,0 0-1 0,13 0 1 0,-1 0-1 0,-23 12 0 0,59-12 1 0,-12 0 0 0,12 0-1 0,1 0 2 0,-2 0-1 0,13 0-1 0,0 0 0 0,0 0 0 0,13 13 1 0,-2-13 0 0,12 0 0 0,2 0 1 0,9 0-1 0,15 0 1 0,-1 0 0 0,11-13 0 0,37 1-7 0,-13 0 4 0,0-1 4 0,12 2-1 0,-11-1 0 0,11 1 2 0,12-1-2 0,-12 0 2 0,191-12 1 0,-179 12-3 0,-11 12-1 0,-1-11 0 0,-1 11 0 0,2-13 2 0,-13 13-2 0,13 0 0 0,-13-12 0 0,1 12 0 0,-2 0 0 0,-10-12-1 0,0 12 1 0,-1 0 0 0,180-13-1 0,-193 13 0 0,3-10 2 0,-2-2-2 0,-11 12 1 0,-1 0-1 0,1-12 2 0,-12 12-1 0,-1-12-1 0,-11 12 1 0,12 0 1 0,-24-12-1 0,-1 12 0 0,25 0 0 0,-24-13 0 0,-12 13 0 0,0 0 0 0,0 0 0 0,0 0 1 0,12 0-16 0,-12 0-74 0</inkml:trace>
  <inkml:trace contextRef="#ctx0" brushRef="#br0" timeOffset="10.996">21124 11644 23 0,'-10'-13'14'0,"-2"-21"2"0,12 22-7 0,0 0-6 0,0-24 8 0,0 25-5 0,0-14 1 0,12 2-1 0,-2 0-2 0,-10-2-1 0,13 13 1 0,10-1 0 0,-23 2-3 0,25-1 0 0,-14 1-1 0,25-1 1 0,-12 12 0 0,12-12-1 0,0 12 0 0,0 12 0 0,-13 11 0 0,1-11 0 0,-12 24 0 0,-12 0 1 0,0-1 0 0,-12-10 0 0,-12 9 0 0,1 3 2 0,-13-13-2 0,13-1 0 0,10-11 0 0,1 0 0 0,0 1-1 0,0-13 1 0,24 0 4 0,-12-13-5 0,24-11 1 0,-11 1-1 0,-2-1 0 0,12 0 0 0,2 11 0 0,-2-21 0 0,1 21 1 0,0-11-1 0,12 1 0 0,-12 12 0 0,11-2 0 0,-24-11 0 0,2 11 1 0,-13 13-1 0,0-11 0 0,0 11 0 0,0 0 0 0,0 0 0 0,0 0 0 0,-24-12 1 0,12 12-2 0,-11 12 2 0,-1-1-2 0,0 2 2 0,12 24-1 0,-12-14-1 0,12 0 1 0,-12 13 0 0,13-13 0 0,-1 14 0 0,12-13 0 0,0-1 0 0,0 14 0 0,0-14 0 0,12 1-1 0,11-12 1 0,-11 0 0 0,24-1 1 0,0 1 0 0,-12-12-1 0,11 0 0 0,-35 0 0 0,11 0 1 0,2 0 0 0,-13 0-1 0,0-12 2 0,0 12 0 0,0 0-1 0,0 0 0 0,0-11 0 0,0 11 0 0,0 0 0 0,0 0 0 0,0 0 0 0,0-12 0 0,0 12 0 0,0 0-1 0,0 0 0 0,0 0 0 0,0 0 1 0,0 0-2 0,0-12 0 0,12 12-4 0,-1 0-7 0,-11 0-7 0,0 24-8 0,0-13-51 0</inkml:trace>
  <inkml:trace contextRef="#ctx0" brushRef="#br0" timeOffset="11.996">22197 12002 40 0,'0'0'0'0,"-12"-11"8"0,12 11-1 0,0-13-2 0,0 13 1 0,0-12 1 0,0 0-1 0,0-1 0 0,12-21 7 0,-12 34-9 0,0-13 0 0,0 13-1 0,-12 0-2 0,12 0 0 0,-12 13-1 0,0 21 2 0,1-9-1 0,-2 11 0 0,13-13 1 0,0 1-1 0,0 0 0 0,13 12 2 0,-13-24-1 0,11 0 0 0,13-12 0 0,-12 0 1 0,12 0-1 0,-1-12 0 0,2 0-1 0,-2-12-1 0,1 24 0 0,-12-12-7 0,0-12-10 0,0 0-9 0,-12 1-45 0</inkml:trace>
  <inkml:trace contextRef="#ctx0" brushRef="#br0" timeOffset="12.996">22233 11681 67 0,'0'-13'3'0,"-12"1"6"0,1 12-3 0,11-12-4 0,0 12-2 0,0 0-11 0,0 12-48 0</inkml:trace>
  <inkml:trace contextRef="#ctx0" brushRef="#br0" timeOffset="13.996">22983 11585 38 0,'0'0'5'0,"-36"0"3"0,1-12-1 0,23 12 1 0,-12 0 0 0,12 0-1 0,0 0-2 0,12-13 0 0,12 13-2 0,12 0-3 0,35-11 0 0,0-1 1 0,14 12 0 0,10-11 2 0,-12 11-1 0,-10 0 0 0,-15-13 0 0,1 13 0 0,-10 0-1 0,-14 0-1 0,13 0 1 0,-36-12 0 0,11 12-2 0,-11 0 1 0,0 0-69 0</inkml:trace>
  <inkml:trace contextRef="#ctx0" brushRef="#br0" timeOffset="14.996">23294 11394 30 0,'0'-12'5'0,"-13"12"4"0,13-11 0 0,0-1 1 0,0 12-2 0,-12 0-2 0,12-12 0 0,0 12 0 0,0 0 1 0,0 0-5 0,25 0-1 0,-2 0-1 0,11 12 1 0,2 0-1 0,1-1 0 0,-3 12 1 0,2-10-1 0,-11-1 1 0,-14 0-1 0,-11 1 0 0,0-13 2 0,0 23 1 0,-23 0 1 0,-1 2-1 0,-12 9 0 0,1-9-1 0,10 0-1 0,-11-4 1 0,25-8 0 0,-1 11 0 0,1-11-2 0,11-2 1 0,-12-11 0 0,12 0 0 0,0 0 0 0,0 0 2 0,0 0-2 0,0 0-1 0,0-11-1 0,0 11-5 0,12 0-7 0,-1 0-1 0,1 0-3 0,-1 11-12 0,2 1-17 0</inkml:trace>
  <inkml:trace contextRef="#ctx0" brushRef="#br0" timeOffset="15.996">24186 11192 17 0,'0'-13'14'0,"0"2"-7"0,0-1-1 0,0 1 1 0,0-2 3 0,-24-11 6 0,0 36-14 0,12 0-1 0,-24 24 2 0,13 0-1 0,-13 10-1 0,23-9 1 0,2 10-1 0,-1 1 0 0,1-12 0 0,11 1 0 0,0-14-1 0,0-12 1 0,11 1-1 0,1 13 2 0,12-25 0 0,-1 11-2 0,2-11 1 0,10 0-1 0,-11-11 2 0,0-2-2 0,0 1 0 0,-11 0 0 0,-2 1 0 0,1-12 1 0,-1 10-2 0,1-11 1 0,-1 0 1 0,2 12 0 0,-1-11 0 0,-12-2-2 0,0 2 1 0,0-1 1 0,0 0-1 0,0 11-1 0,-12 3 1 0,12 10 0 0,0-11 1 0,0 11-2 0,0 0 2 0,12 11-9 0,-1-1-9 0,2 15-46 0</inkml:trace>
  <inkml:trace contextRef="#ctx0" brushRef="#br0" timeOffset="16.996">22126 11668 38 0,'0'-12'2'0,"0"-23"7"0,0 24 1 0,11-26 1 0,2 24-3 0,-2 2 0 0,-11 11-3 0,0 0-2 0,0 24 2 0,-24 34-1 0,-12 15-1 0,25 22 1 0,-25-12-2 0,24 1 2 0,-1-13-1 0,3-12-2 0,10 62 2 0,-12-75-1 0,12-10-1 0,0-13 0 0,0 2 0 0,0-13 0 0,0 1 1 0,0-13 0 0,47-109 4 0,-23 74-6 0,-1 11 1 0,2-13-2 0,-1 3 1 0,11 10 0 0,-10-12 0 0,9 0 1 0,2 11 0 0,0-9-2 0,-12 22 1 0,0-13 1 0,-12 25-2 0,0-11 1 0,-12 11 1 0,0 0-2 0,0 0 1 0,-24 11 0 0,0 2 0 0,-12 11 0 0,1-11 0 0,-1-2-1 0,24-1 1 0,-24 3 0 0,12-1 0 0,0-12 1 0,1 12-1 0,-1 1 0 0,12-13 0 0,-1 11 0 0,13-11 0 0,25 12 0 0,-1-1-1 0,12 14 0 0,83 82 2 0,-72-60-2 0,1 0 1 0,-24-22 1 0,-2-13-1 0,3 12 0 0,-14-24 1 0,-11 10 0 0,13-10-1 0,-13 0-6 0,12 0-26 0,-1-10 1 0,2 10-14 0</inkml:trace>
  <inkml:trace contextRef="#ctx0" brushRef="#br0" timeOffset="17.996">24256 11229 20 0,'0'0'8'0,"25"-37"-3"0,-14 24 0 0,-11 2 0 0,0-1 1 0,0 1 1 0,-11-2-1 0,-108-11 13 0,95 36-17 0,-12 0 1 0,1 1-1 0,-1 21 0 0,0 3-1 0,1-3 1 0,22 3-1 0,-10 10 1 0,-1-10-1 0,24 10 1 0,-12 1-2 0,12-13 2 0,0 13-1 0,12-12-1 0,-1 0 0 0,14-1 1 0,-1-10 0 0,11-2-1 0,60-23 5 0,-59-12-4 0,12-12 0 0,-12-13-1 0,46-57 2 0,-57 35-2 0,-1-1 1 0,-12 1-1 0,-12 11 1 0,0 0-1 0,-12 14-1 0,0-3 2 0,0 1-1 0,-83-35 0 0,59 60 0 0,24-2 0 0,-24 13-1 0,24 13 2 0,-24 10-2 0,13 0 0 0,-13 13 0 0,23 0 1 0,-10 12 0 0,12-1 0 0,11 0 0 0,11-10 0 0,25 10 0 0,12-10 2 0,-1-3-2 0,1-22 1 0,0 13 0 0,-1-14 2 0,-35-11-1 0,-1 0-1 0,2-24-18 0,-1 24-6 0,12 13-18 0,-12-13 9 0</inkml:trace>
  <inkml:trace contextRef="#ctx0" brushRef="#br0" timeOffset="18.996">24626 11466 62 0,'0'-24'8'0,"0"-13"4"0,0 26-5 0,0 11-4 0,0 0 0 0,0 36 3 0,-12 12 0 0,1 0-1 0,11 11-2 0,-12 0-1 0,12 1 1 0,-13-24-1 0,2-1 0 0,11-11 1 0,-12 0-1 0,12-11 0 0,-11-2-1 0,11-11 1 0,11-11 1 0,1-14-1 0,12-11-2 0,-1 13 0 0,13-14 2 0,-12 14-1 0,0-1 0 0,0 0 1 0,-2 1-2 0,3-1 0 0,-14 12-1 0,2 0 2 0,-1-1-2 0,-24 26 1 0,-1-1-1 0,-23 0 3 0,-10 12-4 0,10-14 1 0,0 3 0 0,24-13 1 0,-11 12 0 0,23 13 0 0,0-14-1 0,23 1 1 0,13 12-1 0,0 23-1 0,12-11 5 0,-13 0-1 0,-11-1 0 0,-1 1-3 0,-10-24-1 0,-13-1 4 0,0-11-3 0,0-11 3 0,0 11-3 0,23 24-126 0</inkml:trace>
  <inkml:trace contextRef="#ctx0" brushRef="#br0" timeOffset="19.996">24317 12204 24 0,'-25'0'11'0,"2"0"-6"0,10 0 2 0,2 0 2 0,-1 0-3 0,1 0 0 0,11 0 0 0,-12 0 0 0,24 0 0 0,95 0 2 0,-48 0-6 0,1 0 0 0,83 0 4 0,-108-12-4 0,-11 12-1 0,-12 0 1 0,0-12 1 0,0 12-2 0,-12 0 0 0,0-13 0 0,0 13 0 0,0 13-41 0,-36 11-6 0,24-24 21 0</inkml:trace>
  <inkml:trace contextRef="#ctx0" brushRef="#br0" timeOffset="20.996">24256 12299 32 0,'0'0'0'0,"-34"0"9"0,22 0 1 0,1 0 2 0,-2-11-1 0,13 11 0 0,0 0-4 0,13 0-4 0,-2 0-2 0,24 0 2 0,12-13-1 0,14 13-1 0,-15 0 1 0,3 0 1 0,-13 0 0 0,-25 0-1 0,25-12 0 0,-23 12 0 0,-2 0 0 0,1 0-2 0,-1 0-1 0,2 0 3 0,-13 0-2 0,12 0-3 0,-12 0-6 0,0 0-2 0,0 0-2 0,0 12-6 0,-12-12-33 0</inkml:trace>
  <inkml:trace contextRef="#ctx0" brushRef="#br0" timeOffset="21.996">24210 12311 22 0,'0'0'8'0,"0"0"-3"0,0 0 2 0,0 0 2 0,0 0 0 0,-11-12-1 0,11 12-3 0,0 0 0 0,0-11-1 0,0 11 0 0,0 0 0 0,0-13 0 0,0 13-2 0,0 0 0 0,0-12-1 0,0 12 0 0,23 0-1 0,0-12 0 0,1 12 0 0,-1 0 0 0,2 0 1 0,-1 0 0 0,-12-11-1 0,23 11 2 0,-24-12-1 0,25 12 0 0,-11 0 0 0,-1-11 0 0,-13 11 0 0,13 0 0 0,-12-13 0 0,1 13 0 0,-2 0-1 0,1 0 0 0,-1 0 1 0,-11 0-1 0,13 0 0 0,-13 0 5 0,0 0-4 0,0 0 0 0,12 0 3 0,-12 0-6 0,0 0-31 0,0 13 0 0,0-13-1 0</inkml:trace>
  <inkml:trace contextRef="#ctx0" brushRef="#br0" timeOffset="22.996">12683 15370 15 0,'0'0'13'0,"10"-11"-8"0,3-1 1 0,-13 12 1 0,12-11 1 0,-12 11 7 0,0 0-3 0,-12 0-9 0,-1 0 0 0,3 0 0 0,-14 0 0 0,0 11-2 0,0-11 1 0,0 12 0 0,-11-12 0 0,10 0-1 0,2 0 0 0,-1 11 0 0,1-11 0 0,-2 0-1 0,13 0 1 0,1 13-1 0,-1-13 0 0,12 0 1 0,-13 0 0 0,13 12 0 0,0-12 6 0,-11 0-5 0,11 0-1 0,0 12-1 0,-12-12 1 0,12 12 0 0,-13 0-1 0,13 11 1 0,0-11-1 0,0 24 1 0,0-24 0 0,0 12 1 0,0 0-1 0,-11 10 0 0,11-21 0 0,0 24 0 0,0-14-1 0,-12 0 1 0,12 13-1 0,0-13-1 0,0 2 2 0,0-1-1 0,0-2 0 0,12 3 1 0,-12 0-2 0,0-2 1 0,0 1 0 0,-12 11 0 0,12-12 1 0,-13 14-1 0,3-1 0 0,10-1 0 0,0-11 0 0,0-1-1 0,-12 14 1 0,12-3 0 0,0 3 0 0,0-1-1 0,0 0 1 0,0-1 0 0,0 1 0 0,0 12 0 0,0-13 0 0,0-11 0 0,0 12 0 0,0 12 1 0,0-13 0 0,0 1 1 0,0 12-1 0,0-13-1 0,0 13-1 0,0-12 0 0,0-1 1 0,-12 12-1 0,12 2 1 0,0-2-1 0,-12-11 0 0,12 12 0 0,0-13 0 0,-12 13 0 0,12-1 0 0,0-10 0 0,-12-3 0 0,12 3 0 0,0-13 0 0,0 11 0 0,0-10 1 0,12-2-1 0,-12 1 0 0,0 0 1 0,0-13 0 0,0 1-2 0,12 12 2 0,0-12 0 0,12-12 6 0,-1 12-1 0,25 1-3 0,11-2-1 0,13-11 0 0,-1 12-2 0,13-1 0 0,-25 1 1 0,-23 0 0 0,0-12-1 0,-36 13 1 0,12-2 0 0,-12-11 2 0,-12 12-5 0,0-12-19 0,12 0-24 0,0 0-9 0</inkml:trace>
  <inkml:trace contextRef="#ctx0" brushRef="#br0" timeOffset="23.996">17636 15431 56 0,'0'-12'1'0,"-24"-12"16"0,24 12-8 0,0 12-1 0,12-13-4 0,12 2-1 0,12 11 0 0,24 0 0 0,10 0-1 0,-9 0 1 0,10 0 0 0,-35 0 1 0,-1 11 0 0,-35-11 1 0,12 0-2 0,-12 0 0 0,0 0 0 0,0 0-1 0,0 13 0 0,0-13-1 0,0 12 0 0,0 12-1 0,0-2 0 0,0-9 1 0,0 24 0 0,12-14-1 0,-12 13 1 0,0 10 0 0,0 15-1 0,0-1 1 0,0 11 1 0,-12 13-2 0,12-2-1 0,0 14 0 0,0 11 0 0,0-24 1 0,0 12-1 0,0-11 0 0,0-13 0 0,12 1 0 0,-12 0 2 0,0-1 0 0,0 0-1 0,0-12-2 0,-12 13 1 0,0-14 0 0,12-8 0 0,-12-16 0 0,12 26-1 0,-12-24 1 0,12 12 0 0,0-25 0 0,0 2 0 0,0 9 1 0,0-9-1 0,0-1 0 0,0 11 1 0,0-35 0 0,0 12 0 0,0 0-1 0,0-12 2 0,-11 0 0 0,-1 13 0 0,-24-2 0 0,-71 12 3 0,35 2-2 0,13-2-1 0,-13-11 1 0,24-1 0 0,12-11-1 0,36 0 0 0,-11 0 0 0,11 0-2 0,0 0-19 0,0 0-52 0,0-11 31 0</inkml:trace>
  <inkml:trace contextRef="#ctx0" brushRef="#br0" timeOffset="24.996">17243 17015 25 0,'0'0'7'0,"-23"-13"2"0,-2 13 12 0,25 0-14 0,0 0-2 0,0 0-1 0,0 0 2 0,132 13 6 0,-98-13-12 0,2 0 3 0,-11 0 0 0,-14 0-1 0,2 0 0 0,-26-13 12 0,13 13-14 0,-23-12 0 0,-1 12 3 0,-11 0 0 0,-1 12-1 0,-59-12-3 0,70 0 2 0,14 13-1 0,-1-13 0 0,12 0-1 0,0 0 2 0,0 0-2 0,36 0 0 0,-1 11 2 0,13-11 1 0,12 0-2 0,-25-11-1 0,1 11 1 0,0 0 3 0,-25 0-4 0,-11 0 2 0,-23 0 0 0,-13 0-2 0,0 0 3 0,-11 11-1 0,-1-11 1 0,12 0-2 0,1 12-1 0,22-12 2 0,13-12-1 0,0 12 0 0,13 0 0 0,10 0-1 0,13 0 1 0,12-11 0 0,-2 11 0 0,3 0 1 0,58-25-1 0,-84 25 1 0,-23 0 0 0,0 0-1 0,-11 0-1 0,-25 0 0 0,-11 12 2 0,-25 1-1 0,1-13 0 0,11 11 1 0,-47 1 0 0,107-12-2 0,25 0 1 0,9 0 0 0,25 0 0 0,14-12-1 0,10 1 2 0,-11-2-1 0,-14 13 0 0,-9-12 0 0,-37 12 0 0,-1 0 1 0,-117 0-1 0,46 12 1 0,-12-12-1 0,25 13 0 0,-1-13 0 0,36 11 0 0,-1-11-1 0,38 0 1 0,-1 0-1 0,12 0 1 0,11 0 1 0,-11 0-2 0,11-11 1 0,-10 11 0 0,-37 0 0 0,-13 0 0 0,2 0 0 0,-25 0 0 0,0 11 0 0,-23 1-1 0,59-12 0 0,10 0 0 0,3 0 1 0,23 0 0 0,-13 0 0 0,2-12 0 0,-1 12 0 0,-13-11 0 0,-11 11 0 0,0 0 0 0,0 0 0 0,0 0-1 0,0 11-91 0,0-11 59 0</inkml:trace>
  <inkml:trace contextRef="#ctx0" brushRef="#br0" timeOffset="25.996">23364 12883 15 0,'-24'0'14'0,"12"0"-8"0,12 12 0 0,-11-12 3 0,-1 11-3 0,12-11-2 0,0 0-2 0,0 12 4 0,-11-12-2 0,11 0 0 0,0 0 2 0,0 0-2 0,0 0-1 0,0 0-1 0,0-12-1 0,0 1 1 0,11-26 2 0,-11 37-1 0,0-11-1 0,0 11-1 0,0 0-1 0,12-12 1 0,-12 12 0 0,11-11 0 0,1-2 0 0,-1 13 0 0,2-12-1 0,-1 12 0 0,-1-12 1 0,2 12 1 0,34-13 0 0,-23 13-2 0,12 0 1 0,-24 13-1 0,-1-1-1 0,2 0 1 0,-1 12 0 0,-12-12 0 0,0-1 1 0,0 2 1 0,-12 11-1 0,-1-13 1 0,2 1-2 0,-1-1 1 0,-1 2 0 0,2-1-1 0,-1-12 0 0,12 12 0 0,0 1 0 0,0 10 0 0,23 0 0 0,2 13 0 0,11 12-1 0,-25-2 1 0,1-9 0 0,-12-13 0 0,-23-1 0 0,-13-10 2 0,-12-1 3 0,-11 0 0 0,-2-12-2 0,27-12-1 0,11 0 1 0,10 12 0 0,13-13-1 0,0 13-2 0,0 0-1 0,13 0-6 0,-2 0-8 0,-11 0-5 0,0 0-7 0,12 0-38 0</inkml:trace>
  <inkml:trace contextRef="#ctx0" brushRef="#br0" timeOffset="26.996">24138 12787 61 0,'0'-13'3'0,"-12"3"3"0,-24 33 0 0,0 14 0 0,0 22 1 0,2 0-3 0,10-11 0 0,11-1-2 0,13 0-1 0,13-10 0 0,-2-13 0 0,25-14 1 0,0 3-1 0,0-13 1 0,-1 0-1 0,-23 0 0 0,12-13 0 0,-12-8 1 0,0-4-2 0,-12 0 1 0,12 14 0 0,-12-12-1 0,13-2 0 0,-2 13 0 0,-11 1 1 0,12 11-1 0,-12 0 0 0,0 0-5 0,0 0 1 0,0 0 2 0,0-12 2 0,0 12 0 0,0-11 1 0,0 11-1 0,0 0-26 0,0 0 22 0,0 0 4 0,0-25 0 0,0 13 1 0,0-12 0 0,0-36 3 0,0 49-2 0,0-1 2 0,-12 1 1 0,1-2-1 0,-2 1-2 0,1 0 0 0,-12 12 0 0,-12 12-1 0,12 0 0 0,-12 24 0 0,13 0 0 0,23-13 0 0,0 0-2 0,0 14 2 0,36-1 0 0,71 71 2 0,-82-82-3 0,-2-14-3 0,0-1-12 0,1 3-8 0,-1-1-9 0,-23-12 2 0</inkml:trace>
  <inkml:trace contextRef="#ctx0" brushRef="#br0" timeOffset="27.996">24495 13084 50 0,'0'0'9'0,"0"0"7"0,-11 13-9 0,11 11-2 0,0 10 0 0,0-9 0 0,0 0-1 0,0-2-3 0,0-12 1 0,11 2 0 0,1-13-4 0,-12 12-9 0,12 0-14 0,-12-1-40 0</inkml:trace>
  <inkml:trace contextRef="#ctx0" brushRef="#br0" timeOffset="28.996">24102 13728 49 0,'0'-24'11'0,"0"0"3"0,-12 24-6 0,1 24-2 0,-14 24 1 0,2-1-1 0,-1 121-4 0,48-134-2 0,-1 3 1 0,25-26 0 0,-12-11 1 0,12-23 0 0,-12-2-1 0,-13-9 1 0,1-26 0 0,-12 12 0 0,-12-24 0 0,0 13 0 0,-12-1-1 0,-12 25 0 0,1 11-1 0,0 12 0 0,-2 12 0 0,-11 12 0 0,12 12 0 0,0 23 0 0,13-11-1 0,22 12 0 0,25 0 1 0,0-14-1 0,12 3-4 0,11-3-13 0,1 3-12 0,-26-1-31 0</inkml:trace>
  <inkml:trace contextRef="#ctx0" brushRef="#br0" timeOffset="29.996">24460 13990 41 0,'0'-23'14'0,"24"10"-3"0,11 13-3 0,13 13-1 0,-12 10 0 0,-13 1 0 0,-11 23 1 0,-12-11 0 0,-12-11-1 0,-11 9-2 0,11-10 0 0,-1-24-2 0,13 13-2 0,0-13 1 0,36 0-1 0,12 0 0 0,12-13-3 0,11 13-9 0,-35 0-8 0,-24 0-5 0,-12 24-6 0,-25-1-18 0</inkml:trace>
  <inkml:trace contextRef="#ctx0" brushRef="#br0" timeOffset="30.996">24233 14633 31 0,'0'-25'18'0,"0"14"-5"0,-23 11-2 0,-1 11-2 0,-12 26 1 0,-12 10-1 0,0 1-4 0,25 12-2 0,23-26-2 0,12 16 0 0,12-16 0 0,11-10-1 0,1 0 1 0,12-12 0 0,-12-12 1 0,11-23-2 0,-11 10 1 0,0-22 0 0,-24-1 0 0,11-12 0 0,-11 1 0 0,-12-13-1 0,0 23 1 0,0 16-1 0,-12-16 1 0,-11 1-1 0,-1 25 1 0,-13-2-1 0,1 13 0 0,-34 36 0 0,58 0-1 0,12 10 1 0,12 4-1 0,12 9 0 0,-1-13 1 0,13 4 0 0,-24-4 0 0,-1 2 0 0,-11-24 0 0,0 12 0 0,0-24-15 0,0 11-22 0,0-11-27 0</inkml:trace>
  <inkml:trace contextRef="#ctx0" brushRef="#br0" timeOffset="31.996">24614 14918 39 0,'0'-34'8'0,"12"21"1"0,12 1 0 0,0 0 0 0,-12-1 0 0,12 2-2 0,0 11-3 0,-14 0 0 0,3 11-1 0,-1 2 2 0,-24 35 1 0,-11-13-3 0,11 1 0 0,-12-13 0 0,24 14-1 0,0-25-3 0,12 10 0 0,22-9 2 0,-9 24 0 0,-14-14-2 0,2 1 2 0,-26 0 0 0,-23-13 2 0,-10 12-2 0,-2-23 1 0,-11 0-1 0,12 0-8 0,22-23-16 0,13 23-13 0,0-23-27 0</inkml:trace>
  <inkml:trace contextRef="#ctx0" brushRef="#br0" timeOffset="32.996">23458 13431 41 0,'-11'0'6'0,"-12"0"9"0,11 0-4 0,0 0-1 0,12 0 0 0,0 0-1 0,24 11-4 0,-1-11-2 0,24 0 0 0,2 0-1 0,-26 0 1 0,13 0 0 0,-36 0 0 0,12-11-1 0,-12-2-2 0,12 13-14 0,12 0-71 0</inkml:trace>
  <inkml:trace contextRef="#ctx0" brushRef="#br0" timeOffset="33.996">23530 13360 29 0,'0'0'2'0,"0"-13"42"0,13 13-40 0,22 13-1 0,-11-2-1 0,0 12-1 0,12 1 2 0,-25 0 0 0,2-24 0 0,-13 12 0 0,-13-1 0 0,-10 2-2 0,12-13-1 0,-26 24-7 0,25 10-12 0,-23 16-37 0</inkml:trace>
  <inkml:trace contextRef="#ctx0" brushRef="#br0" timeOffset="34.996">23328 14001 48 0,'0'0'0'0,"-11"0"11"0,-1 0-2 0,12 0-2 0,0 0-1 0,23 0-2 0,13-11-2 0,24 11 0 0,-1 0 0 0,13 0-1 0,-13 0 0 0,-23 0 0 0,0-12 1 0,-13 12-1 0,-11-11 0 0,-12-2 0 0,0 1 1 0,0-13-1 0,0 4 0 0,-12 8-1 0,1 13 0 0,-1-12 1 0,-1 12-1 0,2 0 0 0,11 25 0 0,0-14 0 0,11-1 1 0,-11 15-2 0,13-13 1 0,-13 1 0 0,-13 10-2 0,2 1-9 0,-12 23-14 0,-2 14-35 0</inkml:trace>
  <inkml:trace contextRef="#ctx0" brushRef="#br0" timeOffset="35.996">23424 14763 57 0,'-24'0'9'0,"0"-11"0"0,24 11 0 0,0 0-1 0,24 0-6 0,12 11-1 0,11-11 0 0,13 25 0 0,-13-25 1 0,-11 12 1 0,-12-12-1 0,-12 0 1 0,-12 0 0 0,0 0 0 0,0-24-1 0,-12-12-1 0,1 25 0 0,-2 11 0 0,13-13 1 0,0 13-2 0,0 13 0 0,0-13 0 0,0 11 0 0,0 12 0 0,13 2 0 0,-2 10 1 0,-11-24-9 0,-36 2-30 0,12-1-26 0</inkml:trace>
  <inkml:trace contextRef="#ctx0" brushRef="#br0" timeOffset="36.996">11385 16657 25 0,'-24'-23'19'0,"12"-2"-8"0,-1-10 2 0,-10 23-1 0,-1-24-4 0,1 23 0 0,-13-10-2 0,12 12 0 0,-12-2-2 0,0 13-1 0,-23 13-2 0,-12 10 1 0,-50 49 2 0,63-37-2 0,22 13 2 0,0 0-2 0,25 23-2 0,-1-12 0 0,12 25 0 0,12-13-1 0,35-23-2 0,13-12 1 0,-1-1 2 0,24-24 1 0,1-11 0 0,-1 0-2 0,-11-34 3 0,-13-3 1 0,-12-10 1 0,-10-24-1 0,-14 0 1 0,-23-13 2 0,-11 1-1 0,-25 24-2 0,-13-1 0 0,3 36 2 0,-14-13-1 0,0 26-5 0,24-1-10 0,13 12-25 0,23 12-63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000" max="10000" units="dev"/>
          <inkml:channel name="Y" type="integer" min="-10000" max="10000" units="dev"/>
          <inkml:channel name="F" type="integer" max="255" units="dev"/>
          <inkml:channel name="T" type="integer" units="dev"/>
        </inkml:traceFormat>
        <inkml:channelProperties>
          <inkml:channelProperty channel="X" name="resolution" value="1" units="1/dev"/>
          <inkml:channelProperty channel="Y" name="resolution" value="1" units="1/dev"/>
          <inkml:channelProperty channel="F" name="resolution" value="1" units="1/dev"/>
          <inkml:channelProperty channel="T" name="resolution" value="0" units="1/dev"/>
        </inkml:channelProperties>
      </inkml:inkSource>
      <inkml:timestamp xml:id="ts0" timeString="2025-11-15T16:17:57.46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antiAliased" value="0"/>
    </inkml:brush>
  </inkml:definitions>
  <inkml:trace contextRef="#ctx0" brushRef="#br0">4811 7346 49 0,'0'-11'12'0,"11"-2"-4"0,2 1 0 0,-13 0 1 0,0-11 4 0,12 12 0 0,-12-2-3 0,0 1-2 0,-12 0-2 0,-1 12-3 0,2 0 0 0,-1-13 0 0,-11 13-1 0,-13 0 1 0,-12 0 1 0,1 0 1 0,-1 0-2 0,-12 13-2 0,0 11 1 0,13 0-2 0,-12-12-1 0,11-1 1 0,12-11 1 0,13 0 0 0,-2 0 1 0,14 0-2 0,-1 0 1 0,1 0 0 0,-2 12 0 0,1-12-1 0,-12 12 0 0,12 1 0 0,0-13-1 0,1 11-1 0,11-11 3 0,-12 12 1 0,-1-12-2 0,13 11 0 0,-11 14 1 0,11-13 2 0,-12 12-3 0,12-1 0 0,-13-11 0 0,13 36-1 0,-11-12 0 0,-1 10 3 0,12-9-1 0,-13 106-2 0,13-97 1 0,0 15-1 0,0-13 1 0,0-25-1 0,-11 50 0 0,11-27 1 0,0 2 0 0,0 0 0 0,0-1 1 0,0 13-1 0,0-12 0 0,0 11-1 0,0-11 1 0,0 0 2 0,0-1-2 0,11 1 0 0,-11-1 0 0,13-11 0 0,-13 0 0 0,0 60 1 0,0-62-1 0,0 3-1 0,0-3 1 0,0 3 0 0,0-13 1 0,0 11-2 0,-13-10 1 0,13-2 0 0,0-12 1 0,0 2-2 0,0-1 2 0,0 0-1 0,0 11 1 0,0-12-1 0,0-11 1 0,0 25-1 0,0-13 0 0,13 1 0 0,-13 10 1 0,0 0-2 0,0 2 1 0,0-14 0 0,12 1 0 0,-12-1 0 0,11 2 0 0,-11-1 1 0,13 0-1 0,-1-12 0 0,-1 0 1 0,14 13-1 0,-14-13 0 0,13 11 0 0,0-11 0 0,1 10 0 0,9 3 1 0,-9-13-1 0,-2 12 0 0,13-12 0 0,0 0 1 0,10 0-1 0,-10-12 0 0,0 12 0 0,-23 0 0 0,23 0 1 0,-25 0-1 0,2 0 0 0,-13 0 1 0,11 0 8 0,-11 0-6 0,0-13-4 0,0 26-25 0,-24 24-94 0</inkml:trace>
  <inkml:trace contextRef="#ctx0" brushRef="#br0" timeOffset="1">9265 7180 27 0,'0'0'42'0,"12"-12"-35"0,-12 0 7 0,11 12-1 0,-11-13-1 0,0 13-2 0,0-11-5 0,-11 11-2 0,-1 0-1 0,-1 11-2 0,-21 2 0 0,9-13 1 0,-10 12-1 0,11 0 1 0,-1-1 0 0,2-11 0 0,0 12 0 0,23-1-1 0,-24 2 1 0,0-1-1 0,12 0 0 0,12 1 0 0,-12-2 0 0,12 1 1 0,0 47 2 0,-12-23-1 0,12-12-1 0,-13-11 0 0,13 8 0 0,0-8-1 0,-11 11 2 0,11 0 0 0,0-1-1 0,0 14 0 0,0-3-1 0,0 3 1 0,0-1 0 0,0-1-1 0,0 1 1 0,0-12 0 0,-12 13-1 0,12-3 1 0,0-10 0 0,0 0 0 0,0 12-1 0,12 35 1 0,-12-34-1 0,0-3 0 0,0 3 0 0,0-3 0 0,-12 16 0 0,12-16 1 0,0 3-1 0,0-14 1 0,0 13 0 0,0-1 0 0,0 1 0 0,-11 12-1 0,11-13 0 0,0 1 0 0,0 0 1 0,0 10-1 0,-12-9 1 0,12 10-1 0,0-10 1 0,0-3-1 0,0 3 1 0,0 10-1 0,-11-10 0 0,11 10 1 0,0 1-1 0,0-13 1 0,-13 13-1 0,13-12 0 0,0-1 1 0,-12 13-1 0,12-12 0 0,0 12 1 0,-12-1 0 0,12-10-1 0,-12-3 1 0,12-10 0 0,0 0-1 0,0-1 1 0,0 2 0 0,12 10-1 0,0-24 0 0,-12 14 0 0,12 0 1 0,1-14-1 0,10 1 0 0,-12-1 0 0,1 1 2 0,24-12-3 0,0 12 1 0,0-12 2 0,10-12-2 0,-10 0 1 0,-11 12-1 0,-2 0 0 0,-11 0 0 0,1 0 0 0,-2 0 1 0,-11 0-1 0,0 0 0 0,0 0-4 0,0 12-17 0,-11 24-21 0,11-24-40 0</inkml:trace>
  <inkml:trace contextRef="#ctx0" brushRef="#br0" timeOffset="2">18481 7059 86 0,'0'0'0'0,"-36"-34"7"0,13 34-2 0,-1-12-3 0,24 12 1 0,-11 0 2 0,22 0 23 0,25 0-25 0,24 0-2 0,-1 0 1 0,1 0 0 0,-1 12 0 0,-11 1-2 0,0-13 0 0,-26 11 1 0,3-1 0 0,-14 3 0 0,2-13 0 0,-13 12 2 0,12 0-1 0,-12 35 0 0,0-34 0 0,0-13-2 0,11 12 1 0,-11 11-2 0,0 0 3 0,0-10-1 0,0 24-1 0,13-3 1 0,-13 3 2 0,0 10-3 0,0-10 0 0,0 116 6 0,0-117-6 0,0 12 1 0,0-13 0 0,0 13 0 0,0 0 0 0,0 11 0 0,0-11 0 0,-13 0-2 0,13 11 2 0,-11 96-1 0,11-96 1 0,0-11-1 0,0 0-1 0,0-2 2 0,0 15-1 0,0-14 0 0,0 13 0 0,0-2 0 0,0-8 1 0,11-3-1 0,-11 0 0 0,0-11 0 0,13 0 0 0,-13 47 1 0,12-47-1 0,-12 10 0 0,0-9-1 0,11-1 2 0,-11-12 0 0,0 11-2 0,0-23 0 0,0 12 1 0,0 0 0 0,0 0 1 0,0-1-1 0,0 14 0 0,13-14 0 0,-13 1-1 0,0 0 0 0,0-11 3 0,0-2-2 0,0-1 1 0,0 15-1 0,0-13 0 0,-13 1 0 0,13-2 0 0,-11 49 1 0,11-49-1 0,-12 1 0 0,12-1 0 0,-13 2 0 0,13-13 1 0,0 12-1 0,0 0 0 0,-11 1 0 0,11-13 0 0,0 11 0 0,0 1 0 0,0-12 0 0,-12 11 0 0,12-11 0 0,0 0 1 0,0 0 2 0,0 0-3 0,0 0 1 0,-13 0 0 0,13-11-1 0,0 11 0 0,0 0 0 0,0 0 0 0,0 0 0 0,-11 0 0 0,11 0 0 0,0 0 0 0,-12 0 1 0,-1 0-2 0,3 0 1 0,-2 0 1 0,-12 0-1 0,12 0 0 0,-12 0 0 0,-1 0 0 0,14 11 0 0,-1-11 0 0,-22 0 0 0,-3 12 0 0,13-12 0 0,0 0 0 0,0 0 1 0,1 0-2 0,10 0 2 0,2 0-1 0,11 0-1 0,-12 0 2 0,12 0-1 0,0 0 0 0,0 0-10 0,0 0-19 0,0 12-57 0,0-12 37 0</inkml:trace>
  <inkml:trace contextRef="#ctx0" brushRef="#br0" timeOffset="3">11778 9299 47 0,'0'0'0'0,"-12"-25"14"0,12 14-13 0,0-1 18 0,0 12-12 0,0 0 0 0,-12 0-1 0,12 0-2 0,0 0 12 0,0 0-13 0,0 12 0 0,12-12-1 0,-12 11 0 0,12-11-1 0,-2 0 0 0,-10 13 1 0,13-13-1 0,-1 0 1 0,12 0 1 0,-1-13 0 0,2 13-2 0,-1 0 0 0,47 0 5 0,-35 0-4 0,-1 0-2 0,1 0 1 0,12-11 0 0,-1 11-1 0,1 0 0 0,12 0 1 0,-13 0 0 0,0 0 1 0,96 0 2 0,-95 0-4 0,12 0 2 0,11 0-2 0,13 0 0 0,-13-12 0 0,1 12 1 0,12 0-1 0,-14 0 0 0,14 0 0 0,-2 0 0 0,3 12 1 0,-2-12 0 0,12 0-1 0,0 0 0 0,-11 0 1 0,11 0-1 0,-12 0-1 0,13 0 2 0,-1 0-1 0,191 0 2 0,-191 0-1 0,-1 0-1 0,2 0 1 0,0-12-2 0,0 12 1 0,10 0 1 0,-12 0 0 0,3-11-1 0,10 11 0 0,-12 0 1 0,12-13-1 0,167 1 0 0,-190 12 1 0,-1 0-1 0,-12 0 0 0,1 0 0 0,-14 0 0 0,3 0 1 0,-14 0-2 0,1 12 2 0,0-12-1 0,-1 0 0 0,-11 0 0 0,0 0 0 0,71 13 1 0,-84-13-1 0,13 11 0 0,-12-11 0 0,0 0 1 0,-1 0-1 0,2 0 2 0,-14 0-2 0,2 0 1 0,-1 0 0 0,-12-11-1 0,11 11 1 0,-11 0-1 0,12 0 1 0,-12 0-1 0,12 0 1 0,-12 0-1 0,12 0-14 0,-12 23-20 0,-24 1-60 0</inkml:trace>
  <inkml:trace contextRef="#ctx0" brushRef="#br0" timeOffset="4">17970 9192 85 0,'-24'-23'7'0,"-1"10"3"0,2 13-6 0,10 0-3 0,13 0 1 0,13 0 12 0,-13-12-11 0,23 12-1 0,2 0 0 0,11 0-1 0,-1-12 2 0,1 12-1 0,0 0-1 0,-12 0 0 0,-1-13 0 0,-11 13-1 0,-12 0 2 0,0 0 2 0,-12 0-4 0,-11 0 1 0,-1 13-1 0,-12-13 1 0,-24 12 0 0,37-12 0 0,10 0 0 0,2 0-1 0,22 12 1 0,2-12 0 0,10 0 0 0,13 0 0 0,1 0-1 0,33 13 1 0,-46-13-1 0,-12 0 1 0,-12 0-1 0,0 0 4 0,-12 0-3 0,-12 0-1 0,-12 0 0 0,13 0 0 0,-13 0 0 0,0 0 1 0,13 0-1 0,11 0 0 0,12 0 0 0,0 0 0 0,47 0 0 0,-11 0 0 0,0-13 0 0,11 13 0 0,1 0 0 0,-24 0 0 0,0 0 1 0,-24 0-2 0,-12 0 3 0,0 0-1 0,-24 0-2 0,0 0 1 0,-11 0 1 0,11 13-1 0,-12-13 0 0,25 0 0 0,-2 0-1 0,14 0 1 0,11 0 1 0,11 0-2 0,2 0 1 0,153 0 1 0,-118-13-2 0,-24 13 1 0,0 0 1 0,-24 0-2 0,0 0 3 0,-72 13-2 0,37-13 0 0,-13 0-2 0,0 0 3 0,12 0-1 0,0 0 1 0,13 0-1 0,23 0-1 0,0 0 2 0,0 0-1 0,36 0-1 0,-1 0 0 0,13 0 2 0,-1-13 0 0,1 13-1 0,0 0-1 0,-12 0 1 0,-24 0-1 0,0 0 3 0,-12 0-2 0,0 0 0 0,0 0 0 0,-12 13-1 0,0-13 1 0,-12 0 0 0,0 11 1 0,0-11-1 0,-11 0 0 0,10 0 0 0,14 0 0 0,-1 0 0 0,12 0 1 0,0 0-3 0,12 0 2 0,-1 0 0 0,2 0 1 0,10 0-1 0,-23 0-1 0,12 0 1 0,-12 0 1 0,0 12-2 0,0-12 2 0,0 0-1 0,0 0-1 0,0 0 3 0,12 0-2 0,-12 0 0 0,0 0-1 0,0 0 2 0,0 0-3 0,12 0 0 0,0 0 0 0,0 0 1 0,0 0-2 0,0-12-1 0,0 12 1 0,0 0-3 0,-24 12-99 0</inkml:trace>
  <inkml:trace contextRef="#ctx0" brushRef="#br0" timeOffset="5">7014 14716 11 0,'-12'-12'40'0,"0"12"-38"0,1 0 6 0,-1 0 1 0,12 0 1 0,0 0 23 0,0 0-11 0,12 0-17 0,-12 0-3 0,0 0 1 0,0-12-2 0,0 12 1 0,11 0 0 0,-11 0-2 0,0 0 1 0,0 0 0 0,0 0 0 0,12 0 0 0,-12 0 1 0,12-13 0 0,-12 13-1 0,12 0 0 0,0-10 0 0,0 10-1 0,37 0 2 0,-28 0-2 0,-8 0 0 0,10 0 1 0,-10 0-1 0,10 0 0 0,-10 0 0 0,11 0 0 0,-12 0 1 0,10 0-1 0,3 10 1 0,-14-10-1 0,14 0 0 0,-1 0 0 0,-1 0 1 0,1 0-1 0,0 13 1 0,1-13-2 0,-2 0 2 0,-12 12-1 0,25-12 0 0,-13 0 0 0,2 0 0 0,-13 0 0 0,24 0 1 0,-12 0-1 0,-1 12 1 0,13-12-1 0,12 0 1 0,-13 0-1 0,12 0 1 0,-11 0 0 0,12 0 0 0,0 0 0 0,12-12 1 0,-14 0-1 0,15 12-1 0,-15-13 0 0,15 13 0 0,-14 0 1 0,13 0 0 0,83-10-1 0,-83 10 1 0,-14-11-1 0,3 11 1 0,9 0-1 0,-22-13 0 0,13 13 0 0,-2 0 1 0,1-12-1 0,12 12 1 0,-13 0-3 0,1 0 1 0,-2 0 1 0,86 0 1 0,-85 0-1 0,2 0 1 0,-2 0-1 0,1 0 0 0,0 0 1 0,-2 0-1 0,-10 0 0 0,1 12 0 0,-3-12 1 0,2 0-1 0,-11 0 0 0,11 0 0 0,-13 0 0 0,13 13 0 0,0-13 0 0,0 0-1 0,-1 0 1 0,1 0 0 0,-12 0 0 0,0 0 0 0,0 0 1 0,11 0-1 0,1 0 0 0,-12 0 1 0,-1 0-1 0,-10 0 0 0,22 0 0 0,-23 0 0 0,12 0 0 0,35 0 1 0,-23 0-1 0,-24 0 0 0,12 0 1 0,0 0-2 0,-11 0 2 0,-2 0-1 0,12 0-1 0,-11 0 2 0,-1 0-1 0,-11 0 1 0,13 0-1 0,-13 0 0 0,12 0 0 0,-12 0 1 0,11 0-1 0,2 0 0 0,-1 0 1 0,0 0-1 0,0 0-1 0,10 11 0 0,-9-11 1 0,-1 0 1 0,-1 0-1 0,2 0 0 0,-13 0 1 0,12 0-1 0,-1 0 1 0,-11 10-1 0,13-10 1 0,-13 0-1 0,12 0 0 0,-12 0 1 0,11 0 0 0,-11 0 1 0,0 0-1 0,0-10-1 0,12 10 1 0,-12 0-1 0,0 0 0 0,0 0-6 0,0 0-15 0,12 10-23 0,0 3-45 0</inkml:trace>
  <inkml:trace contextRef="#ctx0" brushRef="#br0" timeOffset="6">20983 13145 58 0,'-23'-24'24'0,"23"12"-15"0,0 0-2 0,0-1 0 0,11 13-2 0,-11 0-1 0,12 13 1 0,-12-13-1 0,11 12-1 0,1 0 0 0,-1 12-1 0,14-1 0 0,-14 1-1 0,14 0 0 0,-13 12 1 0,0-1-2 0,0 1 1 0,-2 12 0 0,3-13 0 0,-1 13 0 0,-1 0-1 0,14-1 1 0,-1 13-1 0,-1-1 1 0,73 156 1 0,-72-168-1 0,-1 24 0 0,13-11 0 0,-12 1 0 0,12-3 0 0,-12 2-1 0,11 11 0 0,-11-11 0 0,12 11 0 0,-24-10 1 0,-1-3-1 0,2 2 0 0,-2 11 0 0,-11-11 0 0,13-1 0 0,-13 1 0 0,11-1 0 0,1 0 0 0,12 2 1 0,-12-1 0 0,-1-1-1 0,14 0 0 0,-14-11 1 0,25-1-1 0,0 0 0 0,-12 2 0 0,12-14 1 0,-2 2-1 0,3-3 1 0,11-9-1 0,-13-2 1 0,13 0-1 0,-1 2 0 0,108 11 3 0,-107-24-1 0,0-12-1 0,10 0-1 0,3-12 0 0,-2 12 1 0,13-24 0 0,11 12-1 0,-11-13 0 0,-1 2-1 0,-11 12 0 0,11-26 0 0,-11 26 0 0,-2-25 2 0,3-1-1 0,-2 15 0 0,2-27 0 0,-15 15 0 0,1-14 0 0,13-12 0 0,-13 13 0 0,-11-13 0 0,12-1 1 0,-12-10-1 0,12 12 0 0,-1-24 1 0,1 12-1 0,-12-1 0 0,10 1 0 0,3-25 2 0,-13 12-1 0,0 2 0 0,-1-1 1 0,1-12 0 0,-13-1 1 0,13 13-2 0,0-1 1 0,12-11 0 0,-12 12 0 0,-1 11-2 0,-11-22 0 0,12 10 1 0,-12 0 0 0,10 1-2 0,-21 0-1 0,10-1 4 0,2-11-3 0,-14 24 3 0,14-2 0 0,-25 2-1 0,11 12 1 0,2 0-1 0,-13-1-1 0,11 12 1 0,-11 14 0 0,0-16-1 0,0 27 1 0,0-12 1 0,0 22 0 0,0 2 0 0,0-12 0 0,0 23-3 0,12 11-17 0,12 25-59 0,-11-24 6 0</inkml:trace>
  <inkml:trace contextRef="#ctx0" brushRef="#br0" timeOffset="7">24317 13347 25 0,'0'0'0'0,"0"-12"22"0,12 12-18 0,-12 0 12 0,0-12-5 0,-12 12-1 0,12 0-1 0,0 0-2 0,0 0 2 0,0 0-7 0,12 12-1 0,0-12 0 0,10 0 0 0,-9 0-1 0,-1 0 0 0,-12 0 2 0,0 0 5 0,-25-25-2 0,25 25-3 0,-10-11-1 0,-2 11 1 0,0 0-2 0,0 0 1 0,0 0-1 0,-1 0 2 0,2 0-2 0,-1 11 0 0,-1 2 0 0,2-13 1 0,-1 12-1 0,12 0 1 0,0 1-2 0,0-13 2 0,23 11 0 0,2-11-1 0,-1 0 0 0,0 0 1 0,-12 0-1 0,0 0 1 0,11 0-2 0,-11-11 3 0,-12-2-1 0,0 1 1 0,0 12 0 0,0-12 1 0,-12 12-2 0,-1-13 0 0,3 13 1 0,-14 0-1 0,0 0 1 0,11 13-3 0,2-1 2 0,-1 0-1 0,12 1-1 0,0-2 1 0,12 1 1 0,12-1 0 0,0 1-1 0,0-12 0 0,-1 0-1 0,0 0 3 0,-10-12-1 0,-1 12 0 0,-1-11 0 0,-34-25 2 0,10 24 0 0,-10 12 0 0,0 0-3 0,11 0 0 0,12 0-1 0,0 0 2 0,0 12-1 0,0-12 0 0,0 0-3 0,12 59-147 0</inkml:trace>
  <inkml:trace contextRef="#ctx0" brushRef="#br0" timeOffset="8">21209 16584 37 0,'-36'-22'19'0,"-13"-2"-12"0,27-1 6 0,-2 25 2 0,-1-11 1 0,2-1-4 0,-13 1 21 0,25 11-25 0,-1 0-2 0,12-13 5 0,12 13-12 0,22 0 1 0,27 0 1 0,21 0 0 0,26-12-1 0,23 12 0 0,24 0 2 0,24 0 0 0,23 0-2 0,24 12-1 0,23-12 0 0,2 13-1 0,22-13-2 0,-10 11 0 0,-2 1 5 0,-10-1-1 0,-24-11 0 0,118 13 1 0,-227-13-1 0,-46 0 1 0,-24-13-1 0,-36 13 2 0,-24-34-26 0,0 9-3 0,-11 2-6 0,10 0-14 0,13-2 13 0</inkml:trace>
  <inkml:trace contextRef="#ctx0" brushRef="#br0" timeOffset="9">24186 16264 75 0,'0'0'4'0,"-12"-24"7"0,12 24-5 0,0 0-2 0,25 13 2 0,9 10 0 0,25 1 1 0,2 23-1 0,-2-11 0 0,-11 0 1 0,-1-13-1 0,-35 1-2 0,-12-24-2 0,-12 24 4 0,-24-12-4 0,-36-1-6 0,2 26-12 0,-14-3-8 0,25 3-5 0,11 23-22 0,24-36 23 0</inkml:trace>
  <inkml:trace contextRef="#ctx0" brushRef="#br0" timeOffset="10">22947 17062 79 0,'0'-13'2'0,"0"-10"4"0,0 12 1 0,0 11 1 0,-13 0 1 0,-9 11-2 0,-14 12 0 0,0 14 0 0,0-14-3 0,25 13-1 0,-14 0-2 0,14-13-1 0,11 14 0 0,-12 10-1 0,12-11 1 0,0-14-1 0,36 3 2 0,-13 0 0 0,25-14 1 0,0-11-1 0,-1-11 0 0,1-14 1 0,-1 13-1 0,1-23 0 0,-12 11 2 0,-13-12 0 0,-10 0-2 0,-13 1 1 0,0-1 1 0,-24-12-1 0,-1 1 1 0,-9 23-3 0,-3 1 2 0,1 10-1 0,0 13 0 0,25 13-1 0,-1-2-1 0,35 72-1 0,13-35 0 0,0-1 0 0,1 1-1 0,-3-12 1 0,2 0 2 0,-11-24 1 0,-14-12-1 0,-11 10-1 0,12-10-4 0,-12-10-19 0,12-2-26 0,-12-24-15 0</inkml:trace>
  <inkml:trace contextRef="#ctx0" brushRef="#br0" timeOffset="11">20792 13799 43 0,'0'-24'12'0,"12"-35"-5"0,-12 23 4 0,11 13 6 0,-11 11 0 0,0 12-10 0,0 12-5 0,-11 47 5 0,11 48-1 0,0 48 0 0,11 47-2 0,2 60-1 0,-1 0-1 0,11 0-1 0,-11-36 1 0,12-35 3 0,-12-36 1 0,0-36-2 0,-12-25-1 0,0-10-1 0,12-36 0 0,-12-25-3 0,12-23-8 0,1-34-15 0,10-38-15 0,-23 0-33 0</inkml:trace>
  <inkml:trace contextRef="#ctx0" brushRef="#br0" timeOffset="12">20600 13609 66 0,'-10'-23'46'0,"-2"10"-43"0,0 37 1 0,-12 24 5 0,-12 11-2 0,12 12-2 0,1-11-1 0,11 1-1 0,-1-27 1 0,2-10 0 0,11-24-1 0,11-12 10 0,37-95-10 0,0 36-2 0,-12-2-1 0,11 27 0 0,1 21 0 0,47 2 0 0,-47 46 0 0,-12 14 1 0,11 10-1 0,-23 1 0 0,-12-1 1 0,0-11-1 0,0 0 1 0,1-11 0 0,-2-4-2 0,1-8-13 0,-1-1-15 0,1-12-31 0,-1 0 10 0</inkml:trace>
  <inkml:trace contextRef="#ctx0" brushRef="#br0" timeOffset="13">20042 14298 74 0,'0'0'0'0,"-24"-10"26"0,12 10-19 0,0 0 2 0,12 0-3 0,36-11-4 0,12 11 0 0,11-13 0 0,12 13 0 0,-24 0 0 0,-22 0 0 0,-14 0-1 0,-11 0 2 0,0-12 7 0,-11 24-10 0,-14 1 1 0,14 8-1 0,-14 16 0 0,25 10 0 0,0 13-1 0,0-12 1 0,0-12 0 0,0-13 1 0,-22 25 0 0,-2-24 2 0,-12-12 0 0,0 13-1 0,13-14-1 0,11-11 0 0,1 0-1 0,11 0-10 0,11 0-9 0,24 10-12 0,12-10-37 0</inkml:trace>
  <inkml:trace contextRef="#ctx0" brushRef="#br0" timeOffset="14">20493 14264 82 0,'13'-37'14'0,"-13"14"1"0,0 12 0 0,0 11-4 0,0 0-6 0,-24 34 1 0,-24 27 1 0,14 10-2 0,-15 12-1 0,25-11-1 0,13-1-2 0,11-11 0 0,0-13 0 0,23-10-1 0,-11-14-4 0,24 1-9 0,-12 0-7 0,12-24-7 0,-1-37-54 0</inkml:trace>
  <inkml:trace contextRef="#ctx0" brushRef="#br0" timeOffset="15">20590 14503 76 0,'0'0'0'0,"0"-13"31"0,-12 1-16 0,0 24-8 0,0 1-1 0,-12 33-3 0,12-10-1 0,12-13-1 0,-12 14 0 0,24-13 0 0,0-14 0 0,12 3-1 0,0-1 0 0,-2-12 1 0,3 0 0 0,-14-25 1 0,2 4 0 0,-13-16-1 0,0 24 0 0,0-10 0 0,-24 12-1 0,-1-2 0 0,3 13-1 0,10 13 2 0,0-2-1 0,12 1 0 0,12-1-2 0,0 2 0 0,10-1-10 0,3-12-8 0,-14 0-17 0,14 0-20 0</inkml:trace>
  <inkml:trace contextRef="#ctx0" brushRef="#br0" timeOffset="16">20661 14453 50 0,'0'0'0'0,"0"0"32"0,11 25-25 0,14 0 0 0,-14-2-4 0,26 25 4 0,-14-1-3 0,1 11-2 0,-12 15 0 0,-12-14-3 0,-36-11-22 0,-11-12-40 0</inkml:trace>
  <inkml:trace contextRef="#ctx0" brushRef="#br0" timeOffset="17">24090 13812 7 0,'0'0'10'0,"12"0"8"0,-12 0-13 0,12 0-3 0,-12 11 2 0,0-11 17 0,0 0-17 0,0 0 3 0,0 0-4 0,12 0 0 0,-12 0 1 0,0 0 12 0,0 0-11 0,0-11 3 0,0 11-6 0,-24 0 2 0,12 0-4 0,12 11 0 0,-11 1 0 0,11-1 0 0,0 2 0 0,0 11-1 0,0-11 1 0,0-2 0 0,0-11 1 0,0 0 0 0,11 0 1 0,-11 0-1 0,0 0 6 0,0 0 4 0,-11 0-10 0,11 0 0 0,-12 0 0 0,-1 0-1 0,13 0-8 0,0 10-17 0,0 27-19 0,0-24 3 0</inkml:trace>
  <inkml:trace contextRef="#ctx0" brushRef="#br0" timeOffset="18">23732 14834 18 0,'0'0'4'0,"0"13"1"0,0-13 4 0,0 0 1 0,0 0-2 0,-11 0-1 0,11-13 5 0,0 13-9 0,11 0-1 0,-11-11 4 0,0 11-8 0,0 0-22 0,13 0-26 0</inkml:trace>
  <inkml:trace contextRef="#ctx0" brushRef="#br0" timeOffset="19">22566 15669 56 0,'0'0'11'0,"-13"-12"7"0,13 1-1 0,-11 11-6 0,11 0-7 0,0 11-2 0,0 1 1 0,0 11-1 0,0-11-1 0,0 12 0 0,11-12 0 0,2-1 0 0,-1 2 0 0,-1-13 1 0,2 0 0 0,-13-13 1 0,12 2-1 0,-1-12 2 0,-11-2 2 0,13-10 0 0,-13 24 0 0,-13-2-1 0,2 1-1 0,-1 12-2 0,-1 0-2 0,-10 0 1 0,-1 12-1 0,-11 24 0 0,35-25 1 0,0 13-1 0,12-24 0 0,11 13 0 0,-12-13 0 0,2 0 0 0,35-37 2 0,-37 14-1 0,2-1 0 0,-13 0 0 0,0 0 1 0,0 12 2 0,-13 1-1 0,2-1 0 0,-1 12-2 0,-12 0 0 0,-1 23-1 0,3 0 0 0,-27 98 1 0,62-98-2 0,23-12 1 0,-1 2 0 0,13-13 0 0,-12 0 0 0,-1-24 0 0,14-70 3 0,-49 69-2 0,0 0 0 0,-25 2-1 0,13 0 1 0,-24 23-1 0,0-12 1 0,0 24-1 0,25-12 0 0,-25 23 0 0,25 0 0 0,11-10 0 0,-12 35-1 0,24-36 1 0,-1 11 0 0,13 2 1 0,-1-14-3 0,13-11 3 0,12-36-1 0,-36 24 1 0,0-11-1 0,-12-1 1 0,-12 12-1 0,-12 0 1 0,13-1-1 0,-25 13 1 0,11 0-1 0,25 0 1 0,-11 0-1 0,11 0-1 0,0 13 0 0,0-13 0 0,11 0 1 0,-11 0 1 0,0 12-2 0,0-12 1 0,0 0 1 0,0 12-1 0,0-12 1 0,0 0-2 0,0-12-7 0,13 12-17 0,23-12-15 0,-24 12-58 0</inkml:trace>
  <inkml:trace contextRef="#ctx0" brushRef="#br0" timeOffset="20">22864 15573 23 0,'-12'0'18'0,"12"-11"-10"0,0 11 0 0,0 0 1 0,0-12-1 0,0 0-1 0,0-1 0 0,0 13 1 0,0 0 7 0,0 0-10 0,-12 13-3 0,12-1 1 0,0 0 0 0,0-1-2 0,0 1-1 0,0-1-1 0,0-11 2 0,12 0 0 0,-12 0 0 0,0 13 1 0,0-26 0 0,0 2 1 0,0 11-2 0,0-23 2 0,0 23 3 0,0-12-2 0,0 12-2 0,-12 0 0 0,12-12 1 0,0 12-1 0,0 0-4 0,0 12 4 0,0 0-3 0,0-12 2 0,0 11-1 0,12-11 1 0,-12 0-2 0,0 0 0 0,0 0 4 0,0 0-2 0,0-11-6 0,0 11-16 0,12 0-11 0,12 0-50 0</inkml:trace>
  <inkml:trace contextRef="#ctx0" brushRef="#br0" timeOffset="21">23006 15514 53 0,'-11'-12'12'0,"11"1"1"0,0-2 1 0,-12 13-3 0,12-12-4 0,0 12-4 0,0 12 2 0,0 1-1 0,0-2-1 0,0 1-1 0,12-1-1 0,-12-11 0 0,0 13 1 0,11-1-1 0,-11-12 0 0,0 0 0 0,0 0 9 0,0-12-9 0,0-1 1 0,0 13 0 0,0-11-1 0,-11 11 0 0,11-48 9 0,0 48-6 0,0 0-1 0,0 12-3 0,-12 1 0 0,12-2 0 0,0 1 0 0,0-12 0 0,0 11 0 0,0-11-28 0,0 0-9 0,0 0-45 0</inkml:trace>
  <inkml:trace contextRef="#ctx0" brushRef="#br0" timeOffset="22">23209 15419 48 0,'0'-12'10'0,"-24"-12"33"0,13 24-34 0,11 0-5 0,-12 12 0 0,12-12-3 0,12 12 0 0,-12 0 1 0,0 0-1 0,0-2 0 0,0 3 0 0,0-13 1 0,0 0-1 0,0 0 9 0,0-13-8 0,0 3 2 0,-12 10-2 0,12 0-1 0,0-12 0 0,0 0 1 0,0 12 0 0,0 0 0 0,0 0-2 0,0 0 0 0,0 0-2 0,0 12-10 0,12 0-12 0,-1-2-17 0,1-10-19 0</inkml:trace>
  <inkml:trace contextRef="#ctx0" brushRef="#br0" timeOffset="23">23328 15347 47 0,'0'-11'13'0,"-11"-14"4"0,11 13 1 0,0 12-4 0,0 0-5 0,0 0-6 0,0 0-2 0,0 12 0 0,0 0 1 0,11 1 2 0,-11-2-4 0,0-11 1 0,0-11 11 0,0 22-8 0,0-22 1 0,0 11-1 0,0 0-2 0,0 0 0 0,0 0 1 0,0-13-3 0,0 13-3 0,0 0-13 0,0 0-20 0,0 13-64 0</inkml:trace>
  <inkml:trace contextRef="#ctx0" brushRef="#br0" timeOffset="24">22638 15669 43 0,'0'0'2'0,"-13"-12"4"0,13 1 2 0,0-2 0 0,0 1 0 0,0 0-1 0,13-1-2 0,-1 13 0 0,-1 0 0 0,-11 0-1 0,0 13 1 0,0 24 0 0,-11 21-1 0,-1 38-1 0,-1 23-1 0,13 23 0 0,-11 0-2 0,-1-21-1 0,-1-3 1 0,13-34 2 0,13-1 1 0,-1-24-2 0,-12-11-1 0,0-12 2 0,11-24-1 0,2 0 0 0,-13-12 0 0,0 0-15 0,12-24-29 0,-12 11 2 0</inkml:trace>
  <inkml:trace contextRef="#ctx0" brushRef="#br0" timeOffset="25">22745 15621 28 0,'0'0'13'0,"0"-25"-6"0,0 14-2 0,0-12 0 0,0 11 1 0,12 0 1 0,-12 12 0 0,11 0-2 0,-11 0 0 0,0 35 2 0,0 13-2 0,-11 48 0 0,-1 22-2 0,12 13-1 0,-11 12-2 0,11-12-1 0,-13-36 1 0,26-11 0 0,-13-24 0 0,0-13 1 0,11-23 0 0,-11-12 1 0,0 0-4 0,0-24-11 0,0-12-24 0,0-1-14 0</inkml:trace>
  <inkml:trace contextRef="#ctx0" brushRef="#br0" timeOffset="26">22924 15573 30 0,'0'0'9'0,"0"-11"-3"0,0-1 1 0,0 0 0 0,10 12-2 0,-10 12 1 0,0 11 1 0,-10 25-2 0,10 11 0 0,-12 37-1 0,12 11 0 0,-12 24-2 0,12 12-1 0,-12-36-1 0,12-24 1 0,0-11-1 0,0-25 1 0,0-11-1 0,0-12-1 0,0-24-4 0,0 0-13 0,12-36-17 0,-12 25 4 0</inkml:trace>
  <inkml:trace contextRef="#ctx0" brushRef="#br0" timeOffset="27">23113 15514 25 0,'0'0'0'0,"0"-12"12"0,13 12-9 0,-13-11 2 0,12 11 2 0,-12 11 3 0,0 25 1 0,0 22-2 0,0 38-1 0,-12 24-5 0,12 22 0 0,0 2-1 0,0-26-2 0,-13-34 0 0,13-13-1 0,0-11 2 0,0-25-9 0,0 1-24 0,0-25-22 0</inkml:trace>
  <inkml:trace contextRef="#ctx0" brushRef="#br0" timeOffset="28">23412 15276 28 0,'0'0'0'0,"0"0"8"0,0-11-2 0,0 11-1 0,0 0 1 0,0 0-2 0,-12 11 2 0,12 72 6 0,0 12-6 0,0 47-3 0,0 13-1 0,12 13-3 0,0-14 1 0,-12-34-1 0,12-26 1 0,-12-23 1 0,0-10-1 0,0-26 1 0,11-10-3 0,-11-25-9 0,11-13-22 0,-11 1 2 0</inkml:trace>
  <inkml:trace contextRef="#ctx0" brushRef="#br0" timeOffset="29">23698 14859 9 0,'0'0'0'0,"-12"-12"5"0,-1 12-3 0,2-13 0 0,11 13 1 0,0 0 1 0,-12-11-1 0,12 22 0 0,0 26 2 0,0 10 0 0,0 49-1 0,0 34 2 0,0 49-2 0,0 23-2 0,-11 13-2 0,-2-24 0 0,13-24-1 0,13-49 0 0,-13-34 1 0,11 24 2 0,1-74-4 0,-12-34-5 0,11-23-13 0,2 12-4 0</inkml:trace>
  <inkml:trace contextRef="#ctx0" brushRef="#br0" timeOffset="30">23995 14419 9 0,'-11'0'6'0,"-2"0"-4"0,2 0 1 0,11 0-1 0,0 0-1 0,0 11 2 0,0 96 8 0,0 14-7 0,0 32 1 0,-13 86-1 0,-10 34-1 0,-13 251-3 0,23-321-1 0,13-50 0 0,13-32 1 0,-1 21 2 0,-12-95-2 0,0-34 1 0,11-1 0 0,2-24-3 0,-1-24-8 0,12-12-14 0,-13 14 5 0</inkml:trace>
  <inkml:trace contextRef="#ctx0" brushRef="#br0" timeOffset="31">24199 13787 14 0,'-13'0'8'0,"1"0"-7"0,12 0 1 0,-12 12 0 0,12 1 1 0,0 10 2 0,0 13-2 0,0 23 0 0,12 25 0 0,-12 24-1 0,12 34 0 0,-24 47-1 0,0 37-1 0,-24 13 1 0,24 24 0 0,-12-13 0 0,13-12-1 0,34 143 0 0,1-238 1 0,-12-24-1 0,0-12 2 0,-12 0 1 0,-12-24 1 0,-12 24 0 0,12-71-1 0,12-36 1 0,0 0-1 0,0-36-12 0,12 1-32 0,-12 11 16 0</inkml:trace>
  <inkml:trace contextRef="#ctx0" brushRef="#br0" timeOffset="32">23875 16812 10 0,'0'0'0'0,"0"0"5"0,0 0 2 0,0 0 18 0,0 0-14 0,0 0-2 0,36 0-8 0,48 11 2 0,-48-11-1 0,0 0-1 0,11-11 3 0,-47 11-4 0,0 0-28 0,0 0-6 0,0 11 18 0</inkml:trace>
  <inkml:trace contextRef="#ctx0" brushRef="#br0" timeOffset="33">24079 16739 17 0,'0'0'7'0,"-12"-11"3"0,12 11-1 0,0 0-4 0,35 72 2 0,-23-37-5 0,-12-23 1 0,0 1-1 0,0-2 1 0,-12-11-1 0,-11 12-1 0,-2-12-8 0,2 11-12 0,-13 2-22 0</inkml:trace>
  <inkml:trace contextRef="#ctx0" brushRef="#br0" timeOffset="34">23936 16739 17 0,'0'0'5'0,"0"0"3"0,11-11 1 0,-22 11-1 0,11 0-4 0,-25 0-1 0,14 11 0 0,-1 2-1 0,-1-1 0 0,2 13-1 0,11-2-1 0,0 0 0 0,0 2 0 0,11-2 0 0,-11-12 1 0,13-11 0 0,-1 13-1 0,-12-13-1 0,0 0 3 0,11 0-3 0,2-13-9 0,-1 13-20 0,-12 0 8 0</inkml:trace>
  <inkml:trace contextRef="#ctx0" brushRef="#br0" timeOffset="35">24363 13335 23 0,'0'-25'14'0,"0"14"-5"0,0-1 1 0,-10 1-1 0,10-1-3 0,-24 12-2 0,0 0-2 0,-12 12 1 0,0-1 0 0,13 1 1 0,12 12-2 0,11 13-1 0,34-14-1 0,14-12 0 0,0-11 0 0,-1 12 0 0,-11-12 0 0,-13 0 1 0,-10-12 0 0,-13-11 0 0,0 12 0 0,-13-14 2 0,2 0 1 0,-14 25-1 0,2-23 0 0,0 12 0 0,-13 11 1 0,0-12-2 0,0 24-1 0,1-1 1 0,11 1 0 0,0-1-2 0,12 2 0 0,0 11 0 0,12-11 0 0,12-2 0 0,0 1 0 0,12-12 0 0,0 11 1 0,11-11 0 0,12 0-2 0,-10-11 1 0,-13-1 0 0,-1 1 0 0,-11-26 3 0,-12 24-2 0,-25 2-2 0,15-1 1 0,-26 12 2 0,-12 0 0 0,12 0-1 0,13 0-1 0,12 12 1 0,11-12-1 0,0 11-1 0,34-11 2 0,-11 13-1 0,13-13 0 0,1 0 0 0,-37 0 0 0,12 0 1 0,-12 0 0 0,-12 0-1 0,12 0 1 0,-12-13-1 0,0 13 0 0,12-11-3 0,0 11-9 0,0 24-31 0,12 0-24 0</inkml:trace>
  <inkml:trace contextRef="#ctx0" brushRef="#br0" timeOffset="36">23875 8370 28 0,'0'-47'4'0,"13"10"7"0,-1 26-5 0,-12-1 4 0,-12 1-3 0,-1-14 2 0,-10 13-3 0,10 12-1 0,-9-13-1 0,10 3 0 0,-12 10 0 0,-71 23 5 0,59-23-6 0,-12 24-1 0,12 0 0 0,-11 12 1 0,-1 11-2 0,1 14 0 0,-1-3-1 0,0 14 2 0,1-1-1 0,-1 25 1 0,12-12-1 0,13-13 1 0,11 13-1 0,-1-26-1 0,38 14 1 0,-2-13 1 0,25-22 0 0,12 9 0 0,11-21-1 0,24 9-1 0,0-21 0 0,-22-1 1 0,-3 0 1 0,-22 1-3 0,-12-13 1 0,-12 0 1 0,-2 0 1 0,-9 0-2 0,-1-13 0 0,-1 1 2 0,-11 0-3 0,0-12-12 0,0 1-12 0,0-14-13 0,-11 26-23 0</inkml:trace>
  <inkml:trace contextRef="#ctx0" brushRef="#br0" timeOffset="37">23185 8834 21 0,'0'0'2'0,"-23"-12"3"0,-1 12 0 0,12 0 3 0,-1 0 2 0,-10 0-2 0,12 0 1 0,-2 0-1 0,13 12-1 0,13-12 2 0,10 0-2 0,13 0-1 0,23 0 0 0,1-12-1 0,11 12-2 0,1-11 0 0,-14 11 1 0,3 0-1 0,-25 0-1 0,-13 0 1 0,-11 0 0 0,0 0-1 0,0 0-2 0,-12 0 2 0,0 0-1 0,0-12-1 0,12 12-3 0,12 0-20 0,12 0-67 0</inkml:trace>
  <inkml:trace contextRef="#ctx0" brushRef="#br0" timeOffset="38">22614 7406 17 0,'0'0'0'0,"0"13"14"0,-25-13-1 0,14 11 0 0,11-11-2 0,11 0-6 0,-11 0 1 0,0 0 0 0,13 0 0 0,-13 0-2 0,0 0 0 0,0-11-1 0,12 11 0 0,-1-13-2 0,2 1 0 0,10-13 0 0,-11 14 0 0,0-1-1 0,12 1 1 0,-12-2 0 0,-12 13 0 0,13-12 1 0,-13 12-1 0,0-12 0 0,0 12 0 0,11-11 0 0,-11 11-1 0,12-12 2 0,-12-12-1 0,11 12-2 0,2 0 2 0,-1-1-1 0,-12 13 0 0,11-11-1 0,-11 11 1 0,0-12 2 0,0 12-2 0,0-11 1 0,0 11 1 0,0 0 0 0,0-12-4 0,0 12 2 0,0 0 2 0,0 0-2 0,0-12-1 0,0 12 2 0,0 12-3 0,0-24 3 0,0 12 1 0,0 0-3 0,0 0 2 0,0 0-3 0,0 0-16 0,0 0 0 0,0 0-22 0,0 12 2 0</inkml:trace>
  <inkml:trace contextRef="#ctx0" brushRef="#br0" timeOffset="39">22768 6965 22 0,'0'0'0'0,"0"-24"6"0,0 0 0 0,13 13 1 0,-13-1 0 0,0 12 2 0,12 35 4 0,-12 24-2 0,11 25-5 0,-11 0-2 0,0-1 2 0,0 0-3 0,0-23-2 0,-11-12 0 0,11-13 1 0,0 1-1 0,0-24-8 0,11-12-6 0,-11-12-11 0,12-24-24 0</inkml:trace>
  <inkml:trace contextRef="#ctx0" brushRef="#br0" timeOffset="40">22959 6870 43 0,'0'-12'3'0,"0"-13"6"0,0 25 0 0,0 0 2 0,0 50 1 0,-12-4-5 0,-1 38-2 0,13-1-2 0,0 1 1 0,0-25-1 0,0 12-1 0,0-12 0 0,0-9 0 0,0-29-1 0,0 16 0 0,0-24-1 0,0-2 2 0,0-11 1 0,-10-11-3 0,10-39-1 0,0 4 1 0,0-2 1 0,46-47-2 0,-21 58 1 0,-14 26 0 0,14-12 0 0,10 34-1 0,-22 12 2 0,-2 2-1 0,1 11 0 0,-1-1 1 0,2 1-1 0,10-13-1 0,-10 2 2 0,10 0-1 0,1-14 0 0,-12-11 0 0,12-11 1 0,-12-2-1 0,12-24 1 0,0 3-1 0,-12-3 0 0,-1 3 0 0,1-3 1 0,-12 13-1 0,0 1 1 0,0 11-1 0,0-24 0 0,0 13 0 0,-12-2 1 0,12 13-1 0,-11-1 0 0,11 13 0 0,0-10 0 0,0 10 0 0,0 10-1 0,0 27 0 0,0-13 1 0,23-1 0 0,1-10-1 0,12 22 0 0,0-12 1 0,-14 14-1 0,3-13 1 0,-14-1 0 0,-11-11 0 0,0 0-1 0,13-12 2 0,-13 0-4 0,12-24-13 0,-1 13-10 0,-11-25-24 0,-11 24 26 0</inkml:trace>
  <inkml:trace contextRef="#ctx0" brushRef="#br0" timeOffset="41">22734 7143 40 0,'0'0'0'0,"0"-11"4"0,0-12-2 0,47 10-1 0,12-24 0 0,25 16-5 0,-25-4-32 0</inkml:trace>
  <inkml:trace contextRef="#ctx0" brushRef="#br0" timeOffset="42">23566 7156 71 0,'0'0'12'0,"-23"0"-10"0,23 0 2 0,12 0-1 0,11-13-1 0,1-10-2 0,13-1 0 0,10 0 0 0,-12-10 1 0,-11-3-1 0,-24 13 1 0,0 12 1 0,-13 1 0 0,2-2 4 0,-24 13 1 0,11 13-3 0,12 10-1 0,-12-12-2 0,12 26 0 0,12-3-1 0,-12-9 0 0,12 11 0 0,12-13-1 0,0 14 2 0,1-26-1 0,-2 25-1 0,12-24 2 0,-23-12-1 0,25 12 1 0,-2-24-1 0,1 0-3 0,12-1-9 0,-12-10-5 0,10-12-5 0,-9 11 1 0,-1 1 10 0,-12-2 9 0,-1 13 2 0,-11-11 1 0,13-1 0 0,-13 0-1 0,12-12 0 0,-1 25 1 0,-11-14 4 0,13 13 1 0,-13-11 1 0,0 23 3 0,0-11 1 0,0 11 0 0,-13 0-1 0,2 23-2 0,-25 0-3 0,11 13-5 0,14 0-1 0,11-12 1 0,11 10 2 0,25-9-2 0,0-13-2 0,12 12 1 0,-12-1 0 0,-13-10 2 0,-23-1 1 0,0 0 3 0,-36-1-1 0,2 1-3 0,-3-1-1 0,1-11-4 0,25 0-13 0,-1 0-18 0,12-23-12 0</inkml:trace>
  <inkml:trace contextRef="#ctx0" brushRef="#br0" timeOffset="43">24138 6668 43 0,'0'0'0'0,"0"-61"10"0,0 14 2 0,0 23 0 0,0 13-1 0,0-1-3 0,0 12-4 0,12 47 4 0,0 0-3 0,-12 24-1 0,12 13-3 0,-12-13 2 0,0-10-1 0,0 10 1 0,0-11-1 0,0-13-2 0,-12-10 1 0,0-3 0 0,0-21 1 0,12-1 0 0,-12-24 0 0,12-12-1 0,0-12-1 0,0-11 0 0,24-1 1 0,0 12-1 0,-12 12 0 0,12 12-1 0,-1 12 1 0,-11 0 0 0,-1 36 1 0,2 0 0 0,-13 1-1 0,12-16 1 0,-1 4-2 0,14-13 1 0,-1 1 0 0,-12-13 0 0,23-25 1 0,25-21 0 0,-37 21 0 0,-10 13-1 0,-13 12 0 0,11 0 0 0,49 58 0 0,-48-33 0 0,12-13 0 0,-1-12 1 0,-11 0-1 0,0-12 1 0,0-13 1 0,-24 4 0 0,0-16-1 0,-23 1 0 0,-12 12-1 0,-2 12 1 0,2 0-1 0,11 24 0 0,12 13-1 0,-1 9 1 0,15 3-1 0,20-13 0 0,26-1 0 0,0-11 0 0,13-12 1 0,-2-12-1 0,0-11 1 0,1-13 0 0,24-94 5 0,-72 57-2 0,0-9-2 0,0 11-1 0,12 10 0 0,0 25 1 0,0 12 0 0,-12 13 0 0,0 34-4 0,-24 191 0 0,12-130 2 0,12-1 0 0,12-11-3 0,12-14-5 0,11-21-2 0,1-24 8 0,11-26 2 0,1 1 2 0,0-34 0 0,-12 9 0 0,11-10 1 0,-11 10 0 0,-12-10-1 0,-11 23 2 0,-13 11 1 0,0 2 3 0,-25 11-3 0,-11 24-2 0,-12 13-2 0,25 9 0 0,10-10 0 0,2-13 0 0,22 2-1 0,2-25 2 0,22-25-1 0,1 2 1 0,0-36 0 0,0 11-1 0,-13-11 0 0,-11-12 1 0,-1 21 0 0,-11 29 0 0,-34 79 2 0,11 14-1 0,-2-1-1 0,13 12 0 0,24-11-1 0,0-13-1 0,1-11-4 0,-13 0-17 0,0-25-22 0,-13-11-29 0</inkml:trace>
  <inkml:trace contextRef="#ctx0" brushRef="#br0" timeOffset="44">22864 7834 59 0,'0'0'0'0,"-83"12"16"0,47 0-9 0,-24 12 5 0,36-12-3 0,13-1 1 0,22-22-7 0,49 11-1 0,59-36-1 0,60-11-1 0,47-14-2 0,23 14-1 0,2 12 1 0,-25 23 1 0,-11-24-1 0,-60 0 3 0,-36 13 0 0,-35 11 1 0,-50-13 1 0,-9 14-2 0,-25-1-5 0,0 1-8 0,-36 22-11 0,-24 1-10 0,-23-1-3 0</inkml:trace>
  <inkml:trace contextRef="#ctx0" brushRef="#br0" timeOffset="45">23079 7858 55 0,'-84'24'16'0,"-23"-1"-5"0,-24 14 0 0,71-14-7 0,48-23 0 0,12 11-2 0,49-34 0 0,33 0-2 0,72-25 1 0,50-13-1 0,58-10 2 0,23 12-3 0,-11 13 2 0,-36 9 1 0,-36 1 3 0,-46 13 5 0,-37-2 2 0,-49 14-2 0,-45-1-5 0,-14 12-4 0,-11 0-11 0,-23-11-51 0,23 11 1 0</inkml:trace>
  <inkml:trace contextRef="#ctx0" brushRef="#br0" timeOffset="46">14088 14930 28 0,'-12'0'28'0,"0"-23"10"0,12 23-32 0,0-12 0 0,0 12 0 0,0 0 0 0,0-11-1 0,0 11-2 0,12 0-1 0,-12 0 14 0,0 0-15 0,12 0-1 0,0 0 1 0,10 0 1 0,-22 0-1 0,25 11 2 0,-1-11-2 0,142-24 4 0,-118 12-4 0,12 12 0 0,-12 0-1 0,-2 0 1 0,-10 12 0 0,13-12-1 0,-14 0 1 0,13 0-1 0,-1 0 0 0,1 0 1 0,-12 0 0 0,-13 0 0 0,13 13 2 0,-24-13-1 0,0 0 0 0,0 0 0 0,0 0-1 0,0 0 1 0,0 0-1 0,12 11-1 0,-12-11 0 0,0 0 1 0,-2 0 0 0,-10 0-28 0,0 12-6 0,0-1-9 0,0 13-11 0</inkml:trace>
  <inkml:trace contextRef="#ctx0" brushRef="#br0" timeOffset="47">16588 14847 33 0,'0'0'12'0,"0"-13"-3"0,0 13-1 0,0-11 0 0,0 11 2 0,0 0 2 0,-11 0-3 0,11 0-2 0,0 0-2 0,-13 0 1 0,13-12 0 0,-11 12-1 0,11 0 0 0,0 0 1 0,0-11 0 0,0 11-3 0,11 0-1 0,2 0 0 0,22 0 1 0,1 0-1 0,12-12 0 0,11 0-1 0,2 12 0 0,9-13 0 0,-22 13 0 0,11 0 0 0,-11 0 0 0,11 0 0 0,-11 0 1 0,-12 0-1 0,0 0-1 0,11 13 0 0,60-1 2 0,-84 0-1 0,2-12 0 0,22 0 7 0,-34 0-6 0,-2-12 0 0,2 12-1 0,-2 0 0 0,1 0-1 0,-12-12 1 0,11 12-3 0,-11 0-14 0,0 24-33 0,0 10-46 0</inkml:trace>
  <inkml:trace contextRef="#ctx0" brushRef="#br0" timeOffset="48">4835 16894 33 0,'-13'0'7'0,"2"0"2"0,11 0-4 0,0-11 2 0,0-1 0 0,0 1 1 0,0 11-1 0,0-13-2 0,0 13 0 0,0 0-1 0,0-12-1 0,11 12-2 0,-11 0 2 0,13-12-1 0,-13 12 1 0,12 0 1 0,-1-11 0 0,2 11 0 0,11 0 0 0,-1 0 0 0,-12 0-2 0,2 0 0 0,23 11-1 0,-13 1 0 0,13 0-1 0,24 1 0 0,0-2 1 0,23-11-1 0,0 12 1 0,1-12-1 0,23 0 1 0,-12 0 0 0,0 0-4 0,13 0 4 0,-14 11-1 0,13-11-1 0,1 13 1 0,-14-13-1 0,15 0 0 0,-14 12 1 0,-24-12-2 0,1 12 1 0,-13-12 3 0,-11 0 1 0,0-12 0 0,-13 0 0 0,-23 12 0 0,12-24 4 0,-12 12-6 0,-12 12-3 0,0 0-13 0,11 0-21 0,-22 23-48 0</inkml:trace>
  <inkml:trace contextRef="#ctx0" brushRef="#br0" timeOffset="49">1358 16716 65 0,'0'-11'1'0,"-13"-1"5"0,26 12 1 0,-13-12-3 0,36-12 0 0,-24-12-1 0,23 12 0 0,-23-11 0 0,12-1 0 0,0 0 0 0,-12 0-1 0,12-10 1 0,-1 9-1 0,-11-10 0 0,-12 10 1 0,11 3 0 0,-11-3 1 0,-23-34 4 0,0 58-8 0,-1 13 1 0,12 0-1 0,-12 0 0 0,12 13 0 0,0-13 1 0,0 24-2 0,0-12 1 0,0 23 0 0,1 2-1 0,11-3 1 0,0 3 0 0,11-3 0 0,1 3 0 0,12-1-1 0,12-13 1 0,1 13 1 0,-3-24 0 0,14 24-1 0,-12-24 0 0,-12 0 0 0,-2 0 0 0,-9-12 0 0,-1 0 1 0,-12 0 0 0,0 0 3 0,-12 0-3 0,-1 0-1 0,-9 0 0 0,-2 23 0 0,-12 1 0 0,0 12 1 0,11 0-1 0,4-1-2 0,-4 13 2 0,13-12 1 0,0-1-2 0,24 12-1 0,25-10 3 0,-3-25 2 0,14 0-1 0,0-12-2 0,-1-36 2 0,-11 24 0 0,12-24 0 0,-25 0-5 0,13 1-9 0,0 11-15 0,0-13-53 0</inkml:trace>
  <inkml:trace contextRef="#ctx0" brushRef="#br0" timeOffset="50">1918 16513 34 0,'-13'-11'11'0,"13"-12"-6"0,-11-2 1 0,11 13-1 0,-12-11 8 0,12 12-5 0,-11 11 2 0,11 11-5 0,0 24-1 0,11 73 4 0,1-73-5 0,-1 13-1 0,2 0 1 0,-1-13-2 0,-12 1 1 0,23 0 0 0,-23-36-1 0,12 0 1 0,0 0-1 0,0-24 1 0,0 0-2 0,0-12 0 0,12-96 1 0,-24 98 0 0,0 10 0 0,0 0-1 0,0-24 1 0,0 36-1 0,12 1 1 0,-12 11 0 0,0 11 0 0,12 13 1 0,-12 23 0 0,10 2 0 0,3-2-1 0,-1 1 0 0,12-12 1 0,59-24 0 0,-47-24-10 0,11-24-12 0,-22-12-17 0,-2 23-24 0</inkml:trace>
  <inkml:trace contextRef="#ctx0" brushRef="#br0" timeOffset="51">2525 16240 56 0,'0'0'0'0,"-24"0"7"0,11 0 3 0,-10 0 0 0,10 24-1 0,3 12-3 0,-14-1 0 0,12 13-1 0,12-12-1 0,-12 11-1 0,24-11-2 0,-12 0 0 0,36-12-1 0,-1-12 1 0,1-12 1 0,12 0-2 0,-1-24 1 0,-11 0-1 0,0-12 1 0,-1-12 0 0,-10 14 0 0,-14-16-1 0,1 16 0 0,-1-14 0 0,-11 12 1 0,0-1-1 0,13 3 1 0,-13 10-1 0,0 11 0 0,0 2 0 0,0 11 1 0,0 0 1 0,0 11-3 0,0 2-6 0,0-13-5 0,12 12-4 0,-1-12-6 0,-11 0-7 0,0 0-1 0</inkml:trace>
  <inkml:trace contextRef="#ctx0" brushRef="#br0" timeOffset="52">2787 15847 40 0,'-13'-25'8'0,"2"-9"1"0,11 34 1 0,-12 0-1 0,12 0-2 0,0 12 2 0,0 35 0 0,0 1-1 0,0 23 0 0,12 1-1 0,12 11-2 0,-12-11 0 0,12-12-3 0,-1-13 0 0,1 0-3 0,0-11 1 0,0-11 0 0,0-25 1 0,0 0 2 0,-14-13-1 0,3-24 0 0,10-9-1 0,-10-26 1 0,-1 1-2 0,12 11 0 0,-24 12 0 0,12 25 1 0,-12 12 0 0,0 11 0 0,0 23 1 0,12 12 1 0,-12 1-1 0,12 12-2 0,10-24-1 0,-9 11-8 0,-13-23-8 0,12-12-9 0,-1 0-47 0</inkml:trace>
  <inkml:trace contextRef="#ctx0" brushRef="#br0" timeOffset="53">3144 15788 78 0,'0'0'0'0,"-25"0"15"0,14 12-9 0,0 10-4 0,11 15-4 0,0-1-72 0</inkml:trace>
  <inkml:trace contextRef="#ctx0" brushRef="#br0" timeOffset="54">3608 15919 58 0,'-11'0'5'0,"-25"-13"0"0,11 13 2 0,2 0 1 0,0 13-1 0,-13 11-1 0,12 10-2 0,0 16 0 0,11-16-1 0,13 14-2 0,0-12 0 0,13 0-1 0,-1-24 1 0,0-12 2 0,0 0 0 0,12-24-1 0,-12-24 0 0,10 0-1 0,-9-23 0 0,-1 0-1 0,-12-13 1 0,0-12-3 0,0-9 2 0,0 21-1 0,-12 36 0 0,-1 25 1 0,3 10 0 0,-14 13 0 0,12 36 1 0,0 23 2 0,0 14 0 0,12 21 0 0,12-12 0 0,12-9-1 0,10-14-1 0,15-23 0 0,-1-12 0 0,-13-11 1 0,12-13-1 0,-11-37 1 0,0 1-1 0,12-12-1 0,-24 1 0 0,13-12-1 0,-26-13-1 0,-1 24 2 0,-10 1 0 0,0 23 0 0,0 11 0 0,-21 2 0 0,8 11 1 0,-23 24-1 0,12 13 1 0,-12 9 0 0,36 2 0 0,0 0 1 0,12-14-1 0,24 3-1 0,12-13 0 0,-1-12 1 0,25-12 0 0,-14 0-2 0,157-144-8 0,-167 97 7 0,-12 12 1 0,-12-13 1 0,-12 12-1 0,12 13 1 0,-24-14 0 0,0 3 1 0,0-3-1 0,-12 14-1 0,0 11 1 0,-12 0 1 0,12 12 0 0,-13 24-2 0,2-1 2 0,-13 14 1 0,25-3-1 0,-25 14 1 0,12 0-1 0,12-12 1 0,12-13-2 0,0 1 0 0,12-11 1 0,-12-2 0 0,12 1 0 0,0-12-2 0,-12 0 2 0,13-12 1 0,10-12-2 0,-12 12-1 0,2-11 1 0,-1 0 1 0,-1-2-1 0,-11 25 0 0,12-25 2 0,-1 38-3 0,-11-13 2 0,13 12-2 0,-1-12 0 0,0 25 1 0,0-14 1 0,0 1-2 0,12-12 1 0,-2 0 2 0,3-12-2 0,-1 1 1 0,12-26-2 0,-24 13 0 0,23-47 2 0,-22 59-1 0,-2 1 0 0,-11-2 0 0,12 13 0 0,-1 0 1 0,-11 13-1 0,13 10 0 0,-1-23 1 0,-1 11-1 0,14-11 2 0,-2-11-1 0,-11-12 0 0,0-2 0 0,0 13 0 0,-12-1 0 0,12 13 0 0,48 50 0 0,-14-39-2 0,-10 1-1 0,13-35-2 0,-14-2-2 0,-12 0-2 0,-10 3-1 0,-13-2-6 0,-24 24-14 0,-1 0-26 0</inkml:trace>
  <inkml:trace contextRef="#ctx0" brushRef="#br0" timeOffset="55">1048 17538 62 0,'0'0'0'0,"-71"0"2"0,47-12-1 0,24 12 2 0,0-12 1 0,24-12 2 0,35 1 0 0,37-14-1 0,23 3 0 0,47-26 0 0,49-35 4 0,35-13-1 0,36-10-2 0,34-37-1 0,38 0-2 0,12 0 0 0,11-12 3 0,-12 24-2 0,-24 12-1 0,-47-1-1 0,-36 38-3 0,-60 11 2 0,-95 47-1 0,1-11 3 0,-50 34-2 0,-45 13-3 0,-13 0-1 0,-49 13-8 0,-9-2-16 0,-37 25-10 0,23 0-18 0</inkml:trace>
  <inkml:trace contextRef="#ctx0" brushRef="#br0" timeOffset="56">1406 17538 69 0,'0'0'0'0,"-84"0"13"0,73 0-7 0,22-12-4 0,61-24 0 0,47-35 2 0,58-24 2 0,63-36-1 0,44-36-1 0,63-12 1 0,10-11 1 0,12 12 2 0,-11-1 2 0,-25 24-3 0,-24 12-1 0,-59 36-3 0,-35 12-2 0,-60 23 1 0,-36 13 3 0,-35 11-3 0,-37 23-1 0,-24 2-1 0,-59 35-136 0</inkml:trace>
  <inkml:trace contextRef="#ctx0" brushRef="#br0" timeOffset="57">19184 14847 33 0,'0'-13'24'0,"-13"2"3"0,3 11-16 0,-14 0-1 0,12 0-3 0,-24 0 0 0,24 0-1 0,0 11 0 0,12-11-2 0,12-11 0 0,36 11-3 0,11-12 0 0,37 1 0 0,23 11-1 0,-12 0 1 0,-12 11-1 0,-23-11 0 0,-14 12 0 0,-22-1 0 0,-11 2 1 0,-50-13 3 0,-11 0-3 0,13 0 0 0,-72-13 0 0,11 2 0 0,-11-1-1 0,-12 12 1 0,12 0-1 0,12 0 0 0,23 0 1 0,24 12 0 0,24-12-1 0,1 0 0 0,22 0 1 0,13 11-1 0,24-11 1 0,23 0-1 0,25 0 1 0,-1-11-1 0,-12 11 1 0,-12 0-1 0,-23 0 0 0,-12 11 0 0,-12-11 0 0,-24 0 0 0,0 0 3 0,-12 0-2 0,-36 0-1 0,-11 0 1 0,-25 13-1 0,-11-13 0 0,-1 0 0 0,24 12 0 0,14-12 0 0,22 0 0 0,24 12 0 0,12-12 0 0,12 0 0 0,24 0 1 0,58-12-1 0,2 12 0 0,274 12 1 0,-335-12-1 0,13 13 0 0,-37-2 0 0,-11-11 0 0,-23 0 0 0,-36 0 1 0,-13 0-1 0,-35 0 0 0,0 0 0 0,-24 0-1 0,-202 12 3 0,309-12-2 0,24 0-1 0,0 11 0 0,24-11 1 0,71 0 1 0,0 0-1 0,12 12 1 0,11-12-2 0,-22 0 1 0,-24 0 1 0,-25 12-1 0,-11-12 0 0,-24 0 0 0,-12-12 1 0,0 0 0 0,-12 12-2 0,-1-11 1 0,2-1-1 0,-12 12 1 0,11 0 0 0,-12 0 0 0,24 0 0 0,-12 0 0 0,12 0-1 0,0 0 0 0,0 12-93 0,0-12 46 0</inkml:trace>
  <inkml:trace contextRef="#ctx0" brushRef="#br0" timeOffset="58">23102 4262 34 0,'-12'-35'10'0,"-12"11"10"0,13 12-7 0,-2 24-10 0,-10 24 2 0,-1-1-2 0,12 1-2 0,-12 25 1 0,12-3 0 0,12 2-1 0,12-13-1 0,24 1-1 0,0-24 2 0,-1-1-1 0,12 1-1 0,-11-11 2 0,-11-13 1 0,-2-25 2 0,13-10-1 0,-36-1 2 0,12-35 1 0,-12-1-3 0,-12-11-1 0,-12 11 0 0,0 1 0 0,1 23 1 0,-1 13-2 0,12 23 0 0,-12-1 0 0,24 13-2 0,-12 13-14 0,12 22-10 0,12 1-13 0,-12-12 6 0</inkml:trace>
  <inkml:trace contextRef="#ctx0" brushRef="#br0" timeOffset="59">23578 4239 54 0,'0'0'0'0,"0"-23"19"0,0 23-6 0,0 0 5 0,0-13-4 0,0 1-7 0,-12 12-4 0,1-12 4 0,-1-1-3 0,-1 13-3 0,2 0-1 0,11 0-1 0,-12 0 1 0,12 0-11 0,12 13-12 0,12-1-11 0,-1 0-22 0</inkml:trace>
  <inkml:trace contextRef="#ctx0" brushRef="#br0" timeOffset="60">23984 3965 74 0,'0'0'0'0,"-13"-12"15"0,2-1 2 0,-13 2-2 0,-1 11-4 0,2 0-4 0,-1 24-5 0,12 0-2 0,-1 10 2 0,13 16-1 0,0-16 0 0,13 14 0 0,-1-12 1 0,24 1 0 0,-12-3-1 0,12-22 0 0,-12 0 0 0,-1 1 0 0,1-13 0 0,-1-13 1 0,2-11 0 0,10-10 1 0,-23-3-1 0,0-10 1 0,-12 10 1 0,0-22 0 0,-12 13 0 0,0 9-1 0,-23-10 0 0,10 22-2 0,-11 13 0 0,2 1-1 0,-3 11 0 0,14 11-2 0,10 1-1 0,-10 24-15 0,10 0-9 0,13 12-11 0,13-1-43 0</inkml:trace>
  <inkml:trace contextRef="#ctx0" brushRef="#br0" timeOffset="61">24388 3822 49 0,'0'0'9'0,"-12"-12"7"0,12 12 0 0,-13 0-5 0,3 0-6 0,10 25-2 0,-12 9-1 0,0 14 0 0,12 0 0 0,0-12-1 0,0-13 0 0,12 1-1 0,0-11 1 0,23-2 0 0,-24-11 3 0,14 0 0 0,-1-11-2 0,12-26 1 0,-25 24 0 0,1-21 1 0,-12-14 1 0,12 12 0 0,-24-11 0 0,-11-1-2 0,-1 12-1 0,-12 25-1 0,24-1 0 0,-24 12 0 0,23 71-139 0</inkml:trace>
  <inkml:trace contextRef="#ctx0" brushRef="#br0" timeOffset="62">24662 3667 68 0,'0'-24'10'0,"12"1"0"0,-12 12 0 0,12 11-2 0,0 34 8 0,-12 26-5 0,0 22-2 0,0-9 0 0,0-2-2 0,0-10-3 0,0-3 0 0,-12-22-5 0,12-12 4 0,0 0 0 0,0-13-3 0,12 1-4 0,0-12-15 0,0-12-15 0,-12 1-50 0</inkml:trace>
  <inkml:trace contextRef="#ctx0" brushRef="#br0" timeOffset="63">22900 5096 52 0,'0'0'0'0,"-36"0"8"0,36 0 1 0,0 0-1 0,24-24 0 0,22-12-4 0,39-11 0 0,58-14 1 0,35-10-2 0,25-13-2 0,11 13 1 0,0 0 1 0,1 0 0 0,-25 12-2 0,-35 0 2 0,-24 9 1 0,-36 16 2 0,-23 10-3 0,-36 11 0 0,-12 2-1 0,-13 11-1 0,-11-12-1 0,0 24-13 0,-11-12-7 0,-26 36-5 0,-10-11-9 0,-1-4-7 0</inkml:trace>
  <inkml:trace contextRef="#ctx0" brushRef="#br0" timeOffset="64">22876 5191 25 0,'-24'13'8'0,"-83"10"10"0,96-12-4 0,11-22-6 0,34-12-2 0,25-27-2 0,38-8 0 0,58-14-2 0,35-24 2 0,35 14-2 0,13-12-3 0,-23 21 4 0,-12 14-1 0,-36 11 0 0,-49 12 4 0,-34 1 0 0,-36 23-1 0,-24-1 1 0,-12 2-1 0,-12-1-2 0,0 12-1 0,0 0-1 0,0-11-1 0,11 11 0 0,1 0-1 0,12 0-6 0,-12 0-10 0,12-13-7 0,-12 13-21 0,-12 0 12 0</inkml:trace>
  <inkml:trace contextRef="#ctx0" brushRef="#br0" timeOffset="65">22435 15419 22 0,'0'0'4'0,"-12"0"0"0,12 0 7 0,12 0-3 0,-12 0-5 0,11 12 0 0,2-12 1 0,-1 0-2 0,12 0 1 0,0 0-2 0,-1 0 0 0,13 0 0 0,-12 0 0 0,71-12 2 0,-71 0-3 0,0 12 1 0,-1-12 0 0,2 12-1 0,-14-12 0 0,12-12 2 0,-10 24-2 0,11-12 1 0,-24 12 0 0,24-11 1 0,-24 11 0 0,0-13 0 0,12 13 0 0,-12 0 1 0,0 0-1 0,0-12 0 0,0 12-1 0,0 0 1 0,0 12 0 0,-24 12 0 0,12-24-1 0,-12 12 0 0,11-1 1 0,-10 2-1 0,0-1 2 0,-1-12-2 0,1 12-1 0,-2-12 2 0,1 0-2 0,0 12 1 0,1-12 0 0,-1 0-1 0,-1 0 0 0,14 0 1 0,-1 0 0 0,-12 0-1 0,13 0 1 0,-1 0-1 0,0-12 0 0,0 12 0 0,-1 0 1 0,2 0 0 0,11 0-1 0,-12 0 1 0,12 0-1 0,12 0 0 0,-12 0 0 0,36 12 0 0,-24-12 0 0,11 0 1 0,13 0-2 0,0 0 1 0,0 0 0 0,-1 0 0 0,1-12 0 0,47-12-1 0,-60 11 1 0,-10 13 0 0,-1-11 1 0,-12-1-1 0,0 12 1 0,0-11 0 0,0 11-1 0,0 0 0 0,-12 11 0 0,-12 1 0 0,12-1 2 0,-24 2-1 0,13-1-1 0,-1 0 1 0,0 0-1 0,0-12 1 0,-11 12-1 0,-1-2 1 0,0-10-1 0,-59 0 1 0,59 0 0 0,1 0-1 0,23-10 1 0,-12 10-1 0,12-12 0 0,12 12 1 0,-12-12-1 0,12 12 1 0,0 0-1 0,0 0 0 0,0 0 1 0,12 0-1 0,-12 0 0 0,24 12 0 0,-12-12-1 0,23 0 1 0,1 12 0 0,12-12-1 0,-2 0 2 0,110-12-3 0,-120 0 2 0,-13 12 1 0,2 0-3 0,-2-12 1 0,-12 0 1 0,14 12 0 0,-13-13 0 0,0 2 0 0,0-1-1 0,-12 12 1 0,0 0 1 0,-12 12-1 0,-12-1 0 0,-1 2 1 0,2-1 0 0,-13-12 0 0,-59 24 0 0,72-24-1 0,-13 0 2 0,-71 0-2 0,82-12 0 0,2 12 1 0,-1-12 0 0,12 12-2 0,-1 0 1 0,3-12 0 0,10 12 0 0,0 0 1 0,10 12-3 0,3-12 2 0,10 0 1 0,-10 0-1 0,23 12-1 0,11-12 0 0,-11 0 2 0,11 0-1 0,-11-12-1 0,0 12 1 0,1 0 0 0,-26-12 0 0,12 12 0 0,-10-13 0 0,-1 2 0 0,-12 11-1 0,11 0 1 0,-11-12 0 0,0 12-1 0,0 0 1 0,0 12 0 0,-11-12 1 0,-1 11 0 0,12 2-1 0,-13-13 0 0,2 12 0 0,-1-12 1 0,1 12-1 0,-14-12 0 0,13 12 0 0,-24 0 0 0,0-2 0 0,0 3 1 0,13-13-1 0,-1 0 0 0,-11 0 0 0,23 0 0 0,-1 0 1 0,2-13-1 0,-1 13 0 0,-1-10 0 0,13 10 0 0,-11 0 1 0,11-12-1 0,0 12 0 0,0 0-1 0,11-12 1 0,2 12 0 0,-1 0 0 0,12 0 0 0,-12 0 0 0,0 0 0 0,22 0-1 0,-9 0 1 0,11-12 0 0,-12 12 0 0,-1-12 0 0,1 12-1 0,-12 0 1 0,0-13 0 0,-12 13 0 0,12-11 1 0,-12 11-1 0,13-12 0 0,-13 12-1 0,11-11 1 0,-11 11 0 0,12 0 0 0,-12 0 0 0,11 0 0 0,-11 0 0 0,0-13 0 0,0 13 1 0,0 0-1 0,13 0-1 0,-13-12 1 0,0 12 0 0,0 0 0 0,0 0 0 0,0 0 0 0,-13 0 0 0,13 0 0 0,0 0-1 0,0 0-6 0,-11 0-33 0,-1 12-30 0</inkml:trace>
  <inkml:trace contextRef="#ctx0" brushRef="#br0" timeOffset="66">23839 5359 32 0,'0'-37'12'0,"-10"13"5"0,-38 24-1 0,24 24-9 0,-1-12 2 0,2 13 0 0,0-2-2 0,10 12-2 0,-10-11-1 0,12 12 0 0,-2 1 0 0,1-16-2 0,12 29-1 0,0-16 0 0,0 3 0 0,12-14-2 0,12 13 2 0,-1-24-1 0,-10 1 1 0,33-13-1 0,-9 0-1 0,-1-13 2 0,-2-11 2 0,-9-12 1 0,11 1-2 0,-12-1-2 0,-1-12 1 0,1-59 2 0,-24 83-3 0,-11 0 1 0,-13 1-1 0,12-13 0 0,-12 11 1 0,-1 2 0 0,2 12-1 0,0 11-2 0,11 0 1 0,-24 11 1 0,12 1 0 0,-1 24 1 0,14-11-1 0,-1 9 0 0,1-10 0 0,-1 12 0 0,-1 0 0 0,13 0 0 0,0 35 0 0,0-35 0 0,13-1-1 0,-1 13-1 0,11-23 2 0,-12-14 0 0,14-11 0 0,-1 0 0 0,12 0 0 0,-14-36 3 0,3 11-2 0,11-9 1 0,-25-3-2 0,14 3-1 0,-1-3 2 0,-13 3-1 0,-11 9 0 0,0-11 0 0,0 24 0 0,0-24 1 0,-24 1-1 0,13 24 1 0,-1-14-1 0,-12 25 0 0,-1-12 0 0,2 12-1 0,0 0-1 0,-25 0 3 0,12 12-1 0,0 0 1 0,13 12-1 0,-1-12 0 0,12 23 0 0,-12 1 0 0,12 0 0 0,12 0 0 0,0-1-1 0,0 1 1 0,25 12 0 0,-2-25-2 0,-12 13 1 0,25-12 1 0,-13-11-1 0,14-2 1 0,-13-11 0 0,0-24 1 0,-2 0 1 0,14-12 0 0,-11-12-2 0,-1 1 1 0,-12 0-1 0,-12 11 2 0,0-23-1 0,-12 11 1 0,-12 0-1 0,-1 12-1 0,-11 1-1 0,2 35 0 0,10 12 0 0,-12 22-9 0,12 16-32 0,1-4-32 0</inkml:trace>
  <inkml:trace contextRef="#ctx0" brushRef="#br0" timeOffset="67">22625 15657 29 0,'0'0'15'0,"0"-11"-11"0,-11 11-2 0,11 0-1 0,0 0-1 0,0 0 0 0,0 0 0 0,0 0 1 0,11 0-1 0,-11 0 1 0,0 0 0 0,0-13 5 0,0 13-5 0,0-12 0 0,0 12-1 0,13-12 0 0,-1 12 0 0,-1 0-2 0,-11 0-6 0,12 0-29 0</inkml:trace>
  <inkml:trace contextRef="#ctx0" brushRef="#br0" timeOffset="68">18256 14895 54 0,'0'0'6'0,"-12"0"2"0,12-11 0 0,12 11 5 0,-2-13 2 0,-10 13-10 0,13-12 3 0,-13 12 0 0,12 0-3 0,-12 0-1 0,11 0-1 0,14 0-1 0,-1 12-1 0,12-12 0 0,11 0 0 0,-11 0 0 0,-25 0 0 0,2 0 3 0,-26 0 2 0,2 0-3 0,-25 0-2 0,0-12 1 0,1 12 0 0,10 0 0 0,14-12 0 0,-1 12 0 0,35 12-1 0,13-12-1 0,-12 12 0 0,0-12 1 0,-12 0-1 0,-12 0 2 0,0-12 0 0,0 12-1 0,0-12 0 0,0 12 1 0,0 0-2 0,-12-13 1 0,12 13-1 0,0 0-3 0,-11 0-21 0,-2 25-86 0</inkml:trace>
  <inkml:trace contextRef="#ctx0" brushRef="#br0" timeOffset="69">8646 16894 46 0,'-12'0'4'0,"-24"0"4"0,0 13 1 0,23-13 1 0,-9 0 2 0,22 0-1 0,0 0-5 0,22-13-1 0,27 13 1 0,10-11-1 0,37 11-1 0,11 0-2 0,24 0 0 0,-13 0 0 0,-9 0-1 0,-14 0 0 0,0-12 0 0,-24 12 0 0,-24-11-1 0,2 11 1 0,-27-13-1 0,-9 13-3 0,-13 0-8 0,0 0-40 0,-13 0 1 0</inkml:trace>
  <inkml:trace contextRef="#ctx0" brushRef="#br0" timeOffset="70">8621 17002 51 0,'-11'0'5'0,"11"-12"10"0,0 12-1 0,0 0 15 0,24 0-23 0,23 0-1 0,13-12-2 0,47-1 0 0,24-21 0 0,12 22-1 0,0-13-1 0,-12 14 0 0,-12-1-1 0,-37 12 1 0,-21 0-1 0,-25 0 0 0,-13 0 2 0,-23-11 6 0,0 11-7 0,0-13-2 0,0 13 2 0,0 0-1 0,-12 0 1 0,12 0-2 0,0 0 3 0,0-12-2 0,-11 12-1 0,11 0 2 0,0 0-1 0,-12-12-1 0,12 12 1 0,-13 0 2 0,13 0-1 0,0 0-2 0,0 0-1 0,0 0-21 0,0 12-10 0,0 13-34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000" max="10000" units="dev"/>
          <inkml:channel name="Y" type="integer" min="-10000" max="10000" units="dev"/>
          <inkml:channel name="F" type="integer" max="255" units="dev"/>
          <inkml:channel name="T" type="integer" units="dev"/>
        </inkml:traceFormat>
        <inkml:channelProperties>
          <inkml:channelProperty channel="X" name="resolution" value="1" units="1/dev"/>
          <inkml:channelProperty channel="Y" name="resolution" value="1" units="1/dev"/>
          <inkml:channelProperty channel="F" name="resolution" value="1" units="1/dev"/>
          <inkml:channelProperty channel="T" name="resolution" value="0" units="1/dev"/>
        </inkml:channelProperties>
      </inkml:inkSource>
      <inkml:timestamp xml:id="ts0" timeString="2025-11-15T16:17:57.53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antiAliased" value="0"/>
    </inkml:brush>
  </inkml:definitions>
  <inkml:trace contextRef="#ctx0" brushRef="#br0">19184 6620 27 0,'0'0'42'0,"0"-13"-31"0,0 2 6 0,0 11-8 0,-13 0-2 0,13 0-2 0,0 0-1 0,25 0-1 0,11 0 0 0,12 0-1 0,-1-12 0 0,12 12 0 0,-23 0 0 0,-12 0-1 0,0 0-1 0,-12 0 1 0,-12 0 0 0,0 12 2 0,-107-12 1 0,46 0-3 0,3 11 2 0,-2-11-2 0,13 0 1 0,11 0-1 0,12 0 0 0,12 0 0 0,12 0-1 0,0 0 1 0,0 0-1 0,24 0 0 0,12 0 1 0,-2 13-1 0,63-13 0 0,-51 0 1 0,-21 0-1 0,-14 0 0 0,-11 0 2 0,-94 0 0 0,45 0-2 0,13 12 0 0,14-12 1 0,-2 0 0 0,24 0-1 0,-12 0 0 0,24 0 1 0,119 0-2 0,-60-12 1 0,-12 12 0 0,-11 0 0 0,-24 0 1 0,13 0 1 0,-37 0-1 0,0 0 0 0,-13 0-1 0,1 0 0 0,-24 0 0 0,36 0 0 0,0 12 0 0,-12-12 1 0,12 12-1 0,0-12 0 0,0 0 0 0,-11 0 0 0,11 0 0 0,0 0 1 0,-12 0-1 0,12 0 0 0,0 0 0 0,0 0-3 0,23 0-8 0,1 13-13 0,0 8-68 0</inkml:trace>
  <inkml:trace contextRef="#ctx0" brushRef="#br0" timeOffset="1">20255 6596 69 0,'-23'0'6'0,"-1"-12"3"0,1 1-3 0,11 11-2 0,12 0 2 0,-12 0-1 0,12-13 0 0,12 26 3 0,-12-13-6 0,24 11 2 0,-2-11-1 0,3 0-1 0,11 12-3 0,11-12 1 0,13 0 3 0,12 0-3 0,11 0-1 0,-12 0 0 0,1 0 2 0,11 11 0 0,0-11-1 0,1 0 2 0,11 0-1 0,-11 0-1 0,11 0-2 0,1 0 1 0,-2 0 2 0,2 0-1 0,-1 0-1 0,12 0 2 0,24-11 1 0,12 11 1 0,12 11-3 0,-12-11 0 0,11 0 1 0,-11 0-2 0,12 0-1 0,-72 0 1 0,108 13-3 0,-73-13 4 0,14 0-1 0,-26 0 0 0,1 0 0 0,-10-13 1 0,-13 13 0 0,-2 0-1 0,-10 0 1 0,-13 0-1 0,-11 0 3 0,-12 0-2 0,-1 0 3 0,-22 0 2 0,-2-11-1 0,1 11 0 0,-12-12-1 0,0 12 0 0,0 0-2 0,0 0 0 0,0 12-30 0,-12 24-61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000" max="10000" units="dev"/>
          <inkml:channel name="Y" type="integer" min="-10000" max="10000" units="dev"/>
          <inkml:channel name="F" type="integer" max="255" units="dev"/>
          <inkml:channel name="T" type="integer" units="dev"/>
        </inkml:traceFormat>
        <inkml:channelProperties>
          <inkml:channelProperty channel="X" name="resolution" value="1" units="1/dev"/>
          <inkml:channelProperty channel="Y" name="resolution" value="1" units="1/dev"/>
          <inkml:channelProperty channel="F" name="resolution" value="1" units="1/dev"/>
          <inkml:channelProperty channel="T" name="resolution" value="0" units="1/dev"/>
        </inkml:channelProperties>
      </inkml:inkSource>
      <inkml:timestamp xml:id="ts0" timeString="2025-11-15T16:17:57.5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antiAliased" value="0"/>
    </inkml:brush>
  </inkml:definitions>
  <inkml:trace contextRef="#ctx0" brushRef="#br0">17161 7739 85 0,'-13'-12'6'0,"1"1"-4"0,-12-14 8 0,12 13-4 0,0 12-1 0,12-11 3 0,0 11 0 0,0 0-2 0,0-12-3 0,12 12-1 0,0 0 0 0,24 0 0 0,0-11 0 0,34 11-1 0,27-13 0 0,21-11 1 0,14 11 0 0,22 13-1 0,-11 0 0 0,0 13-1 0,0-1 0 0,-25 0 1 0,-9 1-1 0,-26-13 1 0,0 0-2 0,-34 0 2 0,-3 0 0 0,-22 0 0 0,0 0 0 0,-12 0-1 0,-12 0 1 0,0-13-1 0,0 13-4 0,-24 0-5 0,-12-12-6 0,-10 12-12 0,-39 0-45 0</inkml:trace>
  <inkml:trace contextRef="#ctx0" brushRef="#br0" timeOffset="1">17315 7716 77 0,'0'0'0'0,"-120"0"10"0,13 0-4 0,35 11-3 0,25 1 2 0,12-12 2 0,10 0 0 0,25-12 0 0,0 12-2 0,0 12 3 0,13-12-6 0,34 0 2 0,0 0 0 0,25-12-1 0,35 1-2 0,25-2 2 0,-1-11-1 0,71 1-1 0,-48 23-2 0,-58 0 0 0,94 0 4 0,-58 0-2 0,-26 0-2 0,-10 0 3 0,-24 12 0 0,-13-12-1 0,-23 0 0 0,-11 0 1 0,-14-12 4 0,-11 12-3 0,0-11 1 0,0 11-4 0,0 0 0 0,0 0 3 0,0 0 0 0,0-13-2 0,0 13-2 0,0 0 0 0,0 0 0 0,12 0-1 0,-12-12 1 0,0 12 1 0,0 0 0 0,0 0-1 0,0 0 0 0,0 0 2 0,0 0-2 0,0 0-4 0,0 0-12 0,11 12-22 0,-11-12-19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000" max="10000" units="dev"/>
          <inkml:channel name="Y" type="integer" min="-10000" max="10000" units="dev"/>
          <inkml:channel name="F" type="integer" max="255" units="dev"/>
          <inkml:channel name="T" type="integer" units="dev"/>
        </inkml:traceFormat>
        <inkml:channelProperties>
          <inkml:channelProperty channel="X" name="resolution" value="1" units="1/dev"/>
          <inkml:channelProperty channel="Y" name="resolution" value="1" units="1/dev"/>
          <inkml:channelProperty channel="F" name="resolution" value="1" units="1/dev"/>
          <inkml:channelProperty channel="T" name="resolution" value="0" units="1/dev"/>
        </inkml:channelProperties>
      </inkml:inkSource>
      <inkml:timestamp xml:id="ts0" timeString="2025-11-15T16:17:57.53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antiAliased" value="0"/>
    </inkml:brush>
  </inkml:definitions>
  <inkml:trace contextRef="#ctx0" brushRef="#br0">14171 5359 67 0,'-24'-25'13'0,"24"13"-10"0,24 12 2 0,-12-13 3 0,12 2 0 0,-12 11-4 0,12-12-1 0,0 12-1 0,10 0-1 0,2 0-1 0,0 0 1 0,0 0 1 0,-12-11 0 0,0 11-2 0,1 11 2 0,-2-22 1 0,-12 11-1 0,12 0 1 0,-10-12-2 0,23 12 3 0,0 0-3 0,-14-12 0 0,3 12-1 0,22 0 3 0,-22-13-1 0,141 13 1 0,-106 0-2 0,-2 0-2 0,14 0 1 0,1-11 1 0,10 11 0 0,-12-12-1 0,13 1 0 0,-1-2 3 0,0 13-3 0,-11 0 2 0,10 0-3 0,2 0 2 0,0 0-1 0,11 0 0 0,12 0-1 0,-12 0 2 0,13-12 0 0,-1 12-3 0,-12-12 3 0,1-1 0 0,-13 13 0 0,0 0-1 0,12 0 0 0,-11 0 0 0,261-21-2 0,-262 21 3 0,-24 0-1 0,1 0 0 0,-13-13 1 0,2 13 0 0,-26 0 0 0,1 0 1 0,-12 0 0 0,-12-12 2 0,12 12-2 0,-12 0 0 0,0 0-1 0,12 0-1 0,-12 0 2 0,12 0-2 0,-12 0 1 0,12-12-1 0,-12 83-135 0</inkml:trace>
  <inkml:trace contextRef="#ctx0" brushRef="#br0" timeOffset="1">4073 5346 69 0,'-13'-24'6'0,"2"-12"4"0,11 25-2 0,0-13-2 0,24 11-1 0,-1 2-1 0,73 11 5 0,-60 0-6 0,0 0 0 0,11 0-1 0,1 0 1 0,11 0 2 0,0 0-2 0,14-12 0 0,10 12 0 0,0 0-2 0,23-11-1 0,1 11 2 0,1 0-1 0,24 0 1 0,-1 0-2 0,11 0 0 0,1-13 0 0,-1 1 1 0,1 0-1 0,0-1-1 0,1 13 1 0,-1-10 0 0,-13-1 0 0,13-2 1 0,-23 13 0 0,-2-12-1 0,-11 12 0 0,-11-12 0 0,-11-12 1 0,-15 12 2 0,-10 1 2 0,-13-14-2 0,-11 2 0 0,-13 11-2 0,2 1-2 0,-25 11 0 0,11 105-147 0</inkml:trace>
  <inkml:trace contextRef="#ctx0" brushRef="#br0" timeOffset="2">8909 6929 54 0,'0'0'0'0,"0"0"26"0,0 0-15 0,0 0-5 0,0 0-3 0,0-12 3 0,0 12-2 0,0 0-2 0,0-11-1 0,0 11 0 0,0 0 0 0,0 0 0 0,0 0-49 0,0 11 7 0</inkml:trace>
  <inkml:trace contextRef="#ctx0" brushRef="#br0" timeOffset="3">8848 7120 71 0,'0'0'0'0,"0"12"2"0,0-12-2 0,12 11 1 0,0-11-2 0,0 0 1 0,-12 0 1 0,0 0 1 0,0 0-2 0,0 13-10 0,0-13-28 0</inkml:trace>
  <inkml:trace contextRef="#ctx0" brushRef="#br0" timeOffset="4">8848 7287 75 0,'0'0'0'0,"-12"0"1"0,0 0 0 0,12 11-1 0,0-11-2 0,12 0-7 0,0 12-46 0</inkml:trace>
  <inkml:trace contextRef="#ctx0" brushRef="#br0" timeOffset="5">8800 7453 63 0,'0'0'10'0,"-11"0"-10"0,11 12-51 0</inkml:trace>
  <inkml:trace contextRef="#ctx0" brushRef="#br0" timeOffset="6">8764 7572 73 0,'0'0'1'0,"-36"23"-3"0,36-23-43 0</inkml:trace>
  <inkml:trace contextRef="#ctx0" brushRef="#br0" timeOffset="7">8610 8049 58 0,'0'0'9'0,"-25"23"-6"0,2-11-5 0,23 1-57 0</inkml:trace>
  <inkml:trace contextRef="#ctx0" brushRef="#br0" timeOffset="8">8025 8715 2 0,'0'0'9'0,"-10"0"3"0,10 0-2 0,0 0-7 0,10 0-5 0,-10 0-27 0</inkml:trace>
  <inkml:trace contextRef="#ctx0" brushRef="#br0" timeOffset="9">4239 7811 33 0,'0'0'0'0,"0"-11"39"0,-11 11-35 0,11-13 2 0,0 13 2 0,0 0 2 0,0-12-2 0,-12 12-2 0,12-12 0 0,0 12-2 0,0 0-3 0,12 0 23 0,-12-13-24 0,24 13 1 0,-1 0 0 0,13 13 0 0,0-13 0 0,0 0 0 0,-1 0 0 0,13 0 0 0,-1-13 0 0,1 13 0 0,11-11 0 0,1-1-1 0,12 12 1 0,-2 0-1 0,-9 0 1 0,10 0-1 0,-11 0 2 0,-1 0-1 0,-11 0 1 0,11-11-2 0,13-2 1 0,-24 1-1 0,11 12 1 0,-11-12-1 0,11 12 0 0,0-11 1 0,-11 11 0 0,12 0-2 0,-23 0 1 0,9-12 2 0,2 12-1 0,-12-11-1 0,83 11 1 0,-84-13-1 0,13 13 0 0,-1 0-1 0,-11 0 1 0,12-12 0 0,0 12 0 0,-1-12 0 0,1 12 1 0,0 0-1 0,11-13 1 0,-12 13-3 0,13 0 2 0,0 0-1 0,-1 0 1 0,1 0-2 0,-12 0 3 0,-13 0-1 0,-12 0 0 0,26 0-1 0,11 0 2 0,-1 0 0 0,-12 13-1 0,-11-13 0 0,0 12-1 0,1-12 2 0,-16 0 0 0,15 0-2 0,-23 0 0 0,23 0 2 0,-24 12-1 0,12-12 0 0,-13 0 0 0,13 0 1 0,-24-12 0 0,12 12 0 0,-12-12-1 0,0 12 1 0,0 0 1 0,0-13-1 0,0 13-1 0,0 0 0 0,11 0 1 0,-11-11 1 0,0 11-1 0,0 0 1 0,0-12-1 0,0 12 0 0,0-11-1 0,0 11 0 0,13 0 1 0,-13 0-9 0,0 0-19 0,0 23-85 0</inkml:trace>
  <inkml:trace contextRef="#ctx0" brushRef="#br0" timeOffset="10">21173 9048 54 0,'0'-11'3'0,"0"-12"10"0,0 10-5 0,-13 13-2 0,13 0-3 0,-11 13 4 0,-1-2-2 0,-11 25-1 0,11 11-2 0,0-11 0 0,0-11-1 0,0 46 2 0,-12 0-2 0,12 0 0 0,12 13-2 0,12-37 3 0,-1 1-1 0,26-13 0 0,-3-10 0 0,15-14 1 0,-1-11 0 0,11 0-1 0,-23-24 1 0,0-11-1 0,-1-1 1 0,-23-12-1 0,-12-12 1 0,0 1-1 0,-12 0 1 0,-11-1 0 0,-120-118 12 0,107 153-13 0,11 14-1 0,2 22 0 0,-12 2-1 0,11 22-6 0,12 13-26 0,-1-23-43 0</inkml:trace>
  <inkml:trace contextRef="#ctx0" brushRef="#br0" timeOffset="11">21780 9324 114 0,'0'0'0'0,"-12"-50"24"0,-11 50-22 0,23 0-2 0,11 0 0 0,1 0 0 0,0 0-1 0,-24 0-3 0,0 0-22 0,12 13-57 0</inkml:trace>
  <inkml:trace contextRef="#ctx0" brushRef="#br0" timeOffset="12">22340 9192 82 0,'0'0'0'0,"-24"-36"4"0,0 24-1 0,12 0-1 0,12-1 2 0,0 13 1 0,-23 25 2 0,-1 0-1 0,12 21-2 0,1-10-1 0,11 0-1 0,0 1-1 0,23 9 1 0,1 2-1 0,11-12 0 0,1-13 0 0,0 0 0 0,0-10 0 0,-1-13 1 0,1-13 0 0,0 2 0 0,-1-24-1 0,-11-13 1 0,-12 0 0 0,-1 1 1 0,-11-1-1 0,0 0 1 0,-23 2 2 0,-1 9-2 0,-36-22 1 0,24 34-2 0,0 25-2 0,2 0 0 0,-62 84-28 0,85-47-9 0,11-14-31 0</inkml:trace>
  <inkml:trace contextRef="#ctx0" brushRef="#br0" timeOffset="13">22900 9061 54 0,'0'-24'32'0,"0"-36"-23"0,0 26-2 0,0 34-2 0,12 11-1 0,-12 36 13 0,-12 0-5 0,-36 74 4 0,23-16-5 0,14-21-3 0,11 0-2 0,0-13-2 0,0-47-1 0,11 23-2 0,2-23 1 0,-13-11-3 0,12-2-2 0,-12-11-25 0,-25 0-88 0</inkml:trace>
  <inkml:trace contextRef="#ctx0" brushRef="#br0" timeOffset="14">20708 9954 93 0,'0'0'0'0,"-72"-23"2"0,26 23-2 0,34 0 0 0,12 0 2 0,0 0 5 0,22-13 4 0,3 13-1 0,392-48 6 0,-227 25-13 0,25 11 2 0,11 12-3 0,12 0-1 0,-23 0-1 0,-13 0 1 0,-11 0 1 0,-25 0-1 0,-35 12 1 0,-13-12-1 0,-33-12-1 0,-2 0-1 0,-83 12 1 0,-12-13 0 0,-36 2-2 0,-24 11-10 0,-22-12-14 0,-1 12-7 0,23 0-27 0</inkml:trace>
  <inkml:trace contextRef="#ctx0" brushRef="#br0" timeOffset="15">20661 9989 88 0,'0'0'0'0,"-95"-12"4"0,35 12-2 0,36 12-2 0,12 1 3 0,24-13 3 0,12-13 1 0,36 1 0 0,35 0 0 0,59 1 0 0,48-12 0 0,37-2 1 0,23 13-2 0,0 12-4 0,0 0-2 0,-12 12 0 0,-35-12 0 0,-13 12 2 0,-47-12-1 0,-24 13 1 0,-60-13 0 0,-35 0 2 0,-25 0 2 0,-34 0-2 0,-1-13-3 0,-11 1 2 0,-1 0-3 0,-12 12-11 0,25 0-43 0,11 0-11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914400" marR="0" lvl="1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marR="0" lvl="3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6" name="Google Shape;3196;p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7" name="Google Shape;319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5" name="Google Shape;3735;p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endParaRPr/>
          </a:p>
        </p:txBody>
      </p:sp>
      <p:sp>
        <p:nvSpPr>
          <p:cNvPr id="3736" name="Google Shape;3736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6" name="Google Shape;3766;p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endParaRPr/>
          </a:p>
        </p:txBody>
      </p:sp>
      <p:sp>
        <p:nvSpPr>
          <p:cNvPr id="3767" name="Google Shape;3767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6" name="Google Shape;3796;p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endParaRPr/>
          </a:p>
        </p:txBody>
      </p:sp>
      <p:sp>
        <p:nvSpPr>
          <p:cNvPr id="3797" name="Google Shape;3797;p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2" name="Google Shape;3802;p5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3" name="Google Shape;3803;p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8" name="Google Shape;3808;p5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9" name="Google Shape;3809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4" name="Google Shape;3814;p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15" name="Google Shape;3815;p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</p:txBody>
      </p:sp>
      <p:sp>
        <p:nvSpPr>
          <p:cNvPr id="3816" name="Google Shape;3816;p5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15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1" name="Google Shape;3821;p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22" name="Google Shape;3822;p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</p:txBody>
      </p:sp>
      <p:sp>
        <p:nvSpPr>
          <p:cNvPr id="3823" name="Google Shape;3823;p5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16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9" name="Google Shape;3829;p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30" name="Google Shape;3830;p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</p:txBody>
      </p:sp>
      <p:sp>
        <p:nvSpPr>
          <p:cNvPr id="3831" name="Google Shape;3831;p5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17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700862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9" name="Google Shape;3829;p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30" name="Google Shape;3830;p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</p:txBody>
      </p:sp>
      <p:sp>
        <p:nvSpPr>
          <p:cNvPr id="3831" name="Google Shape;3831;p5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18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44652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7" name="Google Shape;3837;p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838" name="Google Shape;3838;p5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9" name="Google Shape;3839;p58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19</a:t>
            </a:fld>
            <a:endParaRPr sz="1200" b="0" i="0" u="none" strike="noStrike" cap="non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2" name="Google Shape;3202;p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3" name="Google Shape;320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5" name="Google Shape;3845;g2a33f95ab57_0_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endParaRPr/>
          </a:p>
        </p:txBody>
      </p:sp>
      <p:sp>
        <p:nvSpPr>
          <p:cNvPr id="3846" name="Google Shape;3846;g2a33f95ab57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0" name="Google Shape;3850;g2a33f95ab57_0_1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1" name="Google Shape;3851;g2a33f95ab57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7" name="Google Shape;3857;g2a33f95ab57_0_3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8" name="Google Shape;3858;g2a33f95ab57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3" name="Google Shape;3863;g2a33f95ab57_0_5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4" name="Google Shape;3864;g2a33f95ab57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9" name="Google Shape;3869;g2a33f95ab57_0_4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0" name="Google Shape;3870;g2a33f95ab57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5" name="Google Shape;3875;g2a33f95ab57_0_1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6" name="Google Shape;3876;g2a33f95ab57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2" name="Google Shape;3882;p5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endParaRPr/>
          </a:p>
        </p:txBody>
      </p:sp>
      <p:sp>
        <p:nvSpPr>
          <p:cNvPr id="3883" name="Google Shape;3883;p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7" name="Google Shape;3887;p60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27</a:t>
            </a:fld>
            <a:endParaRPr sz="12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888" name="Google Shape;3888;p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889" name="Google Shape;3889;p6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2" name="Google Shape;3902;p61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28</a:t>
            </a:fld>
            <a:endParaRPr sz="12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903" name="Google Shape;3903;p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904" name="Google Shape;3904;p6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0" name="Google Shape;3920;p6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endParaRPr/>
          </a:p>
        </p:txBody>
      </p:sp>
      <p:sp>
        <p:nvSpPr>
          <p:cNvPr id="3921" name="Google Shape;3921;p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1" name="Google Shape;3211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2" name="Google Shape;321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6" name="Google Shape;3926;p6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7" name="Google Shape;3927;p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7" name="Google Shape;3937;p6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8" name="Google Shape;3938;p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8" name="Google Shape;3948;p6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9" name="Google Shape;3949;p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0" name="Google Shape;3960;p6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1" name="Google Shape;3961;p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3" name="Google Shape;3973;p7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endParaRPr/>
          </a:p>
        </p:txBody>
      </p:sp>
      <p:sp>
        <p:nvSpPr>
          <p:cNvPr id="3974" name="Google Shape;3974;p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8" name="Google Shape;3978;p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979" name="Google Shape;3979;p7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0" name="Google Shape;3980;p72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35</a:t>
            </a:fld>
            <a:endParaRPr sz="1200" b="0" i="0" u="none" strike="noStrike" cap="non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5" name="Google Shape;3985;p7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6" name="Google Shape;3986;p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2" name="Google Shape;3992;p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993" name="Google Shape;3993;p7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4" name="Google Shape;3994;p74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37</a:t>
            </a:fld>
            <a:endParaRPr sz="1200" b="0" i="0" u="none" strike="noStrike" cap="non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3" name="Google Shape;4003;p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4004" name="Google Shape;4004;p7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5" name="Google Shape;4005;p75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38</a:t>
            </a:fld>
            <a:endParaRPr sz="1200" b="0" i="0" u="none" strike="noStrike" cap="non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3" name="Google Shape;4013;p7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4" name="Google Shape;4014;p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805325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8" name="Google Shape;321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219" name="Google Shape;3219;p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14350" lvl="0" indent="-4000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/>
          </a:p>
          <a:p>
            <a:pPr marL="800100" lvl="1" indent="-342900" algn="l" rtl="0">
              <a:lnSpc>
                <a:spcPct val="15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/>
              <a:t>Machine Learning, Tom Mitchell</a:t>
            </a:r>
            <a:endParaRPr/>
          </a:p>
          <a:p>
            <a:pPr marL="800100" lvl="1" indent="-342900" algn="l" rtl="0">
              <a:lnSpc>
                <a:spcPct val="15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/>
              <a:t>Read Chapter 1, 2 – Introduction to Machine Learning, 2</a:t>
            </a:r>
            <a:r>
              <a:rPr lang="en-US" sz="1800" baseline="30000"/>
              <a:t>nd</a:t>
            </a:r>
            <a:r>
              <a:rPr lang="en-US" sz="1800"/>
              <a:t> edition, Ethem Alpaydin</a:t>
            </a:r>
            <a:endParaRPr/>
          </a:p>
        </p:txBody>
      </p:sp>
      <p:sp>
        <p:nvSpPr>
          <p:cNvPr id="3220" name="Google Shape;3220;p4:notes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Lecture-1</a:t>
            </a:r>
            <a:endParaRPr/>
          </a:p>
        </p:txBody>
      </p:sp>
      <p:sp>
        <p:nvSpPr>
          <p:cNvPr id="3221" name="Google Shape;3221;p4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9" name="Google Shape;4019;p7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0" name="Google Shape;4020;p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6" name="Google Shape;4026;p7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endParaRPr/>
          </a:p>
        </p:txBody>
      </p:sp>
      <p:sp>
        <p:nvSpPr>
          <p:cNvPr id="4027" name="Google Shape;4027;p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1" name="Google Shape;4031;p7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2" name="Google Shape;4032;p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2" name="Google Shape;4042;p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endParaRPr/>
          </a:p>
        </p:txBody>
      </p:sp>
      <p:sp>
        <p:nvSpPr>
          <p:cNvPr id="4043" name="Google Shape;4043;p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5460272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8" name="Google Shape;4048;p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endParaRPr/>
          </a:p>
        </p:txBody>
      </p:sp>
      <p:sp>
        <p:nvSpPr>
          <p:cNvPr id="4049" name="Google Shape;4049;p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56852253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4" name="Google Shape;4054;p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endParaRPr/>
          </a:p>
        </p:txBody>
      </p:sp>
      <p:sp>
        <p:nvSpPr>
          <p:cNvPr id="4055" name="Google Shape;4055;p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66235985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0" name="Google Shape;4060;p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endParaRPr/>
          </a:p>
        </p:txBody>
      </p:sp>
      <p:sp>
        <p:nvSpPr>
          <p:cNvPr id="4061" name="Google Shape;4061;p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30112710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7" name="Google Shape;4067;p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endParaRPr/>
          </a:p>
        </p:txBody>
      </p:sp>
      <p:sp>
        <p:nvSpPr>
          <p:cNvPr id="4068" name="Google Shape;4068;p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1307419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4" name="Google Shape;4074;p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endParaRPr/>
          </a:p>
        </p:txBody>
      </p:sp>
      <p:sp>
        <p:nvSpPr>
          <p:cNvPr id="4075" name="Google Shape;4075;p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332895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1" name="Google Shape;4081;p8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2" name="Google Shape;4082;p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706233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2" name="Google Shape;3592;p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endParaRPr/>
          </a:p>
        </p:txBody>
      </p:sp>
      <p:sp>
        <p:nvSpPr>
          <p:cNvPr id="3593" name="Google Shape;3593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0" name="Google Shape;4090;p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endParaRPr/>
          </a:p>
        </p:txBody>
      </p:sp>
      <p:sp>
        <p:nvSpPr>
          <p:cNvPr id="4091" name="Google Shape;4091;p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68476914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1" name="Google Shape;4101;p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endParaRPr/>
          </a:p>
        </p:txBody>
      </p:sp>
      <p:sp>
        <p:nvSpPr>
          <p:cNvPr id="4102" name="Google Shape;4102;p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7" name="Google Shape;4107;p89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52</a:t>
            </a:fld>
            <a:endParaRPr sz="12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108" name="Google Shape;4108;p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109" name="Google Shape;4109;p8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5" name="Google Shape;4115;p90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53</a:t>
            </a:fld>
            <a:endParaRPr sz="12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116" name="Google Shape;4116;p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117" name="Google Shape;4117;p9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2" name="Google Shape;4122;p9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3" name="Google Shape;4123;p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7" name="Google Shape;4127;g2a33f95ab57_0_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8" name="Google Shape;4128;g2a33f95ab57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6" name="Google Shape;3616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endParaRPr/>
          </a:p>
        </p:txBody>
      </p:sp>
      <p:sp>
        <p:nvSpPr>
          <p:cNvPr id="3617" name="Google Shape;3617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7" name="Google Shape;3717;p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endParaRPr/>
          </a:p>
        </p:txBody>
      </p:sp>
      <p:sp>
        <p:nvSpPr>
          <p:cNvPr id="3718" name="Google Shape;3718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3" name="Google Shape;3723;p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endParaRPr/>
          </a:p>
        </p:txBody>
      </p:sp>
      <p:sp>
        <p:nvSpPr>
          <p:cNvPr id="3724" name="Google Shape;3724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9" name="Google Shape;3729;p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endParaRPr/>
          </a:p>
        </p:txBody>
      </p:sp>
      <p:sp>
        <p:nvSpPr>
          <p:cNvPr id="3730" name="Google Shape;3730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5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6.xml"/></Relationships>
</file>

<file path=ppt/slideLayouts/_rels/slideLayout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6.xml"/></Relationships>
</file>

<file path=ppt/slideLayouts/_rels/slideLayout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6.xml"/></Relationships>
</file>

<file path=ppt/slideLayouts/_rels/slideLayout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6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7.xml"/></Relationships>
</file>

<file path=ppt/slideLayouts/_rels/slideLayout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7.xml"/></Relationships>
</file>

<file path=ppt/slideLayouts/_rels/slideLayout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7.xml"/></Relationships>
</file>

<file path=ppt/slideLayouts/_rels/slideLayout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7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8.xml"/></Relationships>
</file>

<file path=ppt/slideLayouts/_rels/slideLayout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8.png"/></Relationships>
</file>

<file path=ppt/slideLayouts/_rels/slideLayout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8.png"/></Relationships>
</file>

<file path=ppt/slideLayouts/_rels/slideLayout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8.png"/></Relationships>
</file>

<file path=ppt/slideLayouts/_rels/slideLayout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8.png"/></Relationships>
</file>

<file path=ppt/slideLayouts/_rels/slideLayout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8.png"/></Relationships>
</file>

<file path=ppt/slideLayouts/_rels/slideLayout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8.png"/></Relationships>
</file>

<file path=ppt/slideLayouts/_rels/slideLayout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8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8.png"/></Relationships>
</file>

<file path=ppt/slideLayouts/_rels/slideLayout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8.png"/></Relationships>
</file>

<file path=ppt/slideLayouts/_rels/slideLayout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8.png"/></Relationships>
</file>

<file path=ppt/slideLayouts/_rels/slideLayout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8.png"/></Relationships>
</file>

<file path=ppt/slideLayouts/_rels/slideLayout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8.png"/></Relationships>
</file>

<file path=ppt/slideLayouts/_rels/slideLayout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8.png"/></Relationships>
</file>

<file path=ppt/slideLayouts/_rels/slideLayout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8.png"/></Relationships>
</file>

<file path=ppt/slideLayouts/_rels/slideLayout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8.png"/></Relationships>
</file>

<file path=ppt/slideLayouts/_rels/slideLayout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8.png"/></Relationships>
</file>

<file path=ppt/slideLayouts/_rels/slideLayout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8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8.png"/></Relationships>
</file>

<file path=ppt/slideLayouts/_rels/slideLayout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8.png"/></Relationships>
</file>

<file path=ppt/slideLayouts/_rels/slideLayout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8.png"/></Relationships>
</file>

<file path=ppt/slideLayouts/_rels/slideLayout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8.png"/></Relationships>
</file>

<file path=ppt/slideLayouts/_rels/slideLayout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8.png"/></Relationships>
</file>

<file path=ppt/slideLayouts/_rels/slideLayout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8.png"/></Relationships>
</file>

<file path=ppt/slideLayouts/_rels/slideLayout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8.png"/></Relationships>
</file>

<file path=ppt/slideLayouts/_rels/slideLayout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8.png"/></Relationships>
</file>

<file path=ppt/slideLayouts/_rels/slideLayout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8.png"/></Relationships>
</file>

<file path=ppt/slideLayouts/_rels/slideLayout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8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8.png"/></Relationships>
</file>

<file path=ppt/slideLayouts/_rels/slideLayout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8.png"/></Relationships>
</file>

<file path=ppt/slideLayouts/_rels/slideLayout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8.png"/></Relationships>
</file>

<file path=ppt/slideLayouts/_rels/slideLayout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8.png"/></Relationships>
</file>

<file path=ppt/slideLayouts/_rels/slideLayout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8.png"/></Relationships>
</file>

<file path=ppt/slideLayouts/_rels/slideLayout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8.png"/></Relationships>
</file>

<file path=ppt/slideLayouts/_rels/slideLayout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8.png"/></Relationships>
</file>

<file path=ppt/slideLayouts/_rels/slideLayout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8.png"/></Relationships>
</file>

<file path=ppt/slideLayouts/_rels/slideLayout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8.png"/></Relationships>
</file>

<file path=ppt/slideLayouts/_rels/slideLayout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8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8.png"/></Relationships>
</file>

<file path=ppt/slideLayouts/_rels/slideLayout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8.png"/></Relationships>
</file>

<file path=ppt/slideLayouts/_rels/slideLayout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8.png"/></Relationships>
</file>

<file path=ppt/slideLayouts/_rels/slideLayout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8.png"/></Relationships>
</file>

<file path=ppt/slideLayouts/_rels/slideLayout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8.png"/></Relationships>
</file>

<file path=ppt/slideLayouts/_rels/slideLayout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8.png"/></Relationships>
</file>

<file path=ppt/slideLayouts/_rels/slideLayout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8.png"/></Relationships>
</file>

<file path=ppt/slideLayouts/_rels/slideLayout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8.png"/></Relationships>
</file>

<file path=ppt/slideLayouts/_rels/slideLayout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8.png"/></Relationships>
</file>

<file path=ppt/slideLayouts/_rels/slideLayout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8.pn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8.png"/></Relationships>
</file>

<file path=ppt/slideLayouts/_rels/slideLayout2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8.png"/></Relationships>
</file>

<file path=ppt/slideLayouts/_rels/slideLayout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8.png"/></Relationships>
</file>

<file path=ppt/slideLayouts/_rels/slideLayout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8.png"/></Relationships>
</file>

<file path=ppt/slideLayouts/_rels/slideLayout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8.png"/></Relationships>
</file>

<file path=ppt/slideLayouts/_rels/slideLayout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8.png"/></Relationships>
</file>

<file path=ppt/slideLayouts/_rels/slideLayout2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9.xml"/></Relationships>
</file>

<file path=ppt/slideLayouts/_rels/slideLayout2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9.xml"/></Relationships>
</file>

<file path=ppt/slideLayouts/_rels/slideLayout2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0.xml"/></Relationships>
</file>

<file path=ppt/slideLayouts/_rels/slideLayout2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0.xml"/></Relationships>
</file>

<file path=ppt/slideLayouts/_rels/slideLayout2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8.png"/></Relationships>
</file>

<file path=ppt/slideLayouts/_rels/slideLayout2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8.png"/></Relationships>
</file>

<file path=ppt/slideLayouts/_rels/slideLayout2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8.png"/></Relationships>
</file>

<file path=ppt/slideLayouts/_rels/slideLayout2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8.png"/></Relationships>
</file>

<file path=ppt/slideLayouts/_rels/slideLayout2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8.png"/></Relationships>
</file>

<file path=ppt/slideLayouts/_rels/slideLayout2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8.png"/></Relationships>
</file>

<file path=ppt/slideLayouts/_rels/slideLayout2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8.png"/></Relationships>
</file>

<file path=ppt/slideLayouts/_rels/slideLayout2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8.png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8.png"/></Relationships>
</file>

<file path=ppt/slideLayouts/_rels/slideLayout2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8.png"/></Relationships>
</file>

<file path=ppt/slideLayouts/_rels/slideLayout2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8.png"/></Relationships>
</file>

<file path=ppt/slideLayouts/_rels/slideLayout2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8.png"/></Relationships>
</file>

<file path=ppt/slideLayouts/_rels/slideLayout2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8.png"/></Relationships>
</file>

<file path=ppt/slideLayouts/_rels/slideLayout2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8.png"/></Relationships>
</file>

<file path=ppt/slideLayouts/_rels/slideLayout2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8.png"/></Relationships>
</file>

<file path=ppt/slideLayouts/_rels/slideLayout2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8.png"/></Relationships>
</file>

<file path=ppt/slideLayouts/_rels/slideLayout2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8.png"/></Relationships>
</file>

<file path=ppt/slideLayouts/_rels/slideLayout2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8.pn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8.png"/></Relationships>
</file>

<file path=ppt/slideLayouts/_rels/slideLayout2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8.png"/></Relationships>
</file>

<file path=ppt/slideLayouts/_rels/slideLayout2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8.png"/></Relationships>
</file>

<file path=ppt/slideLayouts/_rels/slideLayout2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8.png"/></Relationships>
</file>

<file path=ppt/slideLayouts/_rels/slideLayout2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8.png"/></Relationships>
</file>

<file path=ppt/slideLayouts/_rels/slideLayout2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8.png"/></Relationships>
</file>

<file path=ppt/slideLayouts/_rels/slideLayout2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8.png"/></Relationships>
</file>

<file path=ppt/slideLayouts/_rels/slideLayout2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8.png"/></Relationships>
</file>

<file path=ppt/slideLayouts/_rels/slideLayout2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8.png"/></Relationships>
</file>

<file path=ppt/slideLayouts/_rels/slideLayout2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8.png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8.png"/></Relationships>
</file>

<file path=ppt/slideLayouts/_rels/slideLayout2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8.png"/></Relationships>
</file>

<file path=ppt/slideLayouts/_rels/slideLayout2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8.png"/></Relationships>
</file>

<file path=ppt/slideLayouts/_rels/slideLayout2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8.png"/></Relationships>
</file>

<file path=ppt/slideLayouts/_rels/slideLayout2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8.png"/></Relationships>
</file>

<file path=ppt/slideLayouts/_rels/slideLayout2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8.png"/></Relationships>
</file>

<file path=ppt/slideLayouts/_rels/slideLayout2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8.png"/></Relationships>
</file>

<file path=ppt/slideLayouts/_rels/slideLayout2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8.png"/></Relationships>
</file>

<file path=ppt/slideLayouts/_rels/slideLayout2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8.png"/></Relationships>
</file>

<file path=ppt/slideLayouts/_rels/slideLayout2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8.pn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8.png"/></Relationships>
</file>

<file path=ppt/slideLayouts/_rels/slideLayout2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8.png"/></Relationships>
</file>

<file path=ppt/slideLayouts/_rels/slideLayout2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8.png"/></Relationships>
</file>

<file path=ppt/slideLayouts/_rels/slideLayout2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8.png"/></Relationships>
</file>

<file path=ppt/slideLayouts/_rels/slideLayout2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8.png"/></Relationships>
</file>

<file path=ppt/slideLayouts/_rels/slideLayout2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8.png"/></Relationships>
</file>

<file path=ppt/slideLayouts/_rels/slideLayout2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8.png"/></Relationships>
</file>

<file path=ppt/slideLayouts/_rels/slideLayout2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8.png"/></Relationships>
</file>

<file path=ppt/slideLayouts/_rels/slideLayout2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8.png"/></Relationships>
</file>

<file path=ppt/slideLayouts/_rels/slideLayout2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8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8.png"/></Relationships>
</file>

<file path=ppt/slideLayouts/_rels/slideLayout3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8.png"/></Relationships>
</file>

<file path=ppt/slideLayouts/_rels/slideLayout3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8.png"/></Relationships>
</file>

<file path=ppt/slideLayouts/_rels/slideLayout3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8.png"/></Relationships>
</file>

<file path=ppt/slideLayouts/_rels/slideLayout3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8.png"/></Relationships>
</file>

<file path=ppt/slideLayouts/_rels/slideLayout3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1.xml"/></Relationships>
</file>

<file path=ppt/slideLayouts/_rels/slideLayout3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1.xml"/></Relationships>
</file>

<file path=ppt/slideLayouts/_rels/slideLayout3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8.png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8.png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8.png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8.png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8.png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94"/>
          <p:cNvSpPr/>
          <p:nvPr/>
        </p:nvSpPr>
        <p:spPr>
          <a:xfrm>
            <a:off x="0" y="3352800"/>
            <a:ext cx="8686800" cy="2743200"/>
          </a:xfrm>
          <a:prstGeom prst="rect">
            <a:avLst/>
          </a:prstGeom>
          <a:solidFill>
            <a:srgbClr val="10114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7;p94"/>
          <p:cNvSpPr/>
          <p:nvPr/>
        </p:nvSpPr>
        <p:spPr>
          <a:xfrm>
            <a:off x="2895600" y="609600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8" name="Google Shape;18;p94"/>
          <p:cNvSpPr/>
          <p:nvPr/>
        </p:nvSpPr>
        <p:spPr>
          <a:xfrm>
            <a:off x="0" y="609600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9" name="Google Shape;19;p94"/>
          <p:cNvSpPr/>
          <p:nvPr/>
        </p:nvSpPr>
        <p:spPr>
          <a:xfrm>
            <a:off x="5791200" y="609600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20" name="Google Shape;20;p94" descr="BITS_university_logo_whitevert.png"/>
          <p:cNvPicPr preferRelativeResize="0"/>
          <p:nvPr/>
        </p:nvPicPr>
        <p:blipFill rotWithShape="1">
          <a:blip r:embed="rId3">
            <a:alphaModFix/>
          </a:blip>
          <a:srcRect t="2" b="28592"/>
          <a:stretch/>
        </p:blipFill>
        <p:spPr>
          <a:xfrm>
            <a:off x="76200" y="3352800"/>
            <a:ext cx="2057400" cy="1979613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94"/>
          <p:cNvSpPr txBox="1"/>
          <p:nvPr/>
        </p:nvSpPr>
        <p:spPr>
          <a:xfrm>
            <a:off x="-76200" y="5257800"/>
            <a:ext cx="2209800" cy="554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BITS</a:t>
            </a:r>
            <a:r>
              <a:rPr lang="en-US" sz="2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Pilani</a:t>
            </a:r>
            <a:endParaRPr/>
          </a:p>
        </p:txBody>
      </p:sp>
      <p:sp>
        <p:nvSpPr>
          <p:cNvPr id="22" name="Google Shape;22;p94"/>
          <p:cNvSpPr txBox="1"/>
          <p:nvPr/>
        </p:nvSpPr>
        <p:spPr>
          <a:xfrm>
            <a:off x="152400" y="5667375"/>
            <a:ext cx="1905000" cy="27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Pilani Campus</a:t>
            </a:r>
            <a:endParaRPr/>
          </a:p>
        </p:txBody>
      </p:sp>
      <p:sp>
        <p:nvSpPr>
          <p:cNvPr id="23" name="Google Shape;23;p94"/>
          <p:cNvSpPr/>
          <p:nvPr/>
        </p:nvSpPr>
        <p:spPr>
          <a:xfrm>
            <a:off x="0" y="3352800"/>
            <a:ext cx="8686800" cy="2743200"/>
          </a:xfrm>
          <a:prstGeom prst="rect">
            <a:avLst/>
          </a:prstGeom>
          <a:solidFill>
            <a:srgbClr val="10114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94"/>
          <p:cNvSpPr/>
          <p:nvPr/>
        </p:nvSpPr>
        <p:spPr>
          <a:xfrm>
            <a:off x="2895600" y="609600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5" name="Google Shape;25;p94"/>
          <p:cNvSpPr/>
          <p:nvPr/>
        </p:nvSpPr>
        <p:spPr>
          <a:xfrm>
            <a:off x="0" y="609600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6" name="Google Shape;26;p94"/>
          <p:cNvSpPr/>
          <p:nvPr/>
        </p:nvSpPr>
        <p:spPr>
          <a:xfrm>
            <a:off x="5791200" y="609600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27" name="Google Shape;27;p94" descr="BITS_university_logo_whitevert.png"/>
          <p:cNvPicPr preferRelativeResize="0"/>
          <p:nvPr/>
        </p:nvPicPr>
        <p:blipFill rotWithShape="1">
          <a:blip r:embed="rId3">
            <a:alphaModFix/>
          </a:blip>
          <a:srcRect t="2" b="28592"/>
          <a:stretch/>
        </p:blipFill>
        <p:spPr>
          <a:xfrm>
            <a:off x="76200" y="3352800"/>
            <a:ext cx="2057400" cy="1979613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94"/>
          <p:cNvSpPr txBox="1"/>
          <p:nvPr/>
        </p:nvSpPr>
        <p:spPr>
          <a:xfrm>
            <a:off x="-76200" y="5257800"/>
            <a:ext cx="2209800" cy="554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BITS</a:t>
            </a:r>
            <a:r>
              <a:rPr lang="en-US" sz="2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Pilani</a:t>
            </a:r>
            <a:endParaRPr/>
          </a:p>
        </p:txBody>
      </p:sp>
      <p:sp>
        <p:nvSpPr>
          <p:cNvPr id="29" name="Google Shape;29;p94"/>
          <p:cNvSpPr txBox="1"/>
          <p:nvPr/>
        </p:nvSpPr>
        <p:spPr>
          <a:xfrm>
            <a:off x="152400" y="5667375"/>
            <a:ext cx="1905000" cy="27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Pilani Campus</a:t>
            </a:r>
            <a:endParaRPr/>
          </a:p>
        </p:txBody>
      </p:sp>
      <p:sp>
        <p:nvSpPr>
          <p:cNvPr id="30" name="Google Shape;30;p94"/>
          <p:cNvSpPr txBox="1">
            <a:spLocks noGrp="1"/>
          </p:cNvSpPr>
          <p:nvPr>
            <p:ph type="body" idx="1"/>
          </p:nvPr>
        </p:nvSpPr>
        <p:spPr>
          <a:xfrm>
            <a:off x="2514600" y="5410200"/>
            <a:ext cx="60198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" name="Google Shape;31;p94"/>
          <p:cNvSpPr txBox="1">
            <a:spLocks noGrp="1"/>
          </p:cNvSpPr>
          <p:nvPr>
            <p:ph type="title"/>
          </p:nvPr>
        </p:nvSpPr>
        <p:spPr>
          <a:xfrm>
            <a:off x="2514600" y="3810000"/>
            <a:ext cx="6019800" cy="15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90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>
  <p:cSld name="Picture with Caption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42"/>
          <p:cNvGrpSpPr/>
          <p:nvPr/>
        </p:nvGrpSpPr>
        <p:grpSpPr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43" name="Google Shape;143;p142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44" name="Google Shape;144;p142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45" name="Google Shape;145;p142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146" name="Google Shape;146;p142"/>
          <p:cNvGrpSpPr/>
          <p:nvPr/>
        </p:nvGrpSpPr>
        <p:grpSpPr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47" name="Google Shape;147;p142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48" name="Google Shape;148;p142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49" name="Google Shape;149;p142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pic>
        <p:nvPicPr>
          <p:cNvPr id="150" name="Google Shape;150;p142" descr="Picture 7.png"/>
          <p:cNvPicPr preferRelativeResize="0"/>
          <p:nvPr/>
        </p:nvPicPr>
        <p:blipFill rotWithShape="1">
          <a:blip r:embed="rId2">
            <a:alphaModFix/>
          </a:blip>
          <a:srcRect l="1923" b="5335"/>
          <a:stretch/>
        </p:blipFill>
        <p:spPr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142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lang="en-US" sz="1100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Pilani, Pilani Campus</a:t>
            </a:r>
            <a:endParaRPr/>
          </a:p>
        </p:txBody>
      </p:sp>
      <p:sp>
        <p:nvSpPr>
          <p:cNvPr id="152" name="Google Shape;152;p142"/>
          <p:cNvSpPr txBox="1">
            <a:spLocks noGrp="1"/>
          </p:cNvSpPr>
          <p:nvPr>
            <p:ph type="title"/>
          </p:nvPr>
        </p:nvSpPr>
        <p:spPr>
          <a:xfrm>
            <a:off x="1792288" y="5407025"/>
            <a:ext cx="5486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142"/>
          <p:cNvSpPr>
            <a:spLocks noGrp="1"/>
          </p:cNvSpPr>
          <p:nvPr>
            <p:ph type="pic" idx="2"/>
          </p:nvPr>
        </p:nvSpPr>
        <p:spPr>
          <a:xfrm>
            <a:off x="1792288" y="1828800"/>
            <a:ext cx="5486400" cy="3429000"/>
          </a:xfrm>
          <a:prstGeom prst="rect">
            <a:avLst/>
          </a:prstGeom>
          <a:solidFill>
            <a:schemeClr val="lt1"/>
          </a:solidFill>
          <a:ln w="57150" cap="flat" cmpd="sng">
            <a:solidFill>
              <a:srgbClr val="DAE5F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4" name="Google Shape;154;p142"/>
          <p:cNvSpPr txBox="1">
            <a:spLocks noGrp="1"/>
          </p:cNvSpPr>
          <p:nvPr>
            <p:ph type="body" idx="1"/>
          </p:nvPr>
        </p:nvSpPr>
        <p:spPr>
          <a:xfrm>
            <a:off x="1792288" y="5711825"/>
            <a:ext cx="5486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55" name="Google Shape;155;p142"/>
          <p:cNvSpPr txBox="1">
            <a:spLocks noGrp="1"/>
          </p:cNvSpPr>
          <p:nvPr>
            <p:ph type="body" idx="3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_Title and Content">
  <p:cSld name="17_Title and Content">
    <p:spTree>
      <p:nvGrpSpPr>
        <p:cNvPr id="1" name="Shape 1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8" name="Google Shape;1388;p257"/>
          <p:cNvSpPr txBox="1">
            <a:spLocks noGrp="1"/>
          </p:cNvSpPr>
          <p:nvPr>
            <p:ph type="title"/>
          </p:nvPr>
        </p:nvSpPr>
        <p:spPr>
          <a:xfrm>
            <a:off x="395536" y="274638"/>
            <a:ext cx="6120680" cy="850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389" name="Google Shape;1389;p257"/>
          <p:cNvSpPr txBox="1"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90" name="Google Shape;1390;p257"/>
          <p:cNvSpPr txBox="1">
            <a:spLocks noGrp="1"/>
          </p:cNvSpPr>
          <p:nvPr>
            <p:ph type="ftr" idx="11"/>
          </p:nvPr>
        </p:nvSpPr>
        <p:spPr>
          <a:xfrm>
            <a:off x="2195737" y="6237314"/>
            <a:ext cx="439248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1391" name="Google Shape;1391;p257"/>
          <p:cNvSpPr txBox="1">
            <a:spLocks noGrp="1"/>
          </p:cNvSpPr>
          <p:nvPr>
            <p:ph type="sldNum" idx="12"/>
          </p:nvPr>
        </p:nvSpPr>
        <p:spPr>
          <a:xfrm>
            <a:off x="8532441" y="6237314"/>
            <a:ext cx="611560" cy="293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_Title and Content">
  <p:cSld name="16_Title and Content">
    <p:spTree>
      <p:nvGrpSpPr>
        <p:cNvPr id="1" name="Shape 1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3" name="Google Shape;1393;p258"/>
          <p:cNvSpPr txBox="1">
            <a:spLocks noGrp="1"/>
          </p:cNvSpPr>
          <p:nvPr>
            <p:ph type="title"/>
          </p:nvPr>
        </p:nvSpPr>
        <p:spPr>
          <a:xfrm>
            <a:off x="395536" y="274638"/>
            <a:ext cx="6120680" cy="850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394" name="Google Shape;1394;p258"/>
          <p:cNvSpPr txBox="1"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95" name="Google Shape;1395;p258"/>
          <p:cNvSpPr txBox="1">
            <a:spLocks noGrp="1"/>
          </p:cNvSpPr>
          <p:nvPr>
            <p:ph type="ftr" idx="11"/>
          </p:nvPr>
        </p:nvSpPr>
        <p:spPr>
          <a:xfrm>
            <a:off x="2195737" y="6237314"/>
            <a:ext cx="439248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1396" name="Google Shape;1396;p258"/>
          <p:cNvSpPr txBox="1">
            <a:spLocks noGrp="1"/>
          </p:cNvSpPr>
          <p:nvPr>
            <p:ph type="sldNum" idx="12"/>
          </p:nvPr>
        </p:nvSpPr>
        <p:spPr>
          <a:xfrm>
            <a:off x="8532441" y="6237314"/>
            <a:ext cx="611560" cy="293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_Title and Content">
  <p:cSld name="15_Title and Content">
    <p:spTree>
      <p:nvGrpSpPr>
        <p:cNvPr id="1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8" name="Google Shape;1398;p259"/>
          <p:cNvSpPr txBox="1">
            <a:spLocks noGrp="1"/>
          </p:cNvSpPr>
          <p:nvPr>
            <p:ph type="title"/>
          </p:nvPr>
        </p:nvSpPr>
        <p:spPr>
          <a:xfrm>
            <a:off x="395536" y="274638"/>
            <a:ext cx="6120680" cy="850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399" name="Google Shape;1399;p259"/>
          <p:cNvSpPr txBox="1"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00" name="Google Shape;1400;p259"/>
          <p:cNvSpPr txBox="1">
            <a:spLocks noGrp="1"/>
          </p:cNvSpPr>
          <p:nvPr>
            <p:ph type="ftr" idx="11"/>
          </p:nvPr>
        </p:nvSpPr>
        <p:spPr>
          <a:xfrm>
            <a:off x="2195737" y="6237314"/>
            <a:ext cx="439248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1401" name="Google Shape;1401;p259"/>
          <p:cNvSpPr txBox="1">
            <a:spLocks noGrp="1"/>
          </p:cNvSpPr>
          <p:nvPr>
            <p:ph type="sldNum" idx="12"/>
          </p:nvPr>
        </p:nvSpPr>
        <p:spPr>
          <a:xfrm>
            <a:off x="8532441" y="6237314"/>
            <a:ext cx="611560" cy="293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_Title and Content">
  <p:cSld name="14_Title and Content">
    <p:spTree>
      <p:nvGrpSpPr>
        <p:cNvPr id="1" name="Shape 1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3" name="Google Shape;1403;p260"/>
          <p:cNvSpPr txBox="1">
            <a:spLocks noGrp="1"/>
          </p:cNvSpPr>
          <p:nvPr>
            <p:ph type="title"/>
          </p:nvPr>
        </p:nvSpPr>
        <p:spPr>
          <a:xfrm>
            <a:off x="395536" y="274638"/>
            <a:ext cx="6120680" cy="850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404" name="Google Shape;1404;p260"/>
          <p:cNvSpPr txBox="1"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05" name="Google Shape;1405;p260"/>
          <p:cNvSpPr txBox="1">
            <a:spLocks noGrp="1"/>
          </p:cNvSpPr>
          <p:nvPr>
            <p:ph type="ftr" idx="11"/>
          </p:nvPr>
        </p:nvSpPr>
        <p:spPr>
          <a:xfrm>
            <a:off x="2195737" y="6237314"/>
            <a:ext cx="439248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1406" name="Google Shape;1406;p260"/>
          <p:cNvSpPr txBox="1">
            <a:spLocks noGrp="1"/>
          </p:cNvSpPr>
          <p:nvPr>
            <p:ph type="sldNum" idx="12"/>
          </p:nvPr>
        </p:nvSpPr>
        <p:spPr>
          <a:xfrm>
            <a:off x="8532441" y="6237314"/>
            <a:ext cx="611560" cy="293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_Title and Content">
  <p:cSld name="13_Title and Content">
    <p:spTree>
      <p:nvGrpSpPr>
        <p:cNvPr id="1" name="Shape 1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8" name="Google Shape;1408;p261"/>
          <p:cNvSpPr txBox="1">
            <a:spLocks noGrp="1"/>
          </p:cNvSpPr>
          <p:nvPr>
            <p:ph type="title"/>
          </p:nvPr>
        </p:nvSpPr>
        <p:spPr>
          <a:xfrm>
            <a:off x="395536" y="274638"/>
            <a:ext cx="6120680" cy="850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409" name="Google Shape;1409;p261"/>
          <p:cNvSpPr txBox="1"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10" name="Google Shape;1410;p261"/>
          <p:cNvSpPr txBox="1">
            <a:spLocks noGrp="1"/>
          </p:cNvSpPr>
          <p:nvPr>
            <p:ph type="ftr" idx="11"/>
          </p:nvPr>
        </p:nvSpPr>
        <p:spPr>
          <a:xfrm>
            <a:off x="2195737" y="6237314"/>
            <a:ext cx="439248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1411" name="Google Shape;1411;p261"/>
          <p:cNvSpPr txBox="1">
            <a:spLocks noGrp="1"/>
          </p:cNvSpPr>
          <p:nvPr>
            <p:ph type="sldNum" idx="12"/>
          </p:nvPr>
        </p:nvSpPr>
        <p:spPr>
          <a:xfrm>
            <a:off x="8532441" y="6237314"/>
            <a:ext cx="611560" cy="293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_Title and Content">
  <p:cSld name="12_Title and Content">
    <p:spTree>
      <p:nvGrpSpPr>
        <p:cNvPr id="1" name="Shape 1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" name="Google Shape;1413;p262"/>
          <p:cNvSpPr txBox="1">
            <a:spLocks noGrp="1"/>
          </p:cNvSpPr>
          <p:nvPr>
            <p:ph type="title"/>
          </p:nvPr>
        </p:nvSpPr>
        <p:spPr>
          <a:xfrm>
            <a:off x="395536" y="274638"/>
            <a:ext cx="6120680" cy="850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414" name="Google Shape;1414;p262"/>
          <p:cNvSpPr txBox="1"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15" name="Google Shape;1415;p262"/>
          <p:cNvSpPr txBox="1">
            <a:spLocks noGrp="1"/>
          </p:cNvSpPr>
          <p:nvPr>
            <p:ph type="ftr" idx="11"/>
          </p:nvPr>
        </p:nvSpPr>
        <p:spPr>
          <a:xfrm>
            <a:off x="2195737" y="6237314"/>
            <a:ext cx="439248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1416" name="Google Shape;1416;p262"/>
          <p:cNvSpPr txBox="1">
            <a:spLocks noGrp="1"/>
          </p:cNvSpPr>
          <p:nvPr>
            <p:ph type="sldNum" idx="12"/>
          </p:nvPr>
        </p:nvSpPr>
        <p:spPr>
          <a:xfrm>
            <a:off x="8532441" y="6237314"/>
            <a:ext cx="611560" cy="293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Title and Content">
  <p:cSld name="5_Title and Content">
    <p:spTree>
      <p:nvGrpSpPr>
        <p:cNvPr id="1" name="Shape 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8" name="Google Shape;1418;p263"/>
          <p:cNvSpPr txBox="1">
            <a:spLocks noGrp="1"/>
          </p:cNvSpPr>
          <p:nvPr>
            <p:ph type="title"/>
          </p:nvPr>
        </p:nvSpPr>
        <p:spPr>
          <a:xfrm>
            <a:off x="395536" y="274638"/>
            <a:ext cx="6120680" cy="850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419" name="Google Shape;1419;p263"/>
          <p:cNvSpPr txBox="1"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20" name="Google Shape;1420;p263"/>
          <p:cNvSpPr txBox="1">
            <a:spLocks noGrp="1"/>
          </p:cNvSpPr>
          <p:nvPr>
            <p:ph type="ftr" idx="11"/>
          </p:nvPr>
        </p:nvSpPr>
        <p:spPr>
          <a:xfrm>
            <a:off x="2195737" y="6237314"/>
            <a:ext cx="439248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1421" name="Google Shape;1421;p263"/>
          <p:cNvSpPr txBox="1">
            <a:spLocks noGrp="1"/>
          </p:cNvSpPr>
          <p:nvPr>
            <p:ph type="sldNum" idx="12"/>
          </p:nvPr>
        </p:nvSpPr>
        <p:spPr>
          <a:xfrm>
            <a:off x="8532441" y="6237314"/>
            <a:ext cx="611560" cy="293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Title and Content">
  <p:cSld name="4_Title and Content">
    <p:spTree>
      <p:nvGrpSpPr>
        <p:cNvPr id="1" name="Shape 1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" name="Google Shape;1423;p264"/>
          <p:cNvSpPr txBox="1">
            <a:spLocks noGrp="1"/>
          </p:cNvSpPr>
          <p:nvPr>
            <p:ph type="title"/>
          </p:nvPr>
        </p:nvSpPr>
        <p:spPr>
          <a:xfrm>
            <a:off x="395536" y="274638"/>
            <a:ext cx="6120680" cy="850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424" name="Google Shape;1424;p264"/>
          <p:cNvSpPr txBox="1"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25" name="Google Shape;1425;p264"/>
          <p:cNvSpPr txBox="1">
            <a:spLocks noGrp="1"/>
          </p:cNvSpPr>
          <p:nvPr>
            <p:ph type="ftr" idx="11"/>
          </p:nvPr>
        </p:nvSpPr>
        <p:spPr>
          <a:xfrm>
            <a:off x="2195737" y="6237314"/>
            <a:ext cx="439248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1426" name="Google Shape;1426;p264"/>
          <p:cNvSpPr txBox="1">
            <a:spLocks noGrp="1"/>
          </p:cNvSpPr>
          <p:nvPr>
            <p:ph type="sldNum" idx="12"/>
          </p:nvPr>
        </p:nvSpPr>
        <p:spPr>
          <a:xfrm>
            <a:off x="8532441" y="6237314"/>
            <a:ext cx="611560" cy="293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le and Content">
  <p:cSld name="2_Title and Content">
    <p:spTree>
      <p:nvGrpSpPr>
        <p:cNvPr id="1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8" name="Google Shape;1428;p265"/>
          <p:cNvSpPr txBox="1">
            <a:spLocks noGrp="1"/>
          </p:cNvSpPr>
          <p:nvPr>
            <p:ph type="title"/>
          </p:nvPr>
        </p:nvSpPr>
        <p:spPr>
          <a:xfrm>
            <a:off x="395536" y="274638"/>
            <a:ext cx="6120680" cy="850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429" name="Google Shape;1429;p265"/>
          <p:cNvSpPr txBox="1"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30" name="Google Shape;1430;p265"/>
          <p:cNvSpPr txBox="1">
            <a:spLocks noGrp="1"/>
          </p:cNvSpPr>
          <p:nvPr>
            <p:ph type="ftr" idx="11"/>
          </p:nvPr>
        </p:nvSpPr>
        <p:spPr>
          <a:xfrm>
            <a:off x="2195737" y="6237314"/>
            <a:ext cx="439248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1431" name="Google Shape;1431;p265"/>
          <p:cNvSpPr txBox="1">
            <a:spLocks noGrp="1"/>
          </p:cNvSpPr>
          <p:nvPr>
            <p:ph type="sldNum" idx="12"/>
          </p:nvPr>
        </p:nvSpPr>
        <p:spPr>
          <a:xfrm>
            <a:off x="8532441" y="6237314"/>
            <a:ext cx="611560" cy="293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" name="Google Shape;1433;p266"/>
          <p:cNvSpPr txBox="1"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  <a:defRPr sz="3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434" name="Google Shape;1434;p266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270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35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24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10"/>
              </a:spcBef>
              <a:spcAft>
                <a:spcPts val="0"/>
              </a:spcAft>
              <a:buClr>
                <a:srgbClr val="888888"/>
              </a:buClr>
              <a:buSzPts val="1050"/>
              <a:buNone/>
              <a:defRPr sz="105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10"/>
              </a:spcBef>
              <a:spcAft>
                <a:spcPts val="0"/>
              </a:spcAft>
              <a:buClr>
                <a:srgbClr val="888888"/>
              </a:buClr>
              <a:buSzPts val="1050"/>
              <a:buNone/>
              <a:defRPr sz="105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10"/>
              </a:spcBef>
              <a:spcAft>
                <a:spcPts val="0"/>
              </a:spcAft>
              <a:buClr>
                <a:srgbClr val="888888"/>
              </a:buClr>
              <a:buSzPts val="1050"/>
              <a:buNone/>
              <a:defRPr sz="105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10"/>
              </a:spcBef>
              <a:spcAft>
                <a:spcPts val="0"/>
              </a:spcAft>
              <a:buClr>
                <a:srgbClr val="888888"/>
              </a:buClr>
              <a:buSzPts val="1050"/>
              <a:buNone/>
              <a:defRPr sz="105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10"/>
              </a:spcBef>
              <a:spcAft>
                <a:spcPts val="0"/>
              </a:spcAft>
              <a:buClr>
                <a:srgbClr val="888888"/>
              </a:buClr>
              <a:buSzPts val="1050"/>
              <a:buNone/>
              <a:defRPr sz="105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10"/>
              </a:spcBef>
              <a:spcAft>
                <a:spcPts val="0"/>
              </a:spcAft>
              <a:buClr>
                <a:srgbClr val="888888"/>
              </a:buClr>
              <a:buSzPts val="1050"/>
              <a:buNone/>
              <a:defRPr sz="105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435" name="Google Shape;1435;p266"/>
          <p:cNvSpPr txBox="1">
            <a:spLocks noGrp="1"/>
          </p:cNvSpPr>
          <p:nvPr>
            <p:ph type="dt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1436" name="Google Shape;1436;p266"/>
          <p:cNvSpPr txBox="1">
            <a:spLocks noGrp="1"/>
          </p:cNvSpPr>
          <p:nvPr>
            <p:ph type="ft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1437" name="Google Shape;1437;p266"/>
          <p:cNvSpPr txBox="1">
            <a:spLocks noGrp="1"/>
          </p:cNvSpPr>
          <p:nvPr>
            <p:ph type="sldNum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>
  <p:cSld name="Title and Vertical Text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" name="Google Shape;157;p143"/>
          <p:cNvGrpSpPr/>
          <p:nvPr/>
        </p:nvGrpSpPr>
        <p:grpSpPr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58" name="Google Shape;158;p143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59" name="Google Shape;159;p143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60" name="Google Shape;160;p143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161" name="Google Shape;161;p143"/>
          <p:cNvGrpSpPr/>
          <p:nvPr/>
        </p:nvGrpSpPr>
        <p:grpSpPr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62" name="Google Shape;162;p143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63" name="Google Shape;163;p143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64" name="Google Shape;164;p143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pic>
        <p:nvPicPr>
          <p:cNvPr id="165" name="Google Shape;165;p143" descr="Picture 7.png"/>
          <p:cNvPicPr preferRelativeResize="0"/>
          <p:nvPr/>
        </p:nvPicPr>
        <p:blipFill rotWithShape="1">
          <a:blip r:embed="rId2">
            <a:alphaModFix/>
          </a:blip>
          <a:srcRect l="1923" b="5335"/>
          <a:stretch/>
        </p:blipFill>
        <p:spPr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143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lang="en-US" sz="1100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Pilani, Pilani Campus</a:t>
            </a:r>
            <a:endParaRPr/>
          </a:p>
        </p:txBody>
      </p:sp>
      <p:sp>
        <p:nvSpPr>
          <p:cNvPr id="167" name="Google Shape;167;p143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8" name="Google Shape;168;p143"/>
          <p:cNvSpPr txBox="1">
            <a:spLocks noGrp="1"/>
          </p:cNvSpPr>
          <p:nvPr>
            <p:ph type="body" idx="2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9" name="Google Shape;1439;p26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440" name="Google Shape;1440;p267"/>
          <p:cNvSpPr txBox="1">
            <a:spLocks noGrp="1"/>
          </p:cNvSpPr>
          <p:nvPr>
            <p:ph type="body" idx="1"/>
          </p:nvPr>
        </p:nvSpPr>
        <p:spPr>
          <a:xfrm>
            <a:off x="457200" y="1600202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6195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2pPr>
            <a:lvl3pPr marL="1371600" lvl="2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3pPr>
            <a:lvl4pPr marL="1828800" lvl="3" indent="-31432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–"/>
              <a:defRPr sz="1350"/>
            </a:lvl4pPr>
            <a:lvl5pPr marL="2286000" lvl="4" indent="-31432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»"/>
              <a:defRPr sz="1350"/>
            </a:lvl5pPr>
            <a:lvl6pPr marL="2743200" lvl="5" indent="-31432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/>
            </a:lvl6pPr>
            <a:lvl7pPr marL="3200400" lvl="6" indent="-31432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/>
            </a:lvl7pPr>
            <a:lvl8pPr marL="3657600" lvl="7" indent="-31432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/>
            </a:lvl8pPr>
            <a:lvl9pPr marL="4114800" lvl="8" indent="-31432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/>
            </a:lvl9pPr>
          </a:lstStyle>
          <a:p>
            <a:endParaRPr/>
          </a:p>
        </p:txBody>
      </p:sp>
      <p:sp>
        <p:nvSpPr>
          <p:cNvPr id="1441" name="Google Shape;1441;p267"/>
          <p:cNvSpPr txBox="1">
            <a:spLocks noGrp="1"/>
          </p:cNvSpPr>
          <p:nvPr>
            <p:ph type="body" idx="2"/>
          </p:nvPr>
        </p:nvSpPr>
        <p:spPr>
          <a:xfrm>
            <a:off x="4648200" y="1600202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6195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2pPr>
            <a:lvl3pPr marL="1371600" lvl="2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3pPr>
            <a:lvl4pPr marL="1828800" lvl="3" indent="-31432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–"/>
              <a:defRPr sz="1350"/>
            </a:lvl4pPr>
            <a:lvl5pPr marL="2286000" lvl="4" indent="-31432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»"/>
              <a:defRPr sz="1350"/>
            </a:lvl5pPr>
            <a:lvl6pPr marL="2743200" lvl="5" indent="-31432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/>
            </a:lvl6pPr>
            <a:lvl7pPr marL="3200400" lvl="6" indent="-31432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/>
            </a:lvl7pPr>
            <a:lvl8pPr marL="3657600" lvl="7" indent="-31432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/>
            </a:lvl8pPr>
            <a:lvl9pPr marL="4114800" lvl="8" indent="-31432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/>
            </a:lvl9pPr>
          </a:lstStyle>
          <a:p>
            <a:endParaRPr/>
          </a:p>
        </p:txBody>
      </p:sp>
      <p:sp>
        <p:nvSpPr>
          <p:cNvPr id="1442" name="Google Shape;1442;p267"/>
          <p:cNvSpPr txBox="1">
            <a:spLocks noGrp="1"/>
          </p:cNvSpPr>
          <p:nvPr>
            <p:ph type="dt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1443" name="Google Shape;1443;p267"/>
          <p:cNvSpPr txBox="1">
            <a:spLocks noGrp="1"/>
          </p:cNvSpPr>
          <p:nvPr>
            <p:ph type="ft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1444" name="Google Shape;1444;p267"/>
          <p:cNvSpPr txBox="1">
            <a:spLocks noGrp="1"/>
          </p:cNvSpPr>
          <p:nvPr>
            <p:ph type="sldNum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1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6" name="Google Shape;1446;p26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447" name="Google Shape;1447;p268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 b="1"/>
            </a:lvl3pPr>
            <a:lvl4pPr marL="1828800" lvl="3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1448" name="Google Shape;1448;p268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1pPr>
            <a:lvl2pPr marL="914400" lvl="1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–"/>
              <a:defRPr sz="1500"/>
            </a:lvl2pPr>
            <a:lvl3pPr marL="1371600" lvl="2" indent="-31432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/>
            </a:lvl3pPr>
            <a:lvl4pPr marL="1828800" lvl="3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4pPr>
            <a:lvl5pPr marL="2286000" lvl="4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»"/>
              <a:defRPr sz="1200"/>
            </a:lvl5pPr>
            <a:lvl6pPr marL="2743200" lvl="5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6pPr>
            <a:lvl7pPr marL="3200400" lvl="6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7pPr>
            <a:lvl8pPr marL="3657600" lvl="7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8pPr>
            <a:lvl9pPr marL="4114800" lvl="8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9pPr>
          </a:lstStyle>
          <a:p>
            <a:endParaRPr/>
          </a:p>
        </p:txBody>
      </p:sp>
      <p:sp>
        <p:nvSpPr>
          <p:cNvPr id="1449" name="Google Shape;1449;p268"/>
          <p:cNvSpPr txBox="1">
            <a:spLocks noGrp="1"/>
          </p:cNvSpPr>
          <p:nvPr>
            <p:ph type="body" idx="3"/>
          </p:nvPr>
        </p:nvSpPr>
        <p:spPr>
          <a:xfrm>
            <a:off x="4645026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 b="1"/>
            </a:lvl3pPr>
            <a:lvl4pPr marL="1828800" lvl="3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1450" name="Google Shape;1450;p268"/>
          <p:cNvSpPr txBox="1">
            <a:spLocks noGrp="1"/>
          </p:cNvSpPr>
          <p:nvPr>
            <p:ph type="body" idx="4"/>
          </p:nvPr>
        </p:nvSpPr>
        <p:spPr>
          <a:xfrm>
            <a:off x="4645026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1pPr>
            <a:lvl2pPr marL="914400" lvl="1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–"/>
              <a:defRPr sz="1500"/>
            </a:lvl2pPr>
            <a:lvl3pPr marL="1371600" lvl="2" indent="-31432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/>
            </a:lvl3pPr>
            <a:lvl4pPr marL="1828800" lvl="3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4pPr>
            <a:lvl5pPr marL="2286000" lvl="4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»"/>
              <a:defRPr sz="1200"/>
            </a:lvl5pPr>
            <a:lvl6pPr marL="2743200" lvl="5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6pPr>
            <a:lvl7pPr marL="3200400" lvl="6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7pPr>
            <a:lvl8pPr marL="3657600" lvl="7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8pPr>
            <a:lvl9pPr marL="4114800" lvl="8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9pPr>
          </a:lstStyle>
          <a:p>
            <a:endParaRPr/>
          </a:p>
        </p:txBody>
      </p:sp>
      <p:sp>
        <p:nvSpPr>
          <p:cNvPr id="1451" name="Google Shape;1451;p268"/>
          <p:cNvSpPr txBox="1">
            <a:spLocks noGrp="1"/>
          </p:cNvSpPr>
          <p:nvPr>
            <p:ph type="dt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1452" name="Google Shape;1452;p268"/>
          <p:cNvSpPr txBox="1">
            <a:spLocks noGrp="1"/>
          </p:cNvSpPr>
          <p:nvPr>
            <p:ph type="ft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1453" name="Google Shape;1453;p268"/>
          <p:cNvSpPr txBox="1">
            <a:spLocks noGrp="1"/>
          </p:cNvSpPr>
          <p:nvPr>
            <p:ph type="sldNum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5" name="Google Shape;1455;p269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456" name="Google Shape;1456;p269"/>
          <p:cNvSpPr txBox="1">
            <a:spLocks noGrp="1"/>
          </p:cNvSpPr>
          <p:nvPr>
            <p:ph type="dt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1457" name="Google Shape;1457;p269"/>
          <p:cNvSpPr txBox="1">
            <a:spLocks noGrp="1"/>
          </p:cNvSpPr>
          <p:nvPr>
            <p:ph type="ft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1458" name="Google Shape;1458;p269"/>
          <p:cNvSpPr txBox="1">
            <a:spLocks noGrp="1"/>
          </p:cNvSpPr>
          <p:nvPr>
            <p:ph type="sldNum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0" name="Google Shape;1460;p270"/>
          <p:cNvSpPr txBox="1"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None/>
              <a:defRPr sz="15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461" name="Google Shape;1461;p270"/>
          <p:cNvSpPr txBox="1">
            <a:spLocks noGrp="1"/>
          </p:cNvSpPr>
          <p:nvPr>
            <p:ph type="body" idx="1"/>
          </p:nvPr>
        </p:nvSpPr>
        <p:spPr>
          <a:xfrm>
            <a:off x="3575050" y="273052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6195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Char char="–"/>
              <a:defRPr sz="21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–"/>
              <a:defRPr sz="1500"/>
            </a:lvl4pPr>
            <a:lvl5pPr marL="2286000" lvl="4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»"/>
              <a:defRPr sz="1500"/>
            </a:lvl5pPr>
            <a:lvl6pPr marL="2743200" lvl="5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1462" name="Google Shape;1462;p270"/>
          <p:cNvSpPr txBox="1">
            <a:spLocks noGrp="1"/>
          </p:cNvSpPr>
          <p:nvPr>
            <p:ph type="body" idx="2"/>
          </p:nvPr>
        </p:nvSpPr>
        <p:spPr>
          <a:xfrm>
            <a:off x="457201" y="1435102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1pPr>
            <a:lvl2pPr marL="914400" lvl="1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marL="1371600" lvl="2" indent="-228600" algn="l">
              <a:spcBef>
                <a:spcPts val="150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3pPr>
            <a:lvl4pPr marL="1828800" lvl="3" indent="-228600" algn="l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675"/>
              <a:buNone/>
              <a:defRPr sz="675"/>
            </a:lvl4pPr>
            <a:lvl5pPr marL="2286000" lvl="4" indent="-228600" algn="l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675"/>
              <a:buNone/>
              <a:defRPr sz="675"/>
            </a:lvl5pPr>
            <a:lvl6pPr marL="2743200" lvl="5" indent="-228600" algn="l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675"/>
              <a:buNone/>
              <a:defRPr sz="675"/>
            </a:lvl6pPr>
            <a:lvl7pPr marL="3200400" lvl="6" indent="-228600" algn="l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675"/>
              <a:buNone/>
              <a:defRPr sz="675"/>
            </a:lvl7pPr>
            <a:lvl8pPr marL="3657600" lvl="7" indent="-228600" algn="l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675"/>
              <a:buNone/>
              <a:defRPr sz="675"/>
            </a:lvl8pPr>
            <a:lvl9pPr marL="4114800" lvl="8" indent="-228600" algn="l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675"/>
              <a:buNone/>
              <a:defRPr sz="675"/>
            </a:lvl9pPr>
          </a:lstStyle>
          <a:p>
            <a:endParaRPr/>
          </a:p>
        </p:txBody>
      </p:sp>
      <p:sp>
        <p:nvSpPr>
          <p:cNvPr id="1463" name="Google Shape;1463;p270"/>
          <p:cNvSpPr txBox="1">
            <a:spLocks noGrp="1"/>
          </p:cNvSpPr>
          <p:nvPr>
            <p:ph type="dt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1464" name="Google Shape;1464;p270"/>
          <p:cNvSpPr txBox="1">
            <a:spLocks noGrp="1"/>
          </p:cNvSpPr>
          <p:nvPr>
            <p:ph type="ft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1465" name="Google Shape;1465;p270"/>
          <p:cNvSpPr txBox="1">
            <a:spLocks noGrp="1"/>
          </p:cNvSpPr>
          <p:nvPr>
            <p:ph type="sldNum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7" name="Google Shape;1467;p271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None/>
              <a:defRPr sz="15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468" name="Google Shape;1468;p271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1469" name="Google Shape;1469;p271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1pPr>
            <a:lvl2pPr marL="914400" lvl="1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marL="1371600" lvl="2" indent="-228600" algn="l">
              <a:spcBef>
                <a:spcPts val="150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3pPr>
            <a:lvl4pPr marL="1828800" lvl="3" indent="-228600" algn="l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675"/>
              <a:buNone/>
              <a:defRPr sz="675"/>
            </a:lvl4pPr>
            <a:lvl5pPr marL="2286000" lvl="4" indent="-228600" algn="l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675"/>
              <a:buNone/>
              <a:defRPr sz="675"/>
            </a:lvl5pPr>
            <a:lvl6pPr marL="2743200" lvl="5" indent="-228600" algn="l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675"/>
              <a:buNone/>
              <a:defRPr sz="675"/>
            </a:lvl6pPr>
            <a:lvl7pPr marL="3200400" lvl="6" indent="-228600" algn="l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675"/>
              <a:buNone/>
              <a:defRPr sz="675"/>
            </a:lvl7pPr>
            <a:lvl8pPr marL="3657600" lvl="7" indent="-228600" algn="l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675"/>
              <a:buNone/>
              <a:defRPr sz="675"/>
            </a:lvl8pPr>
            <a:lvl9pPr marL="4114800" lvl="8" indent="-228600" algn="l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675"/>
              <a:buNone/>
              <a:defRPr sz="675"/>
            </a:lvl9pPr>
          </a:lstStyle>
          <a:p>
            <a:endParaRPr/>
          </a:p>
        </p:txBody>
      </p:sp>
      <p:sp>
        <p:nvSpPr>
          <p:cNvPr id="1470" name="Google Shape;1470;p271"/>
          <p:cNvSpPr txBox="1">
            <a:spLocks noGrp="1"/>
          </p:cNvSpPr>
          <p:nvPr>
            <p:ph type="dt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1471" name="Google Shape;1471;p271"/>
          <p:cNvSpPr txBox="1">
            <a:spLocks noGrp="1"/>
          </p:cNvSpPr>
          <p:nvPr>
            <p:ph type="ft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1472" name="Google Shape;1472;p271"/>
          <p:cNvSpPr txBox="1">
            <a:spLocks noGrp="1"/>
          </p:cNvSpPr>
          <p:nvPr>
            <p:ph type="sldNum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" name="Google Shape;1474;p27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475" name="Google Shape;1475;p272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7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76" name="Google Shape;1476;p272"/>
          <p:cNvSpPr txBox="1">
            <a:spLocks noGrp="1"/>
          </p:cNvSpPr>
          <p:nvPr>
            <p:ph type="dt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1477" name="Google Shape;1477;p272"/>
          <p:cNvSpPr txBox="1">
            <a:spLocks noGrp="1"/>
          </p:cNvSpPr>
          <p:nvPr>
            <p:ph type="ft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1478" name="Google Shape;1478;p272"/>
          <p:cNvSpPr txBox="1">
            <a:spLocks noGrp="1"/>
          </p:cNvSpPr>
          <p:nvPr>
            <p:ph type="sldNum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0" name="Google Shape;1480;p273"/>
          <p:cNvSpPr txBox="1">
            <a:spLocks noGrp="1"/>
          </p:cNvSpPr>
          <p:nvPr>
            <p:ph type="title"/>
          </p:nvPr>
        </p:nvSpPr>
        <p:spPr>
          <a:xfrm rot="5400000">
            <a:off x="4732338" y="2171703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481" name="Google Shape;1481;p273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2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82" name="Google Shape;1482;p273"/>
          <p:cNvSpPr txBox="1">
            <a:spLocks noGrp="1"/>
          </p:cNvSpPr>
          <p:nvPr>
            <p:ph type="dt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1483" name="Google Shape;1483;p273"/>
          <p:cNvSpPr txBox="1">
            <a:spLocks noGrp="1"/>
          </p:cNvSpPr>
          <p:nvPr>
            <p:ph type="ft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1484" name="Google Shape;1484;p273"/>
          <p:cNvSpPr txBox="1">
            <a:spLocks noGrp="1"/>
          </p:cNvSpPr>
          <p:nvPr>
            <p:ph type="sldNum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74"/>
          <p:cNvSpPr/>
          <p:nvPr/>
        </p:nvSpPr>
        <p:spPr>
          <a:xfrm>
            <a:off x="0" y="3352800"/>
            <a:ext cx="8686800" cy="2743200"/>
          </a:xfrm>
          <a:prstGeom prst="rect">
            <a:avLst/>
          </a:prstGeom>
          <a:solidFill>
            <a:srgbClr val="10114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Tahoma"/>
              <a:buNone/>
            </a:pPr>
            <a:endParaRPr sz="12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74"/>
          <p:cNvSpPr/>
          <p:nvPr/>
        </p:nvSpPr>
        <p:spPr>
          <a:xfrm>
            <a:off x="2895600" y="609600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Tahoma"/>
              <a:buNone/>
            </a:pPr>
            <a:endParaRPr sz="12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8" name="Google Shape;1488;p274"/>
          <p:cNvSpPr/>
          <p:nvPr/>
        </p:nvSpPr>
        <p:spPr>
          <a:xfrm>
            <a:off x="0" y="609600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Tahoma"/>
              <a:buNone/>
            </a:pPr>
            <a:endParaRPr sz="12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9" name="Google Shape;1489;p274"/>
          <p:cNvSpPr/>
          <p:nvPr/>
        </p:nvSpPr>
        <p:spPr>
          <a:xfrm>
            <a:off x="5791200" y="609600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Tahoma"/>
              <a:buNone/>
            </a:pPr>
            <a:endParaRPr sz="12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90" name="Google Shape;1490;p274" descr="BITS_university_logo_whitevert.png"/>
          <p:cNvPicPr preferRelativeResize="0"/>
          <p:nvPr/>
        </p:nvPicPr>
        <p:blipFill rotWithShape="1">
          <a:blip r:embed="rId3">
            <a:alphaModFix/>
          </a:blip>
          <a:srcRect t="2" b="28592"/>
          <a:stretch/>
        </p:blipFill>
        <p:spPr>
          <a:xfrm>
            <a:off x="76200" y="3352802"/>
            <a:ext cx="2057400" cy="1979613"/>
          </a:xfrm>
          <a:prstGeom prst="rect">
            <a:avLst/>
          </a:prstGeom>
          <a:noFill/>
          <a:ln>
            <a:noFill/>
          </a:ln>
        </p:spPr>
      </p:pic>
      <p:sp>
        <p:nvSpPr>
          <p:cNvPr id="1491" name="Google Shape;1491;p274"/>
          <p:cNvSpPr txBox="1"/>
          <p:nvPr/>
        </p:nvSpPr>
        <p:spPr>
          <a:xfrm>
            <a:off x="-76200" y="5257800"/>
            <a:ext cx="2209800" cy="427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75"/>
              <a:buFont typeface="Arial"/>
              <a:buNone/>
            </a:pPr>
            <a:r>
              <a:rPr lang="en-US" sz="2175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BITS</a:t>
            </a:r>
            <a:r>
              <a:rPr lang="en-US" sz="2175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Pilani</a:t>
            </a:r>
            <a:endParaRPr/>
          </a:p>
        </p:txBody>
      </p:sp>
      <p:sp>
        <p:nvSpPr>
          <p:cNvPr id="1492" name="Google Shape;1492;p274"/>
          <p:cNvSpPr txBox="1"/>
          <p:nvPr/>
        </p:nvSpPr>
        <p:spPr>
          <a:xfrm>
            <a:off x="152400" y="5667376"/>
            <a:ext cx="1905000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Pilani Campus</a:t>
            </a:r>
            <a:endParaRPr/>
          </a:p>
        </p:txBody>
      </p:sp>
      <p:sp>
        <p:nvSpPr>
          <p:cNvPr id="1493" name="Google Shape;1493;p274"/>
          <p:cNvSpPr/>
          <p:nvPr/>
        </p:nvSpPr>
        <p:spPr>
          <a:xfrm>
            <a:off x="0" y="3352800"/>
            <a:ext cx="8686800" cy="2743200"/>
          </a:xfrm>
          <a:prstGeom prst="rect">
            <a:avLst/>
          </a:prstGeom>
          <a:solidFill>
            <a:srgbClr val="10114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Tahoma"/>
              <a:buNone/>
            </a:pPr>
            <a:endParaRPr sz="12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4" name="Google Shape;1494;p274"/>
          <p:cNvSpPr/>
          <p:nvPr/>
        </p:nvSpPr>
        <p:spPr>
          <a:xfrm>
            <a:off x="2895600" y="609600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Tahoma"/>
              <a:buNone/>
            </a:pPr>
            <a:endParaRPr sz="12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5" name="Google Shape;1495;p274"/>
          <p:cNvSpPr/>
          <p:nvPr/>
        </p:nvSpPr>
        <p:spPr>
          <a:xfrm>
            <a:off x="0" y="609600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Tahoma"/>
              <a:buNone/>
            </a:pPr>
            <a:endParaRPr sz="12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6" name="Google Shape;1496;p274"/>
          <p:cNvSpPr/>
          <p:nvPr/>
        </p:nvSpPr>
        <p:spPr>
          <a:xfrm>
            <a:off x="5791200" y="609600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Tahoma"/>
              <a:buNone/>
            </a:pPr>
            <a:endParaRPr sz="12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97" name="Google Shape;1497;p274" descr="BITS_university_logo_whitevert.png"/>
          <p:cNvPicPr preferRelativeResize="0"/>
          <p:nvPr/>
        </p:nvPicPr>
        <p:blipFill rotWithShape="1">
          <a:blip r:embed="rId3">
            <a:alphaModFix/>
          </a:blip>
          <a:srcRect t="2" b="28592"/>
          <a:stretch/>
        </p:blipFill>
        <p:spPr>
          <a:xfrm>
            <a:off x="76200" y="3352802"/>
            <a:ext cx="2057400" cy="1979613"/>
          </a:xfrm>
          <a:prstGeom prst="rect">
            <a:avLst/>
          </a:prstGeom>
          <a:noFill/>
          <a:ln>
            <a:noFill/>
          </a:ln>
        </p:spPr>
      </p:pic>
      <p:sp>
        <p:nvSpPr>
          <p:cNvPr id="1498" name="Google Shape;1498;p274"/>
          <p:cNvSpPr txBox="1"/>
          <p:nvPr/>
        </p:nvSpPr>
        <p:spPr>
          <a:xfrm>
            <a:off x="-76200" y="5257800"/>
            <a:ext cx="2209800" cy="427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75"/>
              <a:buFont typeface="Arial"/>
              <a:buNone/>
            </a:pPr>
            <a:r>
              <a:rPr lang="en-US" sz="2175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BITS</a:t>
            </a:r>
            <a:r>
              <a:rPr lang="en-US" sz="2175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Pilani</a:t>
            </a:r>
            <a:endParaRPr/>
          </a:p>
        </p:txBody>
      </p:sp>
      <p:sp>
        <p:nvSpPr>
          <p:cNvPr id="1499" name="Google Shape;1499;p274"/>
          <p:cNvSpPr txBox="1"/>
          <p:nvPr/>
        </p:nvSpPr>
        <p:spPr>
          <a:xfrm>
            <a:off x="152400" y="5667376"/>
            <a:ext cx="1905000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Pilani Campus</a:t>
            </a:r>
            <a:endParaRPr/>
          </a:p>
        </p:txBody>
      </p:sp>
      <p:sp>
        <p:nvSpPr>
          <p:cNvPr id="1500" name="Google Shape;1500;p274"/>
          <p:cNvSpPr txBox="1">
            <a:spLocks noGrp="1"/>
          </p:cNvSpPr>
          <p:nvPr>
            <p:ph type="body" idx="1"/>
          </p:nvPr>
        </p:nvSpPr>
        <p:spPr>
          <a:xfrm>
            <a:off x="2514600" y="5410200"/>
            <a:ext cx="60198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50"/>
              <a:buNone/>
              <a:defRPr sz="1350">
                <a:solidFill>
                  <a:schemeClr val="lt1"/>
                </a:solidFill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01" name="Google Shape;1501;p274"/>
          <p:cNvSpPr txBox="1">
            <a:spLocks noGrp="1"/>
          </p:cNvSpPr>
          <p:nvPr>
            <p:ph type="title"/>
          </p:nvPr>
        </p:nvSpPr>
        <p:spPr>
          <a:xfrm>
            <a:off x="2514600" y="3810000"/>
            <a:ext cx="6019800" cy="15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909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Title and Content">
  <p:cSld name="3_Title and Content">
    <p:spTree>
      <p:nvGrpSpPr>
        <p:cNvPr id="1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spTree>
      <p:nvGrpSpPr>
        <p:cNvPr id="1" name="Shape 1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9" name="Google Shape;1509;p281"/>
          <p:cNvSpPr txBox="1"/>
          <p:nvPr/>
        </p:nvSpPr>
        <p:spPr>
          <a:xfrm>
            <a:off x="3276600" y="6596065"/>
            <a:ext cx="5867400" cy="21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141"/>
              </a:buClr>
              <a:buSzPts val="825"/>
              <a:buFont typeface="Arial"/>
              <a:buNone/>
            </a:pPr>
            <a:r>
              <a:rPr lang="en-US" sz="825" b="1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lang="en-US" sz="825" b="0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Pilani, Pilani Campus</a:t>
            </a:r>
            <a:endParaRPr/>
          </a:p>
        </p:txBody>
      </p:sp>
      <p:grpSp>
        <p:nvGrpSpPr>
          <p:cNvPr id="1510" name="Google Shape;1510;p281"/>
          <p:cNvGrpSpPr/>
          <p:nvPr/>
        </p:nvGrpSpPr>
        <p:grpSpPr>
          <a:xfrm>
            <a:off x="2084388" y="6550027"/>
            <a:ext cx="7059612" cy="49213"/>
            <a:chOff x="2083888" y="6550671"/>
            <a:chExt cx="7060112" cy="48665"/>
          </a:xfrm>
        </p:grpSpPr>
        <p:sp>
          <p:nvSpPr>
            <p:cNvPr id="1511" name="Google Shape;1511;p281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Tahoma"/>
                <a:buNone/>
              </a:pPr>
              <a:endParaRPr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2" name="Google Shape;1512;p281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Tahoma"/>
                <a:buNone/>
              </a:pPr>
              <a:endParaRPr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3" name="Google Shape;1513;p281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Tahoma"/>
                <a:buNone/>
              </a:pPr>
              <a:endParaRPr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514" name="Google Shape;1514;p281" descr="Picture 7.png"/>
          <p:cNvPicPr preferRelativeResize="0"/>
          <p:nvPr/>
        </p:nvPicPr>
        <p:blipFill rotWithShape="1">
          <a:blip r:embed="rId2">
            <a:alphaModFix/>
          </a:blip>
          <a:srcRect l="1923" b="5335"/>
          <a:stretch/>
        </p:blipFill>
        <p:spPr>
          <a:xfrm>
            <a:off x="6629401" y="0"/>
            <a:ext cx="2193925" cy="692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5" name="Google Shape;1515;p281"/>
          <p:cNvGrpSpPr/>
          <p:nvPr/>
        </p:nvGrpSpPr>
        <p:grpSpPr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516" name="Google Shape;1516;p281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Tahoma"/>
                <a:buNone/>
              </a:pPr>
              <a:endParaRPr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7" name="Google Shape;1517;p28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Tahoma"/>
                <a:buNone/>
              </a:pPr>
              <a:endParaRPr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8" name="Google Shape;1518;p281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Tahoma"/>
                <a:buNone/>
              </a:pPr>
              <a:endParaRPr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19" name="Google Shape;1519;p281"/>
          <p:cNvGrpSpPr/>
          <p:nvPr/>
        </p:nvGrpSpPr>
        <p:grpSpPr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520" name="Google Shape;1520;p281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Tahoma"/>
                <a:buNone/>
              </a:pPr>
              <a:endParaRPr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1" name="Google Shape;1521;p28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Tahoma"/>
                <a:buNone/>
              </a:pPr>
              <a:endParaRPr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2" name="Google Shape;1522;p281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Tahoma"/>
                <a:buNone/>
              </a:pPr>
              <a:endParaRPr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23" name="Google Shape;1523;p281"/>
          <p:cNvSpPr txBox="1">
            <a:spLocks noGrp="1"/>
          </p:cNvSpPr>
          <p:nvPr>
            <p:ph type="body" idx="1"/>
          </p:nvPr>
        </p:nvSpPr>
        <p:spPr>
          <a:xfrm>
            <a:off x="304800" y="1493839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01141"/>
              </a:buClr>
              <a:buSzPts val="1800"/>
              <a:buFont typeface="Arial"/>
              <a:buNone/>
              <a:defRPr sz="1800"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sz="1200">
                <a:latin typeface="Arial"/>
                <a:ea typeface="Arial"/>
                <a:cs typeface="Arial"/>
                <a:sym typeface="Arial"/>
              </a:defRPr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24" name="Google Shape;1524;p281"/>
          <p:cNvSpPr txBox="1">
            <a:spLocks noGrp="1"/>
          </p:cNvSpPr>
          <p:nvPr>
            <p:ph type="body" idx="2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>
  <p:cSld name="Vertical Title and Text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0" name="Google Shape;170;p144"/>
          <p:cNvGrpSpPr/>
          <p:nvPr/>
        </p:nvGrpSpPr>
        <p:grpSpPr>
          <a:xfrm rot="5400000">
            <a:off x="5006182" y="2567781"/>
            <a:ext cx="5181600" cy="46037"/>
            <a:chOff x="1905000" y="6553200"/>
            <a:chExt cx="7010400" cy="45719"/>
          </a:xfrm>
        </p:grpSpPr>
        <p:sp>
          <p:nvSpPr>
            <p:cNvPr id="171" name="Google Shape;171;p144"/>
            <p:cNvSpPr/>
            <p:nvPr/>
          </p:nvSpPr>
          <p:spPr>
            <a:xfrm>
              <a:off x="4267574" y="6553200"/>
              <a:ext cx="2328209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72" name="Google Shape;172;p144"/>
            <p:cNvSpPr/>
            <p:nvPr/>
          </p:nvSpPr>
          <p:spPr>
            <a:xfrm>
              <a:off x="1905000" y="6553200"/>
              <a:ext cx="2362574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73" name="Google Shape;173;p144"/>
            <p:cNvSpPr/>
            <p:nvPr/>
          </p:nvSpPr>
          <p:spPr>
            <a:xfrm>
              <a:off x="6587191" y="6553200"/>
              <a:ext cx="2328209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pic>
        <p:nvPicPr>
          <p:cNvPr id="174" name="Google Shape;174;p144" descr="Picture 7.png"/>
          <p:cNvPicPr preferRelativeResize="0"/>
          <p:nvPr/>
        </p:nvPicPr>
        <p:blipFill rotWithShape="1">
          <a:blip r:embed="rId2">
            <a:alphaModFix/>
          </a:blip>
          <a:srcRect l="5336" t="1923"/>
          <a:stretch/>
        </p:blipFill>
        <p:spPr>
          <a:xfrm>
            <a:off x="-7938" y="381000"/>
            <a:ext cx="692151" cy="2193925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144"/>
          <p:cNvSpPr txBox="1"/>
          <p:nvPr/>
        </p:nvSpPr>
        <p:spPr>
          <a:xfrm rot="5400000">
            <a:off x="-2794793" y="3809206"/>
            <a:ext cx="5867400" cy="23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lang="en-US" sz="900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Pilani, Pilani Campus</a:t>
            </a:r>
            <a:endParaRPr/>
          </a:p>
        </p:txBody>
      </p:sp>
      <p:sp>
        <p:nvSpPr>
          <p:cNvPr id="176" name="Google Shape;176;p144"/>
          <p:cNvSpPr txBox="1">
            <a:spLocks noGrp="1"/>
          </p:cNvSpPr>
          <p:nvPr>
            <p:ph type="body" idx="1"/>
          </p:nvPr>
        </p:nvSpPr>
        <p:spPr>
          <a:xfrm rot="5400000">
            <a:off x="1303338" y="296862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7" name="Google Shape;177;p144"/>
          <p:cNvSpPr txBox="1">
            <a:spLocks noGrp="1"/>
          </p:cNvSpPr>
          <p:nvPr>
            <p:ph type="body" idx="2"/>
          </p:nvPr>
        </p:nvSpPr>
        <p:spPr>
          <a:xfrm rot="5400000">
            <a:off x="5410200" y="2743200"/>
            <a:ext cx="5867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Blank">
  <p:cSld name="1_Blank">
    <p:spTree>
      <p:nvGrpSpPr>
        <p:cNvPr id="1" name="Shape 1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7" name="Google Shape;1527;p283"/>
          <p:cNvGrpSpPr/>
          <p:nvPr/>
        </p:nvGrpSpPr>
        <p:grpSpPr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528" name="Google Shape;1528;p283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9" name="Google Shape;1529;p283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0" name="Google Shape;1530;p283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31" name="Google Shape;1531;p283"/>
          <p:cNvGrpSpPr/>
          <p:nvPr/>
        </p:nvGrpSpPr>
        <p:grpSpPr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532" name="Google Shape;1532;p283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3" name="Google Shape;1533;p283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4" name="Google Shape;1534;p283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535" name="Google Shape;1535;p283" descr="Picture 7.png"/>
          <p:cNvPicPr preferRelativeResize="0"/>
          <p:nvPr/>
        </p:nvPicPr>
        <p:blipFill rotWithShape="1">
          <a:blip r:embed="rId2">
            <a:alphaModFix/>
          </a:blip>
          <a:srcRect l="1923" b="5335"/>
          <a:stretch/>
        </p:blipFill>
        <p:spPr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</p:spPr>
      </p:pic>
      <p:sp>
        <p:nvSpPr>
          <p:cNvPr id="1536" name="Google Shape;1536;p283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141"/>
              </a:buClr>
              <a:buSzPts val="1100"/>
              <a:buFont typeface="Arial"/>
              <a:buNone/>
            </a:pPr>
            <a:r>
              <a:rPr lang="en-US" sz="1100" b="1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lang="en-US" sz="1100" b="0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Pilani, Deemed to be University under Section 3 of UGC Act, 1956</a:t>
            </a:r>
            <a:endParaRPr/>
          </a:p>
        </p:txBody>
      </p:sp>
      <p:sp>
        <p:nvSpPr>
          <p:cNvPr id="1537" name="Google Shape;1537;p283"/>
          <p:cNvSpPr txBox="1">
            <a:spLocks noGrp="1"/>
          </p:cNvSpPr>
          <p:nvPr>
            <p:ph type="body" idx="1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1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5" name="Google Shape;1545;p118"/>
          <p:cNvGrpSpPr/>
          <p:nvPr/>
        </p:nvGrpSpPr>
        <p:grpSpPr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546" name="Google Shape;1546;p118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7" name="Google Shape;1547;p118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8" name="Google Shape;1548;p118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49" name="Google Shape;1549;p118"/>
          <p:cNvGrpSpPr/>
          <p:nvPr/>
        </p:nvGrpSpPr>
        <p:grpSpPr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550" name="Google Shape;1550;p118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1" name="Google Shape;1551;p118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2" name="Google Shape;1552;p118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553" name="Google Shape;1553;p118" descr="Picture 7.png"/>
          <p:cNvPicPr preferRelativeResize="0"/>
          <p:nvPr/>
        </p:nvPicPr>
        <p:blipFill rotWithShape="1">
          <a:blip r:embed="rId2">
            <a:alphaModFix/>
          </a:blip>
          <a:srcRect l="1923" b="5335"/>
          <a:stretch/>
        </p:blipFill>
        <p:spPr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</p:spPr>
      </p:pic>
      <p:sp>
        <p:nvSpPr>
          <p:cNvPr id="1554" name="Google Shape;1554;p118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141"/>
              </a:buClr>
              <a:buSzPts val="1100"/>
              <a:buFont typeface="Arial"/>
              <a:buNone/>
            </a:pPr>
            <a:r>
              <a:rPr lang="en-US" sz="1100" b="1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lang="en-US" sz="1100" b="0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Pilani, Deemed to be University under Section 3 of UGC Act, 1956</a:t>
            </a:r>
            <a:endParaRPr/>
          </a:p>
        </p:txBody>
      </p:sp>
      <p:sp>
        <p:nvSpPr>
          <p:cNvPr id="1555" name="Google Shape;1555;p118"/>
          <p:cNvSpPr txBox="1">
            <a:spLocks noGrp="1"/>
          </p:cNvSpPr>
          <p:nvPr>
            <p:ph type="body" idx="1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7" name="Google Shape;1557;p284"/>
          <p:cNvSpPr/>
          <p:nvPr/>
        </p:nvSpPr>
        <p:spPr>
          <a:xfrm>
            <a:off x="0" y="3352800"/>
            <a:ext cx="8686800" cy="2743200"/>
          </a:xfrm>
          <a:prstGeom prst="rect">
            <a:avLst/>
          </a:prstGeom>
          <a:solidFill>
            <a:srgbClr val="10114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ahoma"/>
              <a:buNone/>
            </a:pPr>
            <a:endParaRPr sz="16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8" name="Google Shape;1558;p284"/>
          <p:cNvSpPr/>
          <p:nvPr/>
        </p:nvSpPr>
        <p:spPr>
          <a:xfrm>
            <a:off x="2895600" y="609600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ahoma"/>
              <a:buNone/>
            </a:pPr>
            <a:endParaRPr sz="16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9" name="Google Shape;1559;p284"/>
          <p:cNvSpPr/>
          <p:nvPr/>
        </p:nvSpPr>
        <p:spPr>
          <a:xfrm>
            <a:off x="0" y="609600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ahoma"/>
              <a:buNone/>
            </a:pPr>
            <a:endParaRPr sz="16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0" name="Google Shape;1560;p284"/>
          <p:cNvSpPr/>
          <p:nvPr/>
        </p:nvSpPr>
        <p:spPr>
          <a:xfrm>
            <a:off x="5791200" y="609600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ahoma"/>
              <a:buNone/>
            </a:pPr>
            <a:endParaRPr sz="16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61" name="Google Shape;1561;p284" descr="BITS_university_logo_whitevert.png"/>
          <p:cNvPicPr preferRelativeResize="0"/>
          <p:nvPr/>
        </p:nvPicPr>
        <p:blipFill rotWithShape="1">
          <a:blip r:embed="rId3">
            <a:alphaModFix/>
          </a:blip>
          <a:srcRect t="2" b="28592"/>
          <a:stretch/>
        </p:blipFill>
        <p:spPr>
          <a:xfrm>
            <a:off x="76200" y="3352800"/>
            <a:ext cx="2057400" cy="1979613"/>
          </a:xfrm>
          <a:prstGeom prst="rect">
            <a:avLst/>
          </a:prstGeom>
          <a:noFill/>
          <a:ln>
            <a:noFill/>
          </a:ln>
        </p:spPr>
      </p:pic>
      <p:sp>
        <p:nvSpPr>
          <p:cNvPr id="1562" name="Google Shape;1562;p284"/>
          <p:cNvSpPr txBox="1"/>
          <p:nvPr/>
        </p:nvSpPr>
        <p:spPr>
          <a:xfrm>
            <a:off x="-76200" y="5257800"/>
            <a:ext cx="2209800" cy="554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900"/>
              <a:buFont typeface="Arial"/>
              <a:buNone/>
            </a:pPr>
            <a:r>
              <a:rPr lang="en-US" sz="2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BITS</a:t>
            </a:r>
            <a:r>
              <a:rPr lang="en-US" sz="2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Pilani</a:t>
            </a:r>
            <a:endParaRPr/>
          </a:p>
        </p:txBody>
      </p:sp>
      <p:sp>
        <p:nvSpPr>
          <p:cNvPr id="1563" name="Google Shape;1563;p284"/>
          <p:cNvSpPr txBox="1"/>
          <p:nvPr/>
        </p:nvSpPr>
        <p:spPr>
          <a:xfrm>
            <a:off x="152400" y="5667375"/>
            <a:ext cx="1905000" cy="27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Pilani Campus</a:t>
            </a:r>
            <a:endParaRPr/>
          </a:p>
        </p:txBody>
      </p:sp>
      <p:sp>
        <p:nvSpPr>
          <p:cNvPr id="1564" name="Google Shape;1564;p284"/>
          <p:cNvSpPr txBox="1">
            <a:spLocks noGrp="1"/>
          </p:cNvSpPr>
          <p:nvPr>
            <p:ph type="title"/>
          </p:nvPr>
        </p:nvSpPr>
        <p:spPr>
          <a:xfrm>
            <a:off x="2514600" y="3810000"/>
            <a:ext cx="6019800" cy="15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90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" name="Google Shape;1566;p285"/>
          <p:cNvSpPr/>
          <p:nvPr/>
        </p:nvSpPr>
        <p:spPr>
          <a:xfrm>
            <a:off x="0" y="3352800"/>
            <a:ext cx="8686800" cy="2743200"/>
          </a:xfrm>
          <a:prstGeom prst="rect">
            <a:avLst/>
          </a:prstGeom>
          <a:solidFill>
            <a:srgbClr val="10114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ahoma"/>
              <a:buNone/>
            </a:pPr>
            <a:endParaRPr sz="16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7" name="Google Shape;1567;p285"/>
          <p:cNvSpPr/>
          <p:nvPr/>
        </p:nvSpPr>
        <p:spPr>
          <a:xfrm>
            <a:off x="2895600" y="609600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ahoma"/>
              <a:buNone/>
            </a:pPr>
            <a:endParaRPr sz="16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8" name="Google Shape;1568;p285"/>
          <p:cNvSpPr/>
          <p:nvPr/>
        </p:nvSpPr>
        <p:spPr>
          <a:xfrm>
            <a:off x="0" y="609600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ahoma"/>
              <a:buNone/>
            </a:pPr>
            <a:endParaRPr sz="16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9" name="Google Shape;1569;p285"/>
          <p:cNvSpPr/>
          <p:nvPr/>
        </p:nvSpPr>
        <p:spPr>
          <a:xfrm>
            <a:off x="5791200" y="609600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ahoma"/>
              <a:buNone/>
            </a:pPr>
            <a:endParaRPr sz="16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70" name="Google Shape;1570;p285" descr="BITS_university_logo_whitevert.png"/>
          <p:cNvPicPr preferRelativeResize="0"/>
          <p:nvPr/>
        </p:nvPicPr>
        <p:blipFill rotWithShape="1">
          <a:blip r:embed="rId3">
            <a:alphaModFix/>
          </a:blip>
          <a:srcRect t="2" b="28592"/>
          <a:stretch/>
        </p:blipFill>
        <p:spPr>
          <a:xfrm>
            <a:off x="76200" y="3352800"/>
            <a:ext cx="2057400" cy="1979613"/>
          </a:xfrm>
          <a:prstGeom prst="rect">
            <a:avLst/>
          </a:prstGeom>
          <a:noFill/>
          <a:ln>
            <a:noFill/>
          </a:ln>
        </p:spPr>
      </p:pic>
      <p:sp>
        <p:nvSpPr>
          <p:cNvPr id="1571" name="Google Shape;1571;p285"/>
          <p:cNvSpPr txBox="1"/>
          <p:nvPr/>
        </p:nvSpPr>
        <p:spPr>
          <a:xfrm>
            <a:off x="-76200" y="5257800"/>
            <a:ext cx="2209800" cy="554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900"/>
              <a:buFont typeface="Arial"/>
              <a:buNone/>
            </a:pPr>
            <a:r>
              <a:rPr lang="en-US" sz="2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BITS</a:t>
            </a:r>
            <a:r>
              <a:rPr lang="en-US" sz="2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Pilani</a:t>
            </a:r>
            <a:endParaRPr/>
          </a:p>
        </p:txBody>
      </p:sp>
      <p:sp>
        <p:nvSpPr>
          <p:cNvPr id="1572" name="Google Shape;1572;p285"/>
          <p:cNvSpPr txBox="1"/>
          <p:nvPr/>
        </p:nvSpPr>
        <p:spPr>
          <a:xfrm>
            <a:off x="152400" y="5667375"/>
            <a:ext cx="1905000" cy="27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Pilani Campus</a:t>
            </a:r>
            <a:endParaRPr/>
          </a:p>
        </p:txBody>
      </p:sp>
      <p:sp>
        <p:nvSpPr>
          <p:cNvPr id="1573" name="Google Shape;1573;p285"/>
          <p:cNvSpPr/>
          <p:nvPr/>
        </p:nvSpPr>
        <p:spPr>
          <a:xfrm>
            <a:off x="0" y="3352800"/>
            <a:ext cx="8686800" cy="2743200"/>
          </a:xfrm>
          <a:prstGeom prst="rect">
            <a:avLst/>
          </a:prstGeom>
          <a:solidFill>
            <a:srgbClr val="10114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ahoma"/>
              <a:buNone/>
            </a:pPr>
            <a:endParaRPr sz="16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4" name="Google Shape;1574;p285"/>
          <p:cNvSpPr/>
          <p:nvPr/>
        </p:nvSpPr>
        <p:spPr>
          <a:xfrm>
            <a:off x="2895600" y="609600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ahoma"/>
              <a:buNone/>
            </a:pPr>
            <a:endParaRPr sz="16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5" name="Google Shape;1575;p285"/>
          <p:cNvSpPr/>
          <p:nvPr/>
        </p:nvSpPr>
        <p:spPr>
          <a:xfrm>
            <a:off x="0" y="609600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ahoma"/>
              <a:buNone/>
            </a:pPr>
            <a:endParaRPr sz="16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6" name="Google Shape;1576;p285"/>
          <p:cNvSpPr/>
          <p:nvPr/>
        </p:nvSpPr>
        <p:spPr>
          <a:xfrm>
            <a:off x="5791200" y="609600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ahoma"/>
              <a:buNone/>
            </a:pPr>
            <a:endParaRPr sz="16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77" name="Google Shape;1577;p285" descr="BITS_university_logo_whitevert.png"/>
          <p:cNvPicPr preferRelativeResize="0"/>
          <p:nvPr/>
        </p:nvPicPr>
        <p:blipFill rotWithShape="1">
          <a:blip r:embed="rId3">
            <a:alphaModFix/>
          </a:blip>
          <a:srcRect t="2" b="28592"/>
          <a:stretch/>
        </p:blipFill>
        <p:spPr>
          <a:xfrm>
            <a:off x="76200" y="3352800"/>
            <a:ext cx="2057400" cy="1979613"/>
          </a:xfrm>
          <a:prstGeom prst="rect">
            <a:avLst/>
          </a:prstGeom>
          <a:noFill/>
          <a:ln>
            <a:noFill/>
          </a:ln>
        </p:spPr>
      </p:pic>
      <p:sp>
        <p:nvSpPr>
          <p:cNvPr id="1578" name="Google Shape;1578;p285"/>
          <p:cNvSpPr txBox="1"/>
          <p:nvPr/>
        </p:nvSpPr>
        <p:spPr>
          <a:xfrm>
            <a:off x="-76200" y="5257800"/>
            <a:ext cx="2209800" cy="554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900"/>
              <a:buFont typeface="Arial"/>
              <a:buNone/>
            </a:pPr>
            <a:r>
              <a:rPr lang="en-US" sz="2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BITS</a:t>
            </a:r>
            <a:r>
              <a:rPr lang="en-US" sz="2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Pilani</a:t>
            </a:r>
            <a:endParaRPr/>
          </a:p>
        </p:txBody>
      </p:sp>
      <p:sp>
        <p:nvSpPr>
          <p:cNvPr id="1579" name="Google Shape;1579;p285"/>
          <p:cNvSpPr txBox="1"/>
          <p:nvPr/>
        </p:nvSpPr>
        <p:spPr>
          <a:xfrm>
            <a:off x="152400" y="5667375"/>
            <a:ext cx="1905000" cy="27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Pilani Campus</a:t>
            </a:r>
            <a:endParaRPr/>
          </a:p>
        </p:txBody>
      </p:sp>
      <p:sp>
        <p:nvSpPr>
          <p:cNvPr id="1580" name="Google Shape;1580;p285"/>
          <p:cNvSpPr txBox="1">
            <a:spLocks noGrp="1"/>
          </p:cNvSpPr>
          <p:nvPr>
            <p:ph type="body" idx="1"/>
          </p:nvPr>
        </p:nvSpPr>
        <p:spPr>
          <a:xfrm>
            <a:off x="2514600" y="5410200"/>
            <a:ext cx="60198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81" name="Google Shape;1581;p285"/>
          <p:cNvSpPr txBox="1">
            <a:spLocks noGrp="1"/>
          </p:cNvSpPr>
          <p:nvPr>
            <p:ph type="title"/>
          </p:nvPr>
        </p:nvSpPr>
        <p:spPr>
          <a:xfrm>
            <a:off x="2514600" y="3810000"/>
            <a:ext cx="6019800" cy="15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90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">
    <p:spTree>
      <p:nvGrpSpPr>
        <p:cNvPr id="1" name="Shape 1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3" name="Google Shape;1583;p286" descr="\\Server\D\jyoti\FI023_BITS_v1\styleguide img\IMG_5627_b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84" name="Google Shape;1584;p286"/>
          <p:cNvSpPr/>
          <p:nvPr/>
        </p:nvSpPr>
        <p:spPr>
          <a:xfrm>
            <a:off x="0" y="4281488"/>
            <a:ext cx="9144000" cy="2576512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ahoma"/>
              <a:buNone/>
            </a:pPr>
            <a:endParaRPr sz="16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85" name="Google Shape;1585;p286" descr="Picture 7.png"/>
          <p:cNvPicPr preferRelativeResize="0"/>
          <p:nvPr/>
        </p:nvPicPr>
        <p:blipFill rotWithShape="1">
          <a:blip r:embed="rId3">
            <a:alphaModFix/>
          </a:blip>
          <a:srcRect l="1923" b="5335"/>
          <a:stretch/>
        </p:blipFill>
        <p:spPr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</p:spPr>
      </p:pic>
      <p:sp>
        <p:nvSpPr>
          <p:cNvPr id="1586" name="Google Shape;1586;p286"/>
          <p:cNvSpPr/>
          <p:nvPr/>
        </p:nvSpPr>
        <p:spPr>
          <a:xfrm>
            <a:off x="2882900" y="677545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ahoma"/>
              <a:buNone/>
            </a:pPr>
            <a:endParaRPr sz="16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7" name="Google Shape;1587;p286"/>
          <p:cNvSpPr/>
          <p:nvPr/>
        </p:nvSpPr>
        <p:spPr>
          <a:xfrm>
            <a:off x="-12700" y="677545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ahoma"/>
              <a:buNone/>
            </a:pPr>
            <a:endParaRPr sz="16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8" name="Google Shape;1588;p286"/>
          <p:cNvSpPr/>
          <p:nvPr/>
        </p:nvSpPr>
        <p:spPr>
          <a:xfrm>
            <a:off x="5778500" y="677545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ahoma"/>
              <a:buNone/>
            </a:pPr>
            <a:endParaRPr sz="16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9" name="Google Shape;1589;p286"/>
          <p:cNvSpPr txBox="1"/>
          <p:nvPr/>
        </p:nvSpPr>
        <p:spPr>
          <a:xfrm>
            <a:off x="6858000" y="762000"/>
            <a:ext cx="2209800" cy="554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900"/>
              <a:buFont typeface="Arial"/>
              <a:buNone/>
            </a:pPr>
            <a:r>
              <a:rPr lang="en-US" sz="2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BITS</a:t>
            </a:r>
            <a:r>
              <a:rPr lang="en-US" sz="2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Pilani</a:t>
            </a:r>
            <a:endParaRPr/>
          </a:p>
        </p:txBody>
      </p:sp>
      <p:sp>
        <p:nvSpPr>
          <p:cNvPr id="1590" name="Google Shape;1590;p286"/>
          <p:cNvSpPr txBox="1"/>
          <p:nvPr/>
        </p:nvSpPr>
        <p:spPr>
          <a:xfrm>
            <a:off x="7086600" y="1171575"/>
            <a:ext cx="1905000" cy="27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Pilani Campus</a:t>
            </a:r>
            <a:endParaRPr/>
          </a:p>
        </p:txBody>
      </p:sp>
      <p:sp>
        <p:nvSpPr>
          <p:cNvPr id="1591" name="Google Shape;1591;p286"/>
          <p:cNvSpPr txBox="1">
            <a:spLocks noGrp="1"/>
          </p:cNvSpPr>
          <p:nvPr>
            <p:ph type="body" idx="1"/>
          </p:nvPr>
        </p:nvSpPr>
        <p:spPr>
          <a:xfrm>
            <a:off x="304800" y="4648200"/>
            <a:ext cx="84582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4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Google Shape;1593;p287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141"/>
              </a:buClr>
              <a:buSzPts val="1100"/>
              <a:buFont typeface="Arial"/>
              <a:buNone/>
            </a:pPr>
            <a:r>
              <a:rPr lang="en-US" sz="1100" b="1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lang="en-US" sz="1100" b="0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Pilani, Pilani Campus</a:t>
            </a:r>
            <a:endParaRPr/>
          </a:p>
        </p:txBody>
      </p:sp>
      <p:grpSp>
        <p:nvGrpSpPr>
          <p:cNvPr id="1594" name="Google Shape;1594;p287"/>
          <p:cNvGrpSpPr/>
          <p:nvPr/>
        </p:nvGrpSpPr>
        <p:grpSpPr>
          <a:xfrm>
            <a:off x="2084388" y="6550025"/>
            <a:ext cx="7059612" cy="49213"/>
            <a:chOff x="2083888" y="6550671"/>
            <a:chExt cx="7060112" cy="48665"/>
          </a:xfrm>
        </p:grpSpPr>
        <p:sp>
          <p:nvSpPr>
            <p:cNvPr id="1595" name="Google Shape;1595;p287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6" name="Google Shape;1596;p287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7" name="Google Shape;1597;p28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598" name="Google Shape;1598;p287" descr="Picture 7.png"/>
          <p:cNvPicPr preferRelativeResize="0"/>
          <p:nvPr/>
        </p:nvPicPr>
        <p:blipFill rotWithShape="1">
          <a:blip r:embed="rId2">
            <a:alphaModFix/>
          </a:blip>
          <a:srcRect l="1923" b="5335"/>
          <a:stretch/>
        </p:blipFill>
        <p:spPr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99" name="Google Shape;1599;p287"/>
          <p:cNvGrpSpPr/>
          <p:nvPr/>
        </p:nvGrpSpPr>
        <p:grpSpPr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600" name="Google Shape;1600;p287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1" name="Google Shape;1601;p287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2" name="Google Shape;1602;p287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03" name="Google Shape;1603;p287"/>
          <p:cNvGrpSpPr/>
          <p:nvPr/>
        </p:nvGrpSpPr>
        <p:grpSpPr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604" name="Google Shape;1604;p287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5" name="Google Shape;1605;p287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6" name="Google Shape;1606;p287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07" name="Google Shape;1607;p287"/>
          <p:cNvSpPr txBox="1">
            <a:spLocks noGrp="1"/>
          </p:cNvSpPr>
          <p:nvPr>
            <p:ph type="body" idx="1"/>
          </p:nvPr>
        </p:nvSpPr>
        <p:spPr>
          <a:xfrm>
            <a:off x="304800" y="1493837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01141"/>
              </a:buClr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>
                <a:latin typeface="Arial"/>
                <a:ea typeface="Arial"/>
                <a:cs typeface="Arial"/>
                <a:sym typeface="Arial"/>
              </a:defRPr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08" name="Google Shape;1608;p287"/>
          <p:cNvSpPr txBox="1">
            <a:spLocks noGrp="1"/>
          </p:cNvSpPr>
          <p:nvPr>
            <p:ph type="body" idx="2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1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0" name="Google Shape;1610;p288" descr="Picture 7.png"/>
          <p:cNvPicPr preferRelativeResize="0"/>
          <p:nvPr/>
        </p:nvPicPr>
        <p:blipFill rotWithShape="1">
          <a:blip r:embed="rId2">
            <a:alphaModFix/>
          </a:blip>
          <a:srcRect l="1923" b="5335"/>
          <a:stretch/>
        </p:blipFill>
        <p:spPr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11" name="Google Shape;1611;p288"/>
          <p:cNvGrpSpPr/>
          <p:nvPr/>
        </p:nvGrpSpPr>
        <p:grpSpPr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612" name="Google Shape;1612;p288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3" name="Google Shape;1613;p288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4" name="Google Shape;1614;p288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15" name="Google Shape;1615;p288"/>
          <p:cNvGrpSpPr/>
          <p:nvPr/>
        </p:nvGrpSpPr>
        <p:grpSpPr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616" name="Google Shape;1616;p288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7" name="Google Shape;1617;p288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8" name="Google Shape;1618;p288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19" name="Google Shape;1619;p288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141"/>
              </a:buClr>
              <a:buSzPts val="1100"/>
              <a:buFont typeface="Arial"/>
              <a:buNone/>
            </a:pPr>
            <a:r>
              <a:rPr lang="en-US" sz="1100" b="1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lang="en-US" sz="1100" b="0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Pilani, Pilani Campus</a:t>
            </a:r>
            <a:endParaRPr/>
          </a:p>
        </p:txBody>
      </p:sp>
      <p:sp>
        <p:nvSpPr>
          <p:cNvPr id="1620" name="Google Shape;1620;p28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101141"/>
              </a:buClr>
              <a:buSzPts val="2800"/>
              <a:buFont typeface="Arial"/>
              <a:buNone/>
              <a:defRPr sz="2800"/>
            </a:lvl1pPr>
            <a:lvl2pPr marL="914400" marR="0" lvl="1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1621" name="Google Shape;1621;p288"/>
          <p:cNvSpPr txBox="1">
            <a:spLocks noGrp="1"/>
          </p:cNvSpPr>
          <p:nvPr>
            <p:ph type="body" idx="2"/>
          </p:nvPr>
        </p:nvSpPr>
        <p:spPr>
          <a:xfrm>
            <a:off x="49530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101141"/>
              </a:buClr>
              <a:buSzPts val="2800"/>
              <a:buFont typeface="Arial"/>
              <a:buNone/>
              <a:defRPr sz="2800"/>
            </a:lvl1pPr>
            <a:lvl2pPr marL="914400" marR="0" lvl="1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>
                <a:latin typeface="Arial"/>
                <a:ea typeface="Arial"/>
                <a:cs typeface="Arial"/>
                <a:sym typeface="Arial"/>
              </a:defRPr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1622" name="Google Shape;1622;p288"/>
          <p:cNvSpPr txBox="1">
            <a:spLocks noGrp="1"/>
          </p:cNvSpPr>
          <p:nvPr>
            <p:ph type="body" idx="3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>
  <p:cSld name="Comparison">
    <p:spTree>
      <p:nvGrpSpPr>
        <p:cNvPr id="1" name="Shape 1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24" name="Google Shape;1624;p289"/>
          <p:cNvGrpSpPr/>
          <p:nvPr/>
        </p:nvGrpSpPr>
        <p:grpSpPr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625" name="Google Shape;1625;p289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6" name="Google Shape;1626;p289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7" name="Google Shape;1627;p289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28" name="Google Shape;1628;p289"/>
          <p:cNvGrpSpPr/>
          <p:nvPr/>
        </p:nvGrpSpPr>
        <p:grpSpPr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629" name="Google Shape;1629;p289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0" name="Google Shape;1630;p289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1" name="Google Shape;1631;p289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632" name="Google Shape;1632;p289" descr="Picture 7.png"/>
          <p:cNvPicPr preferRelativeResize="0"/>
          <p:nvPr/>
        </p:nvPicPr>
        <p:blipFill rotWithShape="1">
          <a:blip r:embed="rId2">
            <a:alphaModFix/>
          </a:blip>
          <a:srcRect l="1923" b="5335"/>
          <a:stretch/>
        </p:blipFill>
        <p:spPr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</p:spPr>
      </p:pic>
      <p:sp>
        <p:nvSpPr>
          <p:cNvPr id="1633" name="Google Shape;1633;p289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141"/>
              </a:buClr>
              <a:buSzPts val="1100"/>
              <a:buFont typeface="Arial"/>
              <a:buNone/>
            </a:pPr>
            <a:r>
              <a:rPr lang="en-US" sz="1100" b="1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lang="en-US" sz="1100" b="0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Pilani, Deemed to be University under Section 3 of UGC Act, 1956</a:t>
            </a:r>
            <a:endParaRPr/>
          </a:p>
        </p:txBody>
      </p:sp>
      <p:sp>
        <p:nvSpPr>
          <p:cNvPr id="1634" name="Google Shape;1634;p289"/>
          <p:cNvSpPr txBox="1">
            <a:spLocks noGrp="1"/>
          </p:cNvSpPr>
          <p:nvPr>
            <p:ph type="body" idx="1"/>
          </p:nvPr>
        </p:nvSpPr>
        <p:spPr>
          <a:xfrm>
            <a:off x="457200" y="1535112"/>
            <a:ext cx="4040188" cy="827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635" name="Google Shape;1635;p289"/>
          <p:cNvSpPr txBox="1">
            <a:spLocks noGrp="1"/>
          </p:cNvSpPr>
          <p:nvPr>
            <p:ph type="body" idx="2"/>
          </p:nvPr>
        </p:nvSpPr>
        <p:spPr>
          <a:xfrm>
            <a:off x="457200" y="2362199"/>
            <a:ext cx="4040188" cy="3763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1636" name="Google Shape;1636;p289"/>
          <p:cNvSpPr txBox="1">
            <a:spLocks noGrp="1"/>
          </p:cNvSpPr>
          <p:nvPr>
            <p:ph type="body" idx="3"/>
          </p:nvPr>
        </p:nvSpPr>
        <p:spPr>
          <a:xfrm>
            <a:off x="4645025" y="1535112"/>
            <a:ext cx="4041775" cy="827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637" name="Google Shape;1637;p289"/>
          <p:cNvSpPr txBox="1">
            <a:spLocks noGrp="1"/>
          </p:cNvSpPr>
          <p:nvPr>
            <p:ph type="body" idx="4"/>
          </p:nvPr>
        </p:nvSpPr>
        <p:spPr>
          <a:xfrm>
            <a:off x="4645025" y="2362199"/>
            <a:ext cx="4041775" cy="3763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1638" name="Google Shape;1638;p289"/>
          <p:cNvSpPr txBox="1">
            <a:spLocks noGrp="1"/>
          </p:cNvSpPr>
          <p:nvPr>
            <p:ph type="body" idx="5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>
  <p:cSld name="Content with Caption">
    <p:spTree>
      <p:nvGrpSpPr>
        <p:cNvPr id="1" name="Shape 1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40" name="Google Shape;1640;p290"/>
          <p:cNvGrpSpPr/>
          <p:nvPr/>
        </p:nvGrpSpPr>
        <p:grpSpPr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641" name="Google Shape;1641;p29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2" name="Google Shape;1642;p290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3" name="Google Shape;1643;p290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44" name="Google Shape;1644;p290"/>
          <p:cNvGrpSpPr/>
          <p:nvPr/>
        </p:nvGrpSpPr>
        <p:grpSpPr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645" name="Google Shape;1645;p29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6" name="Google Shape;1646;p290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7" name="Google Shape;1647;p290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648" name="Google Shape;1648;p290" descr="Picture 7.png"/>
          <p:cNvPicPr preferRelativeResize="0"/>
          <p:nvPr/>
        </p:nvPicPr>
        <p:blipFill rotWithShape="1">
          <a:blip r:embed="rId2">
            <a:alphaModFix/>
          </a:blip>
          <a:srcRect l="1923" b="5335"/>
          <a:stretch/>
        </p:blipFill>
        <p:spPr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</p:spPr>
      </p:pic>
      <p:sp>
        <p:nvSpPr>
          <p:cNvPr id="1649" name="Google Shape;1649;p290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141"/>
              </a:buClr>
              <a:buSzPts val="1100"/>
              <a:buFont typeface="Arial"/>
              <a:buNone/>
            </a:pPr>
            <a:r>
              <a:rPr lang="en-US" sz="1100" b="1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lang="en-US" sz="1100" b="0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Pilani, Pilani Campus</a:t>
            </a:r>
            <a:endParaRPr/>
          </a:p>
        </p:txBody>
      </p:sp>
      <p:sp>
        <p:nvSpPr>
          <p:cNvPr id="1650" name="Google Shape;1650;p290"/>
          <p:cNvSpPr txBox="1">
            <a:spLocks noGrp="1"/>
          </p:cNvSpPr>
          <p:nvPr>
            <p:ph type="body" idx="1"/>
          </p:nvPr>
        </p:nvSpPr>
        <p:spPr>
          <a:xfrm>
            <a:off x="3575050" y="1600200"/>
            <a:ext cx="511175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1651" name="Google Shape;1651;p290"/>
          <p:cNvSpPr txBox="1">
            <a:spLocks noGrp="1"/>
          </p:cNvSpPr>
          <p:nvPr>
            <p:ph type="body" idx="2"/>
          </p:nvPr>
        </p:nvSpPr>
        <p:spPr>
          <a:xfrm>
            <a:off x="457200" y="1600200"/>
            <a:ext cx="3008313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652" name="Google Shape;1652;p290"/>
          <p:cNvSpPr txBox="1">
            <a:spLocks noGrp="1"/>
          </p:cNvSpPr>
          <p:nvPr>
            <p:ph type="body" idx="3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>
  <p:cSld name="Picture with Caption">
    <p:spTree>
      <p:nvGrpSpPr>
        <p:cNvPr id="1" name="Shape 1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54" name="Google Shape;1654;p291"/>
          <p:cNvGrpSpPr/>
          <p:nvPr/>
        </p:nvGrpSpPr>
        <p:grpSpPr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655" name="Google Shape;1655;p291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6" name="Google Shape;1656;p29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7" name="Google Shape;1657;p291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58" name="Google Shape;1658;p291"/>
          <p:cNvGrpSpPr/>
          <p:nvPr/>
        </p:nvGrpSpPr>
        <p:grpSpPr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659" name="Google Shape;1659;p291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0" name="Google Shape;1660;p29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1" name="Google Shape;1661;p291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662" name="Google Shape;1662;p291" descr="Picture 7.png"/>
          <p:cNvPicPr preferRelativeResize="0"/>
          <p:nvPr/>
        </p:nvPicPr>
        <p:blipFill rotWithShape="1">
          <a:blip r:embed="rId2">
            <a:alphaModFix/>
          </a:blip>
          <a:srcRect l="1923" b="5335"/>
          <a:stretch/>
        </p:blipFill>
        <p:spPr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</p:spPr>
      </p:pic>
      <p:sp>
        <p:nvSpPr>
          <p:cNvPr id="1663" name="Google Shape;1663;p291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141"/>
              </a:buClr>
              <a:buSzPts val="1100"/>
              <a:buFont typeface="Arial"/>
              <a:buNone/>
            </a:pPr>
            <a:r>
              <a:rPr lang="en-US" sz="1100" b="1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lang="en-US" sz="1100" b="0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Pilani, Pilani Campus</a:t>
            </a:r>
            <a:endParaRPr/>
          </a:p>
        </p:txBody>
      </p:sp>
      <p:sp>
        <p:nvSpPr>
          <p:cNvPr id="1664" name="Google Shape;1664;p291"/>
          <p:cNvSpPr txBox="1">
            <a:spLocks noGrp="1"/>
          </p:cNvSpPr>
          <p:nvPr>
            <p:ph type="title"/>
          </p:nvPr>
        </p:nvSpPr>
        <p:spPr>
          <a:xfrm>
            <a:off x="1792288" y="5407025"/>
            <a:ext cx="5486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65" name="Google Shape;1665;p291"/>
          <p:cNvSpPr>
            <a:spLocks noGrp="1"/>
          </p:cNvSpPr>
          <p:nvPr>
            <p:ph type="pic" idx="2"/>
          </p:nvPr>
        </p:nvSpPr>
        <p:spPr>
          <a:xfrm>
            <a:off x="1792288" y="1828800"/>
            <a:ext cx="5486400" cy="3429000"/>
          </a:xfrm>
          <a:prstGeom prst="rect">
            <a:avLst/>
          </a:prstGeom>
          <a:solidFill>
            <a:schemeClr val="lt1"/>
          </a:solidFill>
          <a:ln w="57150" cap="flat" cmpd="sng">
            <a:solidFill>
              <a:srgbClr val="DAE5F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6" name="Google Shape;1666;p291"/>
          <p:cNvSpPr txBox="1">
            <a:spLocks noGrp="1"/>
          </p:cNvSpPr>
          <p:nvPr>
            <p:ph type="body" idx="1"/>
          </p:nvPr>
        </p:nvSpPr>
        <p:spPr>
          <a:xfrm>
            <a:off x="1792288" y="5711825"/>
            <a:ext cx="5486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667" name="Google Shape;1667;p291"/>
          <p:cNvSpPr txBox="1">
            <a:spLocks noGrp="1"/>
          </p:cNvSpPr>
          <p:nvPr>
            <p:ph type="body" idx="3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ustom Layout">
  <p:cSld name="1_Custom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45"/>
          <p:cNvSpPr/>
          <p:nvPr/>
        </p:nvSpPr>
        <p:spPr>
          <a:xfrm>
            <a:off x="0" y="3352800"/>
            <a:ext cx="8686800" cy="2743200"/>
          </a:xfrm>
          <a:prstGeom prst="rect">
            <a:avLst/>
          </a:prstGeom>
          <a:solidFill>
            <a:srgbClr val="10114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145"/>
          <p:cNvSpPr/>
          <p:nvPr/>
        </p:nvSpPr>
        <p:spPr>
          <a:xfrm>
            <a:off x="2895600" y="609600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81" name="Google Shape;181;p145"/>
          <p:cNvSpPr/>
          <p:nvPr/>
        </p:nvSpPr>
        <p:spPr>
          <a:xfrm>
            <a:off x="0" y="609600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82" name="Google Shape;182;p145"/>
          <p:cNvSpPr/>
          <p:nvPr/>
        </p:nvSpPr>
        <p:spPr>
          <a:xfrm>
            <a:off x="5791200" y="609600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183" name="Google Shape;183;p145" descr="BITS_university_logo_whitevert.png"/>
          <p:cNvPicPr preferRelativeResize="0"/>
          <p:nvPr/>
        </p:nvPicPr>
        <p:blipFill rotWithShape="1">
          <a:blip r:embed="rId3">
            <a:alphaModFix/>
          </a:blip>
          <a:srcRect t="2" b="28592"/>
          <a:stretch/>
        </p:blipFill>
        <p:spPr>
          <a:xfrm>
            <a:off x="76200" y="3352800"/>
            <a:ext cx="2057400" cy="1979613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145"/>
          <p:cNvSpPr txBox="1"/>
          <p:nvPr/>
        </p:nvSpPr>
        <p:spPr>
          <a:xfrm>
            <a:off x="-76200" y="5257800"/>
            <a:ext cx="2209800" cy="554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BITS</a:t>
            </a:r>
            <a:r>
              <a:rPr lang="en-US" sz="2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Pilani</a:t>
            </a:r>
            <a:endParaRPr/>
          </a:p>
        </p:txBody>
      </p:sp>
      <p:sp>
        <p:nvSpPr>
          <p:cNvPr id="185" name="Google Shape;185;p145"/>
          <p:cNvSpPr txBox="1"/>
          <p:nvPr/>
        </p:nvSpPr>
        <p:spPr>
          <a:xfrm>
            <a:off x="152400" y="5667375"/>
            <a:ext cx="1905000" cy="27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Pilani Campus</a:t>
            </a:r>
            <a:endParaRPr/>
          </a:p>
        </p:txBody>
      </p:sp>
      <p:sp>
        <p:nvSpPr>
          <p:cNvPr id="186" name="Google Shape;186;p145"/>
          <p:cNvSpPr txBox="1">
            <a:spLocks noGrp="1"/>
          </p:cNvSpPr>
          <p:nvPr>
            <p:ph type="body" idx="1"/>
          </p:nvPr>
        </p:nvSpPr>
        <p:spPr>
          <a:xfrm>
            <a:off x="2514600" y="5410200"/>
            <a:ext cx="60198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7" name="Google Shape;187;p145"/>
          <p:cNvSpPr txBox="1">
            <a:spLocks noGrp="1"/>
          </p:cNvSpPr>
          <p:nvPr>
            <p:ph type="title"/>
          </p:nvPr>
        </p:nvSpPr>
        <p:spPr>
          <a:xfrm>
            <a:off x="2514600" y="3810000"/>
            <a:ext cx="6019800" cy="15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90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>
  <p:cSld name="Title and Vertical Text">
    <p:spTree>
      <p:nvGrpSpPr>
        <p:cNvPr id="1" name="Shape 1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69" name="Google Shape;1669;p292"/>
          <p:cNvGrpSpPr/>
          <p:nvPr/>
        </p:nvGrpSpPr>
        <p:grpSpPr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670" name="Google Shape;1670;p292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1" name="Google Shape;1671;p292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2" name="Google Shape;1672;p292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73" name="Google Shape;1673;p292"/>
          <p:cNvGrpSpPr/>
          <p:nvPr/>
        </p:nvGrpSpPr>
        <p:grpSpPr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674" name="Google Shape;1674;p292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5" name="Google Shape;1675;p292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6" name="Google Shape;1676;p292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677" name="Google Shape;1677;p292" descr="Picture 7.png"/>
          <p:cNvPicPr preferRelativeResize="0"/>
          <p:nvPr/>
        </p:nvPicPr>
        <p:blipFill rotWithShape="1">
          <a:blip r:embed="rId2">
            <a:alphaModFix/>
          </a:blip>
          <a:srcRect l="1923" b="5335"/>
          <a:stretch/>
        </p:blipFill>
        <p:spPr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</p:spPr>
      </p:pic>
      <p:sp>
        <p:nvSpPr>
          <p:cNvPr id="1678" name="Google Shape;1678;p292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141"/>
              </a:buClr>
              <a:buSzPts val="1100"/>
              <a:buFont typeface="Arial"/>
              <a:buNone/>
            </a:pPr>
            <a:r>
              <a:rPr lang="en-US" sz="1100" b="1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lang="en-US" sz="1100" b="0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Pilani, Pilani Campus</a:t>
            </a:r>
            <a:endParaRPr/>
          </a:p>
        </p:txBody>
      </p:sp>
      <p:sp>
        <p:nvSpPr>
          <p:cNvPr id="1679" name="Google Shape;1679;p292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80" name="Google Shape;1680;p292"/>
          <p:cNvSpPr txBox="1">
            <a:spLocks noGrp="1"/>
          </p:cNvSpPr>
          <p:nvPr>
            <p:ph type="body" idx="2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>
  <p:cSld name="Vertical Title and Text">
    <p:spTree>
      <p:nvGrpSpPr>
        <p:cNvPr id="1" name="Shape 1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82" name="Google Shape;1682;p293"/>
          <p:cNvGrpSpPr/>
          <p:nvPr/>
        </p:nvGrpSpPr>
        <p:grpSpPr>
          <a:xfrm rot="5400000">
            <a:off x="5006182" y="2567781"/>
            <a:ext cx="5181600" cy="46037"/>
            <a:chOff x="1905000" y="6553200"/>
            <a:chExt cx="7010400" cy="45719"/>
          </a:xfrm>
        </p:grpSpPr>
        <p:sp>
          <p:nvSpPr>
            <p:cNvPr id="1683" name="Google Shape;1683;p293"/>
            <p:cNvSpPr/>
            <p:nvPr/>
          </p:nvSpPr>
          <p:spPr>
            <a:xfrm>
              <a:off x="4267574" y="6553200"/>
              <a:ext cx="2328209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4" name="Google Shape;1684;p293"/>
            <p:cNvSpPr/>
            <p:nvPr/>
          </p:nvSpPr>
          <p:spPr>
            <a:xfrm>
              <a:off x="1905000" y="6553200"/>
              <a:ext cx="2362574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5" name="Google Shape;1685;p293"/>
            <p:cNvSpPr/>
            <p:nvPr/>
          </p:nvSpPr>
          <p:spPr>
            <a:xfrm>
              <a:off x="6587191" y="6553200"/>
              <a:ext cx="2328209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686" name="Google Shape;1686;p293" descr="Picture 7.png"/>
          <p:cNvPicPr preferRelativeResize="0"/>
          <p:nvPr/>
        </p:nvPicPr>
        <p:blipFill rotWithShape="1">
          <a:blip r:embed="rId2">
            <a:alphaModFix/>
          </a:blip>
          <a:srcRect l="5336" t="1923"/>
          <a:stretch/>
        </p:blipFill>
        <p:spPr>
          <a:xfrm>
            <a:off x="-7938" y="381000"/>
            <a:ext cx="692151" cy="2193925"/>
          </a:xfrm>
          <a:prstGeom prst="rect">
            <a:avLst/>
          </a:prstGeom>
          <a:noFill/>
          <a:ln>
            <a:noFill/>
          </a:ln>
        </p:spPr>
      </p:pic>
      <p:sp>
        <p:nvSpPr>
          <p:cNvPr id="1687" name="Google Shape;1687;p293"/>
          <p:cNvSpPr txBox="1"/>
          <p:nvPr/>
        </p:nvSpPr>
        <p:spPr>
          <a:xfrm rot="5400000">
            <a:off x="-2794793" y="3809206"/>
            <a:ext cx="5867400" cy="23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141"/>
              </a:buClr>
              <a:buSzPts val="900"/>
              <a:buFont typeface="Arial"/>
              <a:buNone/>
            </a:pPr>
            <a:r>
              <a:rPr lang="en-US" sz="900" b="1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lang="en-US" sz="900" b="0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Pilani, Pilani Campus</a:t>
            </a:r>
            <a:endParaRPr/>
          </a:p>
        </p:txBody>
      </p:sp>
      <p:sp>
        <p:nvSpPr>
          <p:cNvPr id="1688" name="Google Shape;1688;p293"/>
          <p:cNvSpPr txBox="1">
            <a:spLocks noGrp="1"/>
          </p:cNvSpPr>
          <p:nvPr>
            <p:ph type="body" idx="1"/>
          </p:nvPr>
        </p:nvSpPr>
        <p:spPr>
          <a:xfrm rot="5400000">
            <a:off x="1303338" y="296862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89" name="Google Shape;1689;p293"/>
          <p:cNvSpPr txBox="1">
            <a:spLocks noGrp="1"/>
          </p:cNvSpPr>
          <p:nvPr>
            <p:ph type="body" idx="2"/>
          </p:nvPr>
        </p:nvSpPr>
        <p:spPr>
          <a:xfrm rot="5400000">
            <a:off x="5410200" y="2743200"/>
            <a:ext cx="5867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ustom Layout">
  <p:cSld name="1_Custom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94"/>
          <p:cNvSpPr/>
          <p:nvPr/>
        </p:nvSpPr>
        <p:spPr>
          <a:xfrm>
            <a:off x="0" y="3352800"/>
            <a:ext cx="8686800" cy="2743200"/>
          </a:xfrm>
          <a:prstGeom prst="rect">
            <a:avLst/>
          </a:prstGeom>
          <a:solidFill>
            <a:srgbClr val="10114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ahoma"/>
              <a:buNone/>
            </a:pPr>
            <a:endParaRPr sz="16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2" name="Google Shape;1692;p294"/>
          <p:cNvSpPr/>
          <p:nvPr/>
        </p:nvSpPr>
        <p:spPr>
          <a:xfrm>
            <a:off x="2895600" y="609600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ahoma"/>
              <a:buNone/>
            </a:pPr>
            <a:endParaRPr sz="16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3" name="Google Shape;1693;p294"/>
          <p:cNvSpPr/>
          <p:nvPr/>
        </p:nvSpPr>
        <p:spPr>
          <a:xfrm>
            <a:off x="0" y="609600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ahoma"/>
              <a:buNone/>
            </a:pPr>
            <a:endParaRPr sz="16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4" name="Google Shape;1694;p294"/>
          <p:cNvSpPr/>
          <p:nvPr/>
        </p:nvSpPr>
        <p:spPr>
          <a:xfrm>
            <a:off x="5791200" y="609600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ahoma"/>
              <a:buNone/>
            </a:pPr>
            <a:endParaRPr sz="16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95" name="Google Shape;1695;p294" descr="BITS_university_logo_whitevert.png"/>
          <p:cNvPicPr preferRelativeResize="0"/>
          <p:nvPr/>
        </p:nvPicPr>
        <p:blipFill rotWithShape="1">
          <a:blip r:embed="rId3">
            <a:alphaModFix/>
          </a:blip>
          <a:srcRect t="2" b="28592"/>
          <a:stretch/>
        </p:blipFill>
        <p:spPr>
          <a:xfrm>
            <a:off x="76200" y="3352800"/>
            <a:ext cx="2057400" cy="1979613"/>
          </a:xfrm>
          <a:prstGeom prst="rect">
            <a:avLst/>
          </a:prstGeom>
          <a:noFill/>
          <a:ln>
            <a:noFill/>
          </a:ln>
        </p:spPr>
      </p:pic>
      <p:sp>
        <p:nvSpPr>
          <p:cNvPr id="1696" name="Google Shape;1696;p294"/>
          <p:cNvSpPr txBox="1"/>
          <p:nvPr/>
        </p:nvSpPr>
        <p:spPr>
          <a:xfrm>
            <a:off x="-76200" y="5257800"/>
            <a:ext cx="2209800" cy="554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900"/>
              <a:buFont typeface="Arial"/>
              <a:buNone/>
            </a:pPr>
            <a:r>
              <a:rPr lang="en-US" sz="2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BITS</a:t>
            </a:r>
            <a:r>
              <a:rPr lang="en-US" sz="2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Pilani</a:t>
            </a:r>
            <a:endParaRPr/>
          </a:p>
        </p:txBody>
      </p:sp>
      <p:sp>
        <p:nvSpPr>
          <p:cNvPr id="1697" name="Google Shape;1697;p294"/>
          <p:cNvSpPr txBox="1"/>
          <p:nvPr/>
        </p:nvSpPr>
        <p:spPr>
          <a:xfrm>
            <a:off x="152400" y="5667375"/>
            <a:ext cx="1905000" cy="27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Pilani Campus</a:t>
            </a:r>
            <a:endParaRPr/>
          </a:p>
        </p:txBody>
      </p:sp>
      <p:sp>
        <p:nvSpPr>
          <p:cNvPr id="1698" name="Google Shape;1698;p294"/>
          <p:cNvSpPr txBox="1">
            <a:spLocks noGrp="1"/>
          </p:cNvSpPr>
          <p:nvPr>
            <p:ph type="body" idx="1"/>
          </p:nvPr>
        </p:nvSpPr>
        <p:spPr>
          <a:xfrm>
            <a:off x="2514600" y="5410200"/>
            <a:ext cx="60198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99" name="Google Shape;1699;p294"/>
          <p:cNvSpPr txBox="1">
            <a:spLocks noGrp="1"/>
          </p:cNvSpPr>
          <p:nvPr>
            <p:ph type="title"/>
          </p:nvPr>
        </p:nvSpPr>
        <p:spPr>
          <a:xfrm>
            <a:off x="2514600" y="3810000"/>
            <a:ext cx="6019800" cy="15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90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 type="title">
  <p:cSld name="TITLE">
    <p:spTree>
      <p:nvGrpSpPr>
        <p:cNvPr id="1" name="Shape 1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1" name="Google Shape;1701;p295"/>
          <p:cNvSpPr txBox="1"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60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02" name="Google Shape;1702;p295"/>
          <p:cNvSpPr txBox="1"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703" name="Google Shape;1703;p29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04" name="Google Shape;1704;p29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05" name="Google Shape;1705;p29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, and 2 Content" type="objAndTwoObj">
  <p:cSld name="OBJECT_AND_TWO_OBJECTS">
    <p:spTree>
      <p:nvGrpSpPr>
        <p:cNvPr id="1" name="Shape 1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7" name="Google Shape;1707;p29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08" name="Google Shape;1708;p29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09" name="Google Shape;1709;p296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2185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10" name="Google Shape;1710;p296"/>
          <p:cNvSpPr txBox="1">
            <a:spLocks noGrp="1"/>
          </p:cNvSpPr>
          <p:nvPr>
            <p:ph type="body" idx="3"/>
          </p:nvPr>
        </p:nvSpPr>
        <p:spPr>
          <a:xfrm>
            <a:off x="4648200" y="3938588"/>
            <a:ext cx="4038600" cy="2187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11" name="Google Shape;1711;p296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12" name="Google Shape;1712;p296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13" name="Google Shape;1713;p296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wo Content" type="twoObj">
  <p:cSld name="TWO_OBJECTS">
    <p:spTree>
      <p:nvGrpSpPr>
        <p:cNvPr id="1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9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16" name="Google Shape;1716;p29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17" name="Google Shape;1717;p297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18" name="Google Shape;1718;p29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19" name="Google Shape;1719;p29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20" name="Google Shape;1720;p29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Blank" type="blank">
  <p:cSld name="BLANK">
    <p:spTree>
      <p:nvGrpSpPr>
        <p:cNvPr id="1" name="Shape 1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2" name="Google Shape;1722;p29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23" name="Google Shape;1723;p29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24" name="Google Shape;1724;p29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Section Header" type="secHead">
  <p:cSld name="SECTION_HEADER"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6" name="Google Shape;1726;p299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27" name="Google Shape;1727;p299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728" name="Google Shape;1728;p29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29" name="Google Shape;1729;p29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30" name="Google Shape;1730;p29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 type="tx">
  <p:cSld name="TITLE_AND_BODY">
    <p:spTree>
      <p:nvGrpSpPr>
        <p:cNvPr id="1" name="Shape 1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2" name="Google Shape;1732;p300"/>
          <p:cNvSpPr txBox="1">
            <a:spLocks noGrp="1"/>
          </p:cNvSpPr>
          <p:nvPr>
            <p:ph type="title"/>
          </p:nvPr>
        </p:nvSpPr>
        <p:spPr>
          <a:xfrm>
            <a:off x="685800" y="228600"/>
            <a:ext cx="77724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1733" name="Google Shape;1733;p300"/>
          <p:cNvSpPr txBox="1">
            <a:spLocks noGrp="1"/>
          </p:cNvSpPr>
          <p:nvPr>
            <p:ph type="body" idx="1"/>
          </p:nvPr>
        </p:nvSpPr>
        <p:spPr>
          <a:xfrm>
            <a:off x="685800" y="1371600"/>
            <a:ext cx="7772400" cy="468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1734" name="Google Shape;1734;p300"/>
          <p:cNvSpPr txBox="1">
            <a:spLocks noGrp="1"/>
          </p:cNvSpPr>
          <p:nvPr>
            <p:ph type="dt" idx="10"/>
          </p:nvPr>
        </p:nvSpPr>
        <p:spPr>
          <a:xfrm>
            <a:off x="228600" y="6400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/>
            </a:lvl9pPr>
          </a:lstStyle>
          <a:p>
            <a:endParaRPr/>
          </a:p>
        </p:txBody>
      </p:sp>
      <p:sp>
        <p:nvSpPr>
          <p:cNvPr id="1735" name="Google Shape;1735;p300"/>
          <p:cNvSpPr txBox="1">
            <a:spLocks noGrp="1"/>
          </p:cNvSpPr>
          <p:nvPr>
            <p:ph type="ftr" idx="11"/>
          </p:nvPr>
        </p:nvSpPr>
        <p:spPr>
          <a:xfrm>
            <a:off x="3124200" y="64008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/>
            </a:lvl9pPr>
          </a:lstStyle>
          <a:p>
            <a:endParaRPr/>
          </a:p>
        </p:txBody>
      </p:sp>
      <p:sp>
        <p:nvSpPr>
          <p:cNvPr id="1736" name="Google Shape;1736;p300"/>
          <p:cNvSpPr txBox="1">
            <a:spLocks noGrp="1"/>
          </p:cNvSpPr>
          <p:nvPr>
            <p:ph type="sldNum" idx="12"/>
          </p:nvPr>
        </p:nvSpPr>
        <p:spPr>
          <a:xfrm>
            <a:off x="6934200" y="6400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Helvetica Neue"/>
              <a:buNone/>
              <a:defRPr sz="12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Helvetica Neue"/>
              <a:buNone/>
              <a:defRPr sz="12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Helvetica Neue"/>
              <a:buNone/>
              <a:defRPr sz="12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Helvetica Neue"/>
              <a:buNone/>
              <a:defRPr sz="12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Helvetica Neue"/>
              <a:buNone/>
              <a:defRPr sz="12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Helvetica Neue"/>
              <a:buNone/>
              <a:defRPr sz="12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Helvetica Neue"/>
              <a:buNone/>
              <a:defRPr sz="12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Helvetica Neue"/>
              <a:buNone/>
              <a:defRPr sz="12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Helvetica Neue"/>
              <a:buNone/>
              <a:defRPr sz="12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Blank">
  <p:cSld name="4_Blank">
    <p:spTree>
      <p:nvGrpSpPr>
        <p:cNvPr id="1" name="Shape 1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38" name="Google Shape;1738;p301"/>
          <p:cNvGrpSpPr/>
          <p:nvPr/>
        </p:nvGrpSpPr>
        <p:grpSpPr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739" name="Google Shape;1739;p301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0" name="Google Shape;1740;p30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1" name="Google Shape;1741;p301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42" name="Google Shape;1742;p301"/>
          <p:cNvGrpSpPr/>
          <p:nvPr/>
        </p:nvGrpSpPr>
        <p:grpSpPr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743" name="Google Shape;1743;p301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4" name="Google Shape;1744;p30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5" name="Google Shape;1745;p301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746" name="Google Shape;1746;p301" descr="Picture 7.png"/>
          <p:cNvPicPr preferRelativeResize="0"/>
          <p:nvPr/>
        </p:nvPicPr>
        <p:blipFill rotWithShape="1">
          <a:blip r:embed="rId2">
            <a:alphaModFix/>
          </a:blip>
          <a:srcRect l="1923" b="5335"/>
          <a:stretch/>
        </p:blipFill>
        <p:spPr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301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141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Pilani, Hyderabad Campus</a:t>
            </a:r>
            <a:endParaRPr/>
          </a:p>
        </p:txBody>
      </p:sp>
      <p:sp>
        <p:nvSpPr>
          <p:cNvPr id="1748" name="Google Shape;1748;p301"/>
          <p:cNvSpPr txBox="1">
            <a:spLocks noGrp="1"/>
          </p:cNvSpPr>
          <p:nvPr>
            <p:ph type="body" idx="1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Blank" type="blank">
  <p:cSld name="BLANK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4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0" name="Google Shape;190;p14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p14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Blank">
  <p:cSld name="5_Blank">
    <p:spTree>
      <p:nvGrpSpPr>
        <p:cNvPr id="1" name="Shape 1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50" name="Google Shape;1750;p302"/>
          <p:cNvGrpSpPr/>
          <p:nvPr/>
        </p:nvGrpSpPr>
        <p:grpSpPr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751" name="Google Shape;1751;p302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2" name="Google Shape;1752;p302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3" name="Google Shape;1753;p302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54" name="Google Shape;1754;p302"/>
          <p:cNvGrpSpPr/>
          <p:nvPr/>
        </p:nvGrpSpPr>
        <p:grpSpPr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755" name="Google Shape;1755;p302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6" name="Google Shape;1756;p302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7" name="Google Shape;1757;p302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758" name="Google Shape;1758;p302" descr="Picture 7.png"/>
          <p:cNvPicPr preferRelativeResize="0"/>
          <p:nvPr/>
        </p:nvPicPr>
        <p:blipFill rotWithShape="1">
          <a:blip r:embed="rId2">
            <a:alphaModFix/>
          </a:blip>
          <a:srcRect l="1923" b="5335"/>
          <a:stretch/>
        </p:blipFill>
        <p:spPr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</p:spPr>
      </p:pic>
      <p:sp>
        <p:nvSpPr>
          <p:cNvPr id="1759" name="Google Shape;1759;p302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141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Pilani, Hyderabad Campus</a:t>
            </a:r>
            <a:endParaRPr/>
          </a:p>
        </p:txBody>
      </p:sp>
      <p:sp>
        <p:nvSpPr>
          <p:cNvPr id="1760" name="Google Shape;1760;p302"/>
          <p:cNvSpPr txBox="1">
            <a:spLocks noGrp="1"/>
          </p:cNvSpPr>
          <p:nvPr>
            <p:ph type="body" idx="1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Blank">
  <p:cSld name="6_Blank"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303"/>
          <p:cNvGrpSpPr/>
          <p:nvPr/>
        </p:nvGrpSpPr>
        <p:grpSpPr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763" name="Google Shape;1763;p303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4" name="Google Shape;1764;p303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5" name="Google Shape;1765;p303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66" name="Google Shape;1766;p303"/>
          <p:cNvGrpSpPr/>
          <p:nvPr/>
        </p:nvGrpSpPr>
        <p:grpSpPr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767" name="Google Shape;1767;p303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8" name="Google Shape;1768;p303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9" name="Google Shape;1769;p303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770" name="Google Shape;1770;p303" descr="Picture 7.png"/>
          <p:cNvPicPr preferRelativeResize="0"/>
          <p:nvPr/>
        </p:nvPicPr>
        <p:blipFill rotWithShape="1">
          <a:blip r:embed="rId2">
            <a:alphaModFix/>
          </a:blip>
          <a:srcRect l="1923" b="5335"/>
          <a:stretch/>
        </p:blipFill>
        <p:spPr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</p:spPr>
      </p:pic>
      <p:sp>
        <p:nvSpPr>
          <p:cNvPr id="1771" name="Google Shape;1771;p303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141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Pilani, Hyderabad Campus</a:t>
            </a:r>
            <a:endParaRPr/>
          </a:p>
        </p:txBody>
      </p:sp>
      <p:sp>
        <p:nvSpPr>
          <p:cNvPr id="1772" name="Google Shape;1772;p303"/>
          <p:cNvSpPr txBox="1">
            <a:spLocks noGrp="1"/>
          </p:cNvSpPr>
          <p:nvPr>
            <p:ph type="body" idx="1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_Blank">
  <p:cSld name="11_Blank">
    <p:spTree>
      <p:nvGrpSpPr>
        <p:cNvPr id="1" name="Shape 1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4" name="Google Shape;1774;p304"/>
          <p:cNvGrpSpPr/>
          <p:nvPr/>
        </p:nvGrpSpPr>
        <p:grpSpPr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775" name="Google Shape;1775;p30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6" name="Google Shape;1776;p304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7" name="Google Shape;1777;p304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78" name="Google Shape;1778;p304"/>
          <p:cNvGrpSpPr/>
          <p:nvPr/>
        </p:nvGrpSpPr>
        <p:grpSpPr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779" name="Google Shape;1779;p30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0" name="Google Shape;1780;p304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1" name="Google Shape;1781;p304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782" name="Google Shape;1782;p304" descr="Picture 7.png"/>
          <p:cNvPicPr preferRelativeResize="0"/>
          <p:nvPr/>
        </p:nvPicPr>
        <p:blipFill rotWithShape="1">
          <a:blip r:embed="rId2">
            <a:alphaModFix/>
          </a:blip>
          <a:srcRect l="1923" b="5335"/>
          <a:stretch/>
        </p:blipFill>
        <p:spPr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</p:spPr>
      </p:pic>
      <p:sp>
        <p:nvSpPr>
          <p:cNvPr id="1783" name="Google Shape;1783;p304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141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Pilani, Hyderabad Campus</a:t>
            </a:r>
            <a:endParaRPr/>
          </a:p>
        </p:txBody>
      </p:sp>
      <p:sp>
        <p:nvSpPr>
          <p:cNvPr id="1784" name="Google Shape;1784;p304"/>
          <p:cNvSpPr txBox="1">
            <a:spLocks noGrp="1"/>
          </p:cNvSpPr>
          <p:nvPr>
            <p:ph type="body" idx="1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6" name="Google Shape;1786;p30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87" name="Google Shape;1787;p30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88" name="Google Shape;1788;p30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89" name="Google Shape;1789;p30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le and Content">
  <p:cSld name="2_Title and Content">
    <p:spTree>
      <p:nvGrpSpPr>
        <p:cNvPr id="1" name="Shape 1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1" name="Google Shape;1791;p306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141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Pilani, Hyderabad Campus</a:t>
            </a:r>
            <a:endParaRPr/>
          </a:p>
        </p:txBody>
      </p:sp>
      <p:grpSp>
        <p:nvGrpSpPr>
          <p:cNvPr id="1792" name="Google Shape;1792;p306"/>
          <p:cNvGrpSpPr/>
          <p:nvPr/>
        </p:nvGrpSpPr>
        <p:grpSpPr>
          <a:xfrm>
            <a:off x="2084388" y="6550025"/>
            <a:ext cx="7059612" cy="49213"/>
            <a:chOff x="2083888" y="6550671"/>
            <a:chExt cx="7060112" cy="48665"/>
          </a:xfrm>
        </p:grpSpPr>
        <p:sp>
          <p:nvSpPr>
            <p:cNvPr id="1793" name="Google Shape;1793;p306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4" name="Google Shape;1794;p30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5" name="Google Shape;1795;p306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796" name="Google Shape;1796;p306" descr="Picture 7.png"/>
          <p:cNvPicPr preferRelativeResize="0"/>
          <p:nvPr/>
        </p:nvPicPr>
        <p:blipFill rotWithShape="1">
          <a:blip r:embed="rId2">
            <a:alphaModFix/>
          </a:blip>
          <a:srcRect l="1923" b="5335"/>
          <a:stretch/>
        </p:blipFill>
        <p:spPr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7" name="Google Shape;1797;p306"/>
          <p:cNvGrpSpPr/>
          <p:nvPr/>
        </p:nvGrpSpPr>
        <p:grpSpPr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798" name="Google Shape;1798;p306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9" name="Google Shape;1799;p306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0" name="Google Shape;1800;p306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01" name="Google Shape;1801;p306"/>
          <p:cNvGrpSpPr/>
          <p:nvPr/>
        </p:nvGrpSpPr>
        <p:grpSpPr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802" name="Google Shape;1802;p306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3" name="Google Shape;1803;p306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4" name="Google Shape;1804;p306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05" name="Google Shape;1805;p306"/>
          <p:cNvSpPr txBox="1">
            <a:spLocks noGrp="1"/>
          </p:cNvSpPr>
          <p:nvPr>
            <p:ph type="body" idx="1"/>
          </p:nvPr>
        </p:nvSpPr>
        <p:spPr>
          <a:xfrm>
            <a:off x="304800" y="1493837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01141"/>
              </a:buClr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>
                <a:latin typeface="Arial"/>
                <a:ea typeface="Arial"/>
                <a:cs typeface="Arial"/>
                <a:sym typeface="Arial"/>
              </a:defRPr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06" name="Google Shape;1806;p306"/>
          <p:cNvSpPr txBox="1">
            <a:spLocks noGrp="1"/>
          </p:cNvSpPr>
          <p:nvPr>
            <p:ph type="body" idx="2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Title and Content">
  <p:cSld name="4_Title and Content">
    <p:spTree>
      <p:nvGrpSpPr>
        <p:cNvPr id="1" name="Shape 1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8" name="Google Shape;1808;p307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141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Pilani, Hyderabad Campus</a:t>
            </a:r>
            <a:endParaRPr/>
          </a:p>
        </p:txBody>
      </p:sp>
      <p:grpSp>
        <p:nvGrpSpPr>
          <p:cNvPr id="1809" name="Google Shape;1809;p307"/>
          <p:cNvGrpSpPr/>
          <p:nvPr/>
        </p:nvGrpSpPr>
        <p:grpSpPr>
          <a:xfrm>
            <a:off x="2084388" y="6550025"/>
            <a:ext cx="7059612" cy="49213"/>
            <a:chOff x="2083888" y="6550671"/>
            <a:chExt cx="7060112" cy="48665"/>
          </a:xfrm>
        </p:grpSpPr>
        <p:sp>
          <p:nvSpPr>
            <p:cNvPr id="1810" name="Google Shape;1810;p307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1" name="Google Shape;1811;p307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2" name="Google Shape;1812;p30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813" name="Google Shape;1813;p307" descr="Picture 7.png"/>
          <p:cNvPicPr preferRelativeResize="0"/>
          <p:nvPr/>
        </p:nvPicPr>
        <p:blipFill rotWithShape="1">
          <a:blip r:embed="rId2">
            <a:alphaModFix/>
          </a:blip>
          <a:srcRect l="1923" b="5335"/>
          <a:stretch/>
        </p:blipFill>
        <p:spPr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14" name="Google Shape;1814;p307"/>
          <p:cNvGrpSpPr/>
          <p:nvPr/>
        </p:nvGrpSpPr>
        <p:grpSpPr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815" name="Google Shape;1815;p307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6" name="Google Shape;1816;p307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7" name="Google Shape;1817;p307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18" name="Google Shape;1818;p307"/>
          <p:cNvGrpSpPr/>
          <p:nvPr/>
        </p:nvGrpSpPr>
        <p:grpSpPr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819" name="Google Shape;1819;p307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0" name="Google Shape;1820;p307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1" name="Google Shape;1821;p307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22" name="Google Shape;1822;p307"/>
          <p:cNvSpPr txBox="1">
            <a:spLocks noGrp="1"/>
          </p:cNvSpPr>
          <p:nvPr>
            <p:ph type="body" idx="1"/>
          </p:nvPr>
        </p:nvSpPr>
        <p:spPr>
          <a:xfrm>
            <a:off x="304800" y="1493837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01141"/>
              </a:buClr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>
                <a:latin typeface="Arial"/>
                <a:ea typeface="Arial"/>
                <a:cs typeface="Arial"/>
                <a:sym typeface="Arial"/>
              </a:defRPr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23" name="Google Shape;1823;p307"/>
          <p:cNvSpPr txBox="1">
            <a:spLocks noGrp="1"/>
          </p:cNvSpPr>
          <p:nvPr>
            <p:ph type="body" idx="2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_Blank">
  <p:cSld name="10_Blank"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5" name="Google Shape;1825;p308"/>
          <p:cNvGrpSpPr/>
          <p:nvPr/>
        </p:nvGrpSpPr>
        <p:grpSpPr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826" name="Google Shape;1826;p308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7" name="Google Shape;1827;p308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8" name="Google Shape;1828;p308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29" name="Google Shape;1829;p308"/>
          <p:cNvGrpSpPr/>
          <p:nvPr/>
        </p:nvGrpSpPr>
        <p:grpSpPr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830" name="Google Shape;1830;p308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1" name="Google Shape;1831;p308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2" name="Google Shape;1832;p308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833" name="Google Shape;1833;p308" descr="Picture 7.png"/>
          <p:cNvPicPr preferRelativeResize="0"/>
          <p:nvPr/>
        </p:nvPicPr>
        <p:blipFill rotWithShape="1">
          <a:blip r:embed="rId2">
            <a:alphaModFix/>
          </a:blip>
          <a:srcRect l="1923" b="5335"/>
          <a:stretch/>
        </p:blipFill>
        <p:spPr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</p:spPr>
      </p:pic>
      <p:sp>
        <p:nvSpPr>
          <p:cNvPr id="1834" name="Google Shape;1834;p308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141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Pilani, Hyderabad Campus</a:t>
            </a:r>
            <a:endParaRPr/>
          </a:p>
        </p:txBody>
      </p:sp>
      <p:sp>
        <p:nvSpPr>
          <p:cNvPr id="1835" name="Google Shape;1835;p308"/>
          <p:cNvSpPr txBox="1">
            <a:spLocks noGrp="1"/>
          </p:cNvSpPr>
          <p:nvPr>
            <p:ph type="body" idx="1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Title and Content">
  <p:cSld name="3_Title and Content">
    <p:spTree>
      <p:nvGrpSpPr>
        <p:cNvPr id="1" name="Shape 1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7" name="Google Shape;1837;p309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141"/>
              </a:buClr>
              <a:buSzPts val="1100"/>
              <a:buFont typeface="Arial"/>
              <a:buNone/>
            </a:pPr>
            <a:r>
              <a:rPr lang="en-US" sz="1100" b="1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lang="en-US" sz="1100" b="0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Pilani, Pilani Campus</a:t>
            </a:r>
            <a:endParaRPr/>
          </a:p>
        </p:txBody>
      </p:sp>
      <p:grpSp>
        <p:nvGrpSpPr>
          <p:cNvPr id="1838" name="Google Shape;1838;p309"/>
          <p:cNvGrpSpPr/>
          <p:nvPr/>
        </p:nvGrpSpPr>
        <p:grpSpPr>
          <a:xfrm>
            <a:off x="2084388" y="6550025"/>
            <a:ext cx="7059612" cy="49213"/>
            <a:chOff x="2083888" y="6550671"/>
            <a:chExt cx="7060112" cy="48665"/>
          </a:xfrm>
        </p:grpSpPr>
        <p:sp>
          <p:nvSpPr>
            <p:cNvPr id="1839" name="Google Shape;1839;p309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Tahoma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0" name="Google Shape;1840;p309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Tahoma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1" name="Google Shape;1841;p309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Tahoma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842" name="Google Shape;1842;p309" descr="Picture 7.png"/>
          <p:cNvPicPr preferRelativeResize="0"/>
          <p:nvPr/>
        </p:nvPicPr>
        <p:blipFill rotWithShape="1">
          <a:blip r:embed="rId2">
            <a:alphaModFix/>
          </a:blip>
          <a:srcRect l="1923" b="5335"/>
          <a:stretch/>
        </p:blipFill>
        <p:spPr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43" name="Google Shape;1843;p309"/>
          <p:cNvGrpSpPr/>
          <p:nvPr/>
        </p:nvGrpSpPr>
        <p:grpSpPr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844" name="Google Shape;1844;p309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Tahoma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5" name="Google Shape;1845;p309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Tahoma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6" name="Google Shape;1846;p309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Tahoma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47" name="Google Shape;1847;p309"/>
          <p:cNvGrpSpPr/>
          <p:nvPr/>
        </p:nvGrpSpPr>
        <p:grpSpPr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848" name="Google Shape;1848;p309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Tahoma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9" name="Google Shape;1849;p309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Tahoma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0" name="Google Shape;1850;p309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Tahoma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51" name="Google Shape;1851;p309"/>
          <p:cNvSpPr txBox="1">
            <a:spLocks noGrp="1"/>
          </p:cNvSpPr>
          <p:nvPr>
            <p:ph type="body" idx="1"/>
          </p:nvPr>
        </p:nvSpPr>
        <p:spPr>
          <a:xfrm>
            <a:off x="304800" y="1493837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01141"/>
              </a:buClr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>
                <a:latin typeface="Arial"/>
                <a:ea typeface="Arial"/>
                <a:cs typeface="Arial"/>
                <a:sym typeface="Arial"/>
              </a:defRPr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52" name="Google Shape;1852;p309"/>
          <p:cNvSpPr txBox="1">
            <a:spLocks noGrp="1"/>
          </p:cNvSpPr>
          <p:nvPr>
            <p:ph type="body" idx="2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Blank">
  <p:cSld name="1_Blank">
    <p:spTree>
      <p:nvGrpSpPr>
        <p:cNvPr id="1" name="Shape 1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60" name="Google Shape;1860;p120"/>
          <p:cNvGrpSpPr/>
          <p:nvPr/>
        </p:nvGrpSpPr>
        <p:grpSpPr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861" name="Google Shape;1861;p12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2" name="Google Shape;1862;p120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3" name="Google Shape;1863;p120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64" name="Google Shape;1864;p120"/>
          <p:cNvGrpSpPr/>
          <p:nvPr/>
        </p:nvGrpSpPr>
        <p:grpSpPr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865" name="Google Shape;1865;p12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6" name="Google Shape;1866;p120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7" name="Google Shape;1867;p120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868" name="Google Shape;1868;p120" descr="Picture 7.png"/>
          <p:cNvPicPr preferRelativeResize="0"/>
          <p:nvPr/>
        </p:nvPicPr>
        <p:blipFill rotWithShape="1">
          <a:blip r:embed="rId2">
            <a:alphaModFix/>
          </a:blip>
          <a:srcRect l="1923" b="5335"/>
          <a:stretch/>
        </p:blipFill>
        <p:spPr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</p:spPr>
      </p:pic>
      <p:sp>
        <p:nvSpPr>
          <p:cNvPr id="1869" name="Google Shape;1869;p120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141"/>
              </a:buClr>
              <a:buSzPts val="1100"/>
              <a:buFont typeface="Arial"/>
              <a:buNone/>
            </a:pPr>
            <a:r>
              <a:rPr lang="en-US" sz="1100" b="1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lang="en-US" sz="1100" b="0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Pilani, Deemed to be University under Section 3 of UGC Act, 1956</a:t>
            </a:r>
            <a:endParaRPr/>
          </a:p>
        </p:txBody>
      </p:sp>
      <p:sp>
        <p:nvSpPr>
          <p:cNvPr id="1870" name="Google Shape;1870;p120"/>
          <p:cNvSpPr txBox="1">
            <a:spLocks noGrp="1"/>
          </p:cNvSpPr>
          <p:nvPr>
            <p:ph type="body" idx="1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6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Char char="–"/>
              <a:defRPr/>
            </a:lvl2pPr>
            <a:lvl3pPr marL="1371600" lvl="2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•"/>
              <a:defRPr/>
            </a:lvl3pPr>
            <a:lvl4pPr marL="1828800" lvl="3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–"/>
              <a:defRPr/>
            </a:lvl4pPr>
            <a:lvl5pPr marL="228600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»"/>
              <a:defRPr/>
            </a:lvl5pPr>
            <a:lvl6pPr marL="274320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6pPr>
            <a:lvl7pPr marL="320040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7pPr>
            <a:lvl8pPr marL="365760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8pPr>
            <a:lvl9pPr marL="411480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121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141"/>
              </a:buClr>
              <a:buSzPts val="1100"/>
              <a:buFont typeface="Arial"/>
              <a:buNone/>
            </a:pPr>
            <a:r>
              <a:rPr lang="en-US" sz="1100" b="1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lang="en-US" sz="1100" b="0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Pilani, Pilani Campus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73" name="Google Shape;1873;p121"/>
          <p:cNvGrpSpPr/>
          <p:nvPr/>
        </p:nvGrpSpPr>
        <p:grpSpPr>
          <a:xfrm>
            <a:off x="2084388" y="6550025"/>
            <a:ext cx="7059612" cy="49213"/>
            <a:chOff x="2083888" y="6550671"/>
            <a:chExt cx="7060112" cy="48665"/>
          </a:xfrm>
        </p:grpSpPr>
        <p:sp>
          <p:nvSpPr>
            <p:cNvPr id="1874" name="Google Shape;1874;p121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5" name="Google Shape;1875;p121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6" name="Google Shape;1876;p121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877" name="Google Shape;1877;p121" descr="Picture 7.png"/>
          <p:cNvPicPr preferRelativeResize="0"/>
          <p:nvPr/>
        </p:nvPicPr>
        <p:blipFill rotWithShape="1">
          <a:blip r:embed="rId2">
            <a:alphaModFix/>
          </a:blip>
          <a:srcRect l="1923" b="5334"/>
          <a:stretch/>
        </p:blipFill>
        <p:spPr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78" name="Google Shape;1878;p121"/>
          <p:cNvGrpSpPr/>
          <p:nvPr/>
        </p:nvGrpSpPr>
        <p:grpSpPr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879" name="Google Shape;1879;p121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0" name="Google Shape;1880;p12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1" name="Google Shape;1881;p121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82" name="Google Shape;1882;p121"/>
          <p:cNvGrpSpPr/>
          <p:nvPr/>
        </p:nvGrpSpPr>
        <p:grpSpPr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883" name="Google Shape;1883;p121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4" name="Google Shape;1884;p12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5" name="Google Shape;1885;p121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86" name="Google Shape;1886;p121"/>
          <p:cNvSpPr txBox="1">
            <a:spLocks noGrp="1"/>
          </p:cNvSpPr>
          <p:nvPr>
            <p:ph type="body" idx="1"/>
          </p:nvPr>
        </p:nvSpPr>
        <p:spPr>
          <a:xfrm>
            <a:off x="3048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01141"/>
              </a:buClr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>
                <a:latin typeface="Arial"/>
                <a:ea typeface="Arial"/>
                <a:cs typeface="Arial"/>
                <a:sym typeface="Arial"/>
              </a:defRPr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87" name="Google Shape;1887;p121"/>
          <p:cNvSpPr txBox="1">
            <a:spLocks noGrp="1"/>
          </p:cNvSpPr>
          <p:nvPr>
            <p:ph type="body" idx="2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98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lang="en-US" sz="1100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Pilani, Pilani Campus</a:t>
            </a:r>
            <a:endParaRPr/>
          </a:p>
        </p:txBody>
      </p:sp>
      <p:grpSp>
        <p:nvGrpSpPr>
          <p:cNvPr id="206" name="Google Shape;206;p98"/>
          <p:cNvGrpSpPr/>
          <p:nvPr/>
        </p:nvGrpSpPr>
        <p:grpSpPr>
          <a:xfrm>
            <a:off x="2084388" y="6550025"/>
            <a:ext cx="7059612" cy="49213"/>
            <a:chOff x="2083888" y="6550671"/>
            <a:chExt cx="7060112" cy="48665"/>
          </a:xfrm>
        </p:grpSpPr>
        <p:sp>
          <p:nvSpPr>
            <p:cNvPr id="207" name="Google Shape;207;p98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208" name="Google Shape;208;p98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209" name="Google Shape;209;p98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pic>
        <p:nvPicPr>
          <p:cNvPr id="210" name="Google Shape;210;p98" descr="Picture 7.png"/>
          <p:cNvPicPr preferRelativeResize="0"/>
          <p:nvPr/>
        </p:nvPicPr>
        <p:blipFill rotWithShape="1">
          <a:blip r:embed="rId2">
            <a:alphaModFix/>
          </a:blip>
          <a:srcRect l="1923" b="5335"/>
          <a:stretch/>
        </p:blipFill>
        <p:spPr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1" name="Google Shape;211;p98"/>
          <p:cNvGrpSpPr/>
          <p:nvPr/>
        </p:nvGrpSpPr>
        <p:grpSpPr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212" name="Google Shape;212;p98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213" name="Google Shape;213;p98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214" name="Google Shape;214;p98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215" name="Google Shape;215;p98"/>
          <p:cNvGrpSpPr/>
          <p:nvPr/>
        </p:nvGrpSpPr>
        <p:grpSpPr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216" name="Google Shape;216;p98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217" name="Google Shape;217;p98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218" name="Google Shape;218;p98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sp>
        <p:nvSpPr>
          <p:cNvPr id="219" name="Google Shape;219;p98"/>
          <p:cNvSpPr txBox="1">
            <a:spLocks noGrp="1"/>
          </p:cNvSpPr>
          <p:nvPr>
            <p:ph type="body" idx="1"/>
          </p:nvPr>
        </p:nvSpPr>
        <p:spPr>
          <a:xfrm>
            <a:off x="304800" y="1493837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01141"/>
              </a:buClr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>
                <a:latin typeface="Arial"/>
                <a:ea typeface="Arial"/>
                <a:cs typeface="Arial"/>
                <a:sym typeface="Arial"/>
              </a:defRPr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0" name="Google Shape;220;p98"/>
          <p:cNvSpPr txBox="1">
            <a:spLocks noGrp="1"/>
          </p:cNvSpPr>
          <p:nvPr>
            <p:ph type="body" idx="2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9" name="Google Shape;1889;p310"/>
          <p:cNvSpPr/>
          <p:nvPr/>
        </p:nvSpPr>
        <p:spPr>
          <a:xfrm>
            <a:off x="0" y="3352800"/>
            <a:ext cx="8686800" cy="2743200"/>
          </a:xfrm>
          <a:prstGeom prst="rect">
            <a:avLst/>
          </a:prstGeom>
          <a:solidFill>
            <a:srgbClr val="10114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0" name="Google Shape;1890;p310"/>
          <p:cNvSpPr/>
          <p:nvPr/>
        </p:nvSpPr>
        <p:spPr>
          <a:xfrm>
            <a:off x="2895600" y="609600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1" name="Google Shape;1891;p310"/>
          <p:cNvSpPr/>
          <p:nvPr/>
        </p:nvSpPr>
        <p:spPr>
          <a:xfrm>
            <a:off x="0" y="609600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2" name="Google Shape;1892;p310"/>
          <p:cNvSpPr/>
          <p:nvPr/>
        </p:nvSpPr>
        <p:spPr>
          <a:xfrm>
            <a:off x="5791200" y="609600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93" name="Google Shape;1893;p310" descr="BITS_university_logo_whitevert.png"/>
          <p:cNvPicPr preferRelativeResize="0"/>
          <p:nvPr/>
        </p:nvPicPr>
        <p:blipFill rotWithShape="1">
          <a:blip r:embed="rId3">
            <a:alphaModFix/>
          </a:blip>
          <a:srcRect t="2" b="28592"/>
          <a:stretch/>
        </p:blipFill>
        <p:spPr>
          <a:xfrm>
            <a:off x="76200" y="3352800"/>
            <a:ext cx="2057400" cy="1979613"/>
          </a:xfrm>
          <a:prstGeom prst="rect">
            <a:avLst/>
          </a:prstGeom>
          <a:noFill/>
          <a:ln>
            <a:noFill/>
          </a:ln>
        </p:spPr>
      </p:pic>
      <p:sp>
        <p:nvSpPr>
          <p:cNvPr id="1894" name="Google Shape;1894;p310"/>
          <p:cNvSpPr txBox="1"/>
          <p:nvPr/>
        </p:nvSpPr>
        <p:spPr>
          <a:xfrm>
            <a:off x="-76200" y="5257800"/>
            <a:ext cx="2209800" cy="554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900"/>
              <a:buFont typeface="Arial"/>
              <a:buNone/>
            </a:pPr>
            <a:r>
              <a:rPr lang="en-US" sz="2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BITS</a:t>
            </a:r>
            <a:r>
              <a:rPr lang="en-US" sz="2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Pilani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5" name="Google Shape;1895;p310"/>
          <p:cNvSpPr txBox="1"/>
          <p:nvPr/>
        </p:nvSpPr>
        <p:spPr>
          <a:xfrm>
            <a:off x="152400" y="5667375"/>
            <a:ext cx="1905000" cy="27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Pilani Campus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6" name="Google Shape;1896;p310"/>
          <p:cNvSpPr txBox="1">
            <a:spLocks noGrp="1"/>
          </p:cNvSpPr>
          <p:nvPr>
            <p:ph type="title"/>
          </p:nvPr>
        </p:nvSpPr>
        <p:spPr>
          <a:xfrm>
            <a:off x="2514600" y="3810000"/>
            <a:ext cx="6019800" cy="15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9090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8" name="Google Shape;1898;p311"/>
          <p:cNvSpPr/>
          <p:nvPr/>
        </p:nvSpPr>
        <p:spPr>
          <a:xfrm>
            <a:off x="0" y="3352800"/>
            <a:ext cx="8686800" cy="2743200"/>
          </a:xfrm>
          <a:prstGeom prst="rect">
            <a:avLst/>
          </a:prstGeom>
          <a:solidFill>
            <a:srgbClr val="10114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9" name="Google Shape;1899;p311"/>
          <p:cNvSpPr/>
          <p:nvPr/>
        </p:nvSpPr>
        <p:spPr>
          <a:xfrm>
            <a:off x="2895600" y="609600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0" name="Google Shape;1900;p311"/>
          <p:cNvSpPr/>
          <p:nvPr/>
        </p:nvSpPr>
        <p:spPr>
          <a:xfrm>
            <a:off x="0" y="609600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1" name="Google Shape;1901;p311"/>
          <p:cNvSpPr/>
          <p:nvPr/>
        </p:nvSpPr>
        <p:spPr>
          <a:xfrm>
            <a:off x="5791200" y="609600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02" name="Google Shape;1902;p311" descr="BITS_university_logo_whitevert.png"/>
          <p:cNvPicPr preferRelativeResize="0"/>
          <p:nvPr/>
        </p:nvPicPr>
        <p:blipFill rotWithShape="1">
          <a:blip r:embed="rId3">
            <a:alphaModFix/>
          </a:blip>
          <a:srcRect t="2" b="28592"/>
          <a:stretch/>
        </p:blipFill>
        <p:spPr>
          <a:xfrm>
            <a:off x="76200" y="3352800"/>
            <a:ext cx="2057400" cy="1979613"/>
          </a:xfrm>
          <a:prstGeom prst="rect">
            <a:avLst/>
          </a:prstGeom>
          <a:noFill/>
          <a:ln>
            <a:noFill/>
          </a:ln>
        </p:spPr>
      </p:pic>
      <p:sp>
        <p:nvSpPr>
          <p:cNvPr id="1903" name="Google Shape;1903;p311"/>
          <p:cNvSpPr txBox="1"/>
          <p:nvPr/>
        </p:nvSpPr>
        <p:spPr>
          <a:xfrm>
            <a:off x="-76200" y="5257800"/>
            <a:ext cx="2209800" cy="554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900"/>
              <a:buFont typeface="Arial"/>
              <a:buNone/>
            </a:pPr>
            <a:r>
              <a:rPr lang="en-US" sz="2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BITS</a:t>
            </a:r>
            <a:r>
              <a:rPr lang="en-US" sz="2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Pilani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4" name="Google Shape;1904;p311"/>
          <p:cNvSpPr txBox="1"/>
          <p:nvPr/>
        </p:nvSpPr>
        <p:spPr>
          <a:xfrm>
            <a:off x="152400" y="5667375"/>
            <a:ext cx="1905000" cy="27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Pilani Campus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5" name="Google Shape;1905;p311"/>
          <p:cNvSpPr txBox="1">
            <a:spLocks noGrp="1"/>
          </p:cNvSpPr>
          <p:nvPr>
            <p:ph type="body" idx="1"/>
          </p:nvPr>
        </p:nvSpPr>
        <p:spPr>
          <a:xfrm>
            <a:off x="2514600" y="5410200"/>
            <a:ext cx="60198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06" name="Google Shape;1906;p311"/>
          <p:cNvSpPr txBox="1">
            <a:spLocks noGrp="1"/>
          </p:cNvSpPr>
          <p:nvPr>
            <p:ph type="title"/>
          </p:nvPr>
        </p:nvSpPr>
        <p:spPr>
          <a:xfrm>
            <a:off x="2514600" y="3810000"/>
            <a:ext cx="6019800" cy="15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90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">
    <p:spTree>
      <p:nvGrpSpPr>
        <p:cNvPr id="1" name="Shape 1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8" name="Google Shape;1908;p312" descr="\\Server\D\jyoti\FI023_BITS_v1\styleguide img\IMG_5627_b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09" name="Google Shape;1909;p312"/>
          <p:cNvSpPr/>
          <p:nvPr/>
        </p:nvSpPr>
        <p:spPr>
          <a:xfrm>
            <a:off x="0" y="4281488"/>
            <a:ext cx="9144000" cy="2576512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509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10" name="Google Shape;1910;p312" descr="Picture 7.png"/>
          <p:cNvPicPr preferRelativeResize="0"/>
          <p:nvPr/>
        </p:nvPicPr>
        <p:blipFill rotWithShape="1">
          <a:blip r:embed="rId3">
            <a:alphaModFix/>
          </a:blip>
          <a:srcRect l="1923" b="5334"/>
          <a:stretch/>
        </p:blipFill>
        <p:spPr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</p:spPr>
      </p:pic>
      <p:sp>
        <p:nvSpPr>
          <p:cNvPr id="1911" name="Google Shape;1911;p312"/>
          <p:cNvSpPr/>
          <p:nvPr/>
        </p:nvSpPr>
        <p:spPr>
          <a:xfrm>
            <a:off x="2882900" y="677545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2" name="Google Shape;1912;p312"/>
          <p:cNvSpPr/>
          <p:nvPr/>
        </p:nvSpPr>
        <p:spPr>
          <a:xfrm>
            <a:off x="-12700" y="677545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3" name="Google Shape;1913;p312"/>
          <p:cNvSpPr/>
          <p:nvPr/>
        </p:nvSpPr>
        <p:spPr>
          <a:xfrm>
            <a:off x="5778500" y="677545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4" name="Google Shape;1914;p312"/>
          <p:cNvSpPr txBox="1"/>
          <p:nvPr/>
        </p:nvSpPr>
        <p:spPr>
          <a:xfrm>
            <a:off x="6858000" y="762000"/>
            <a:ext cx="2209800" cy="554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900"/>
              <a:buFont typeface="Arial"/>
              <a:buNone/>
            </a:pPr>
            <a:r>
              <a:rPr lang="en-US" sz="2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BITS</a:t>
            </a:r>
            <a:r>
              <a:rPr lang="en-US" sz="2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Pilani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5" name="Google Shape;1915;p312"/>
          <p:cNvSpPr txBox="1"/>
          <p:nvPr/>
        </p:nvSpPr>
        <p:spPr>
          <a:xfrm>
            <a:off x="7086600" y="1171575"/>
            <a:ext cx="1905000" cy="27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Pilani Campus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6" name="Google Shape;1916;p312"/>
          <p:cNvSpPr txBox="1">
            <a:spLocks noGrp="1"/>
          </p:cNvSpPr>
          <p:nvPr>
            <p:ph type="body" idx="1"/>
          </p:nvPr>
        </p:nvSpPr>
        <p:spPr>
          <a:xfrm>
            <a:off x="304800" y="4648200"/>
            <a:ext cx="84582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4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1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8" name="Google Shape;1918;p313" descr="Picture 7.png"/>
          <p:cNvPicPr preferRelativeResize="0"/>
          <p:nvPr/>
        </p:nvPicPr>
        <p:blipFill rotWithShape="1">
          <a:blip r:embed="rId2">
            <a:alphaModFix/>
          </a:blip>
          <a:srcRect l="1923" b="5334"/>
          <a:stretch/>
        </p:blipFill>
        <p:spPr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19" name="Google Shape;1919;p313"/>
          <p:cNvGrpSpPr/>
          <p:nvPr/>
        </p:nvGrpSpPr>
        <p:grpSpPr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920" name="Google Shape;1920;p313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1" name="Google Shape;1921;p313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2" name="Google Shape;1922;p313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23" name="Google Shape;1923;p313"/>
          <p:cNvGrpSpPr/>
          <p:nvPr/>
        </p:nvGrpSpPr>
        <p:grpSpPr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924" name="Google Shape;1924;p313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5" name="Google Shape;1925;p313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6" name="Google Shape;1926;p313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27" name="Google Shape;1927;p313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141"/>
              </a:buClr>
              <a:buSzPts val="1100"/>
              <a:buFont typeface="Arial"/>
              <a:buNone/>
            </a:pPr>
            <a:r>
              <a:rPr lang="en-US" sz="1100" b="1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lang="en-US" sz="1100" b="0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Pilani, Pilani Campus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8" name="Google Shape;1928;p31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101141"/>
              </a:buClr>
              <a:buSzPts val="2800"/>
              <a:buFont typeface="Arial"/>
              <a:buNone/>
              <a:defRPr sz="2800"/>
            </a:lvl1pPr>
            <a:lvl2pPr marL="914400" marR="0" lvl="1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1929" name="Google Shape;1929;p313"/>
          <p:cNvSpPr txBox="1">
            <a:spLocks noGrp="1"/>
          </p:cNvSpPr>
          <p:nvPr>
            <p:ph type="body" idx="2"/>
          </p:nvPr>
        </p:nvSpPr>
        <p:spPr>
          <a:xfrm>
            <a:off x="49530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101141"/>
              </a:buClr>
              <a:buSzPts val="2800"/>
              <a:buFont typeface="Arial"/>
              <a:buNone/>
              <a:defRPr sz="2800"/>
            </a:lvl1pPr>
            <a:lvl2pPr marL="914400" marR="0" lvl="1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>
                <a:latin typeface="Arial"/>
                <a:ea typeface="Arial"/>
                <a:cs typeface="Arial"/>
                <a:sym typeface="Arial"/>
              </a:defRPr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1930" name="Google Shape;1930;p313"/>
          <p:cNvSpPr txBox="1">
            <a:spLocks noGrp="1"/>
          </p:cNvSpPr>
          <p:nvPr>
            <p:ph type="body" idx="3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>
  <p:cSld name="Comparison">
    <p:spTree>
      <p:nvGrpSpPr>
        <p:cNvPr id="1" name="Shape 1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32" name="Google Shape;1932;p314"/>
          <p:cNvGrpSpPr/>
          <p:nvPr/>
        </p:nvGrpSpPr>
        <p:grpSpPr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933" name="Google Shape;1933;p31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4" name="Google Shape;1934;p314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5" name="Google Shape;1935;p314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36" name="Google Shape;1936;p314"/>
          <p:cNvGrpSpPr/>
          <p:nvPr/>
        </p:nvGrpSpPr>
        <p:grpSpPr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937" name="Google Shape;1937;p31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8" name="Google Shape;1938;p314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9" name="Google Shape;1939;p314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940" name="Google Shape;1940;p314" descr="Picture 7.png"/>
          <p:cNvPicPr preferRelativeResize="0"/>
          <p:nvPr/>
        </p:nvPicPr>
        <p:blipFill rotWithShape="1">
          <a:blip r:embed="rId2">
            <a:alphaModFix/>
          </a:blip>
          <a:srcRect l="1923" b="5334"/>
          <a:stretch/>
        </p:blipFill>
        <p:spPr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</p:spPr>
      </p:pic>
      <p:sp>
        <p:nvSpPr>
          <p:cNvPr id="1941" name="Google Shape;1941;p314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141"/>
              </a:buClr>
              <a:buSzPts val="1100"/>
              <a:buFont typeface="Arial"/>
              <a:buNone/>
            </a:pPr>
            <a:r>
              <a:rPr lang="en-US" sz="1100" b="1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lang="en-US" sz="1100" b="0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Pilani, Deemed to be University under Section 3 of UGC Act, 1956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2" name="Google Shape;1942;p314"/>
          <p:cNvSpPr txBox="1">
            <a:spLocks noGrp="1"/>
          </p:cNvSpPr>
          <p:nvPr>
            <p:ph type="body" idx="1"/>
          </p:nvPr>
        </p:nvSpPr>
        <p:spPr>
          <a:xfrm>
            <a:off x="457200" y="1535112"/>
            <a:ext cx="4040188" cy="827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943" name="Google Shape;1943;p314"/>
          <p:cNvSpPr txBox="1">
            <a:spLocks noGrp="1"/>
          </p:cNvSpPr>
          <p:nvPr>
            <p:ph type="body" idx="2"/>
          </p:nvPr>
        </p:nvSpPr>
        <p:spPr>
          <a:xfrm>
            <a:off x="457200" y="2362199"/>
            <a:ext cx="4040188" cy="3763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1944" name="Google Shape;1944;p314"/>
          <p:cNvSpPr txBox="1">
            <a:spLocks noGrp="1"/>
          </p:cNvSpPr>
          <p:nvPr>
            <p:ph type="body" idx="3"/>
          </p:nvPr>
        </p:nvSpPr>
        <p:spPr>
          <a:xfrm>
            <a:off x="4645025" y="1535112"/>
            <a:ext cx="4041775" cy="827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945" name="Google Shape;1945;p314"/>
          <p:cNvSpPr txBox="1">
            <a:spLocks noGrp="1"/>
          </p:cNvSpPr>
          <p:nvPr>
            <p:ph type="body" idx="4"/>
          </p:nvPr>
        </p:nvSpPr>
        <p:spPr>
          <a:xfrm>
            <a:off x="4645025" y="2362199"/>
            <a:ext cx="4041775" cy="3763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1946" name="Google Shape;1946;p314"/>
          <p:cNvSpPr txBox="1">
            <a:spLocks noGrp="1"/>
          </p:cNvSpPr>
          <p:nvPr>
            <p:ph type="body" idx="5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48" name="Google Shape;1948;p315"/>
          <p:cNvGrpSpPr/>
          <p:nvPr/>
        </p:nvGrpSpPr>
        <p:grpSpPr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949" name="Google Shape;1949;p315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0" name="Google Shape;1950;p31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1" name="Google Shape;1951;p315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52" name="Google Shape;1952;p315"/>
          <p:cNvGrpSpPr/>
          <p:nvPr/>
        </p:nvGrpSpPr>
        <p:grpSpPr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953" name="Google Shape;1953;p315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4" name="Google Shape;1954;p31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5" name="Google Shape;1955;p315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956" name="Google Shape;1956;p315" descr="Picture 7.png"/>
          <p:cNvPicPr preferRelativeResize="0"/>
          <p:nvPr/>
        </p:nvPicPr>
        <p:blipFill rotWithShape="1">
          <a:blip r:embed="rId2">
            <a:alphaModFix/>
          </a:blip>
          <a:srcRect l="1923" b="5334"/>
          <a:stretch/>
        </p:blipFill>
        <p:spPr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</p:spPr>
      </p:pic>
      <p:sp>
        <p:nvSpPr>
          <p:cNvPr id="1957" name="Google Shape;1957;p315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141"/>
              </a:buClr>
              <a:buSzPts val="1100"/>
              <a:buFont typeface="Arial"/>
              <a:buNone/>
            </a:pPr>
            <a:r>
              <a:rPr lang="en-US" sz="1100" b="1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lang="en-US" sz="1100" b="0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Pilani, Deemed to be University under Section 3 of UGC Act, 1956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8" name="Google Shape;1958;p315"/>
          <p:cNvSpPr txBox="1">
            <a:spLocks noGrp="1"/>
          </p:cNvSpPr>
          <p:nvPr>
            <p:ph type="body" idx="1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>
  <p:cSld name="Content with Caption">
    <p:spTree>
      <p:nvGrpSpPr>
        <p:cNvPr id="1" name="Shape 1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60" name="Google Shape;1960;p316"/>
          <p:cNvGrpSpPr/>
          <p:nvPr/>
        </p:nvGrpSpPr>
        <p:grpSpPr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961" name="Google Shape;1961;p316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2" name="Google Shape;1962;p316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3" name="Google Shape;1963;p316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64" name="Google Shape;1964;p316"/>
          <p:cNvGrpSpPr/>
          <p:nvPr/>
        </p:nvGrpSpPr>
        <p:grpSpPr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965" name="Google Shape;1965;p316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6" name="Google Shape;1966;p316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7" name="Google Shape;1967;p316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968" name="Google Shape;1968;p316" descr="Picture 7.png"/>
          <p:cNvPicPr preferRelativeResize="0"/>
          <p:nvPr/>
        </p:nvPicPr>
        <p:blipFill rotWithShape="1">
          <a:blip r:embed="rId2">
            <a:alphaModFix/>
          </a:blip>
          <a:srcRect l="1923" b="5334"/>
          <a:stretch/>
        </p:blipFill>
        <p:spPr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</p:spPr>
      </p:pic>
      <p:sp>
        <p:nvSpPr>
          <p:cNvPr id="1969" name="Google Shape;1969;p316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141"/>
              </a:buClr>
              <a:buSzPts val="1100"/>
              <a:buFont typeface="Arial"/>
              <a:buNone/>
            </a:pPr>
            <a:r>
              <a:rPr lang="en-US" sz="1100" b="1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lang="en-US" sz="1100" b="0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Pilani, Pilani Campus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0" name="Google Shape;1970;p316"/>
          <p:cNvSpPr txBox="1">
            <a:spLocks noGrp="1"/>
          </p:cNvSpPr>
          <p:nvPr>
            <p:ph type="body" idx="1"/>
          </p:nvPr>
        </p:nvSpPr>
        <p:spPr>
          <a:xfrm>
            <a:off x="3575050" y="1600200"/>
            <a:ext cx="511175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1971" name="Google Shape;1971;p316"/>
          <p:cNvSpPr txBox="1">
            <a:spLocks noGrp="1"/>
          </p:cNvSpPr>
          <p:nvPr>
            <p:ph type="body" idx="2"/>
          </p:nvPr>
        </p:nvSpPr>
        <p:spPr>
          <a:xfrm>
            <a:off x="457200" y="1600200"/>
            <a:ext cx="3008313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972" name="Google Shape;1972;p316"/>
          <p:cNvSpPr txBox="1">
            <a:spLocks noGrp="1"/>
          </p:cNvSpPr>
          <p:nvPr>
            <p:ph type="body" idx="3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>
  <p:cSld name="Picture with Caption">
    <p:spTree>
      <p:nvGrpSpPr>
        <p:cNvPr id="1" name="Shape 1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74" name="Google Shape;1974;p317"/>
          <p:cNvGrpSpPr/>
          <p:nvPr/>
        </p:nvGrpSpPr>
        <p:grpSpPr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975" name="Google Shape;1975;p317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6" name="Google Shape;1976;p317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7" name="Google Shape;1977;p317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78" name="Google Shape;1978;p317"/>
          <p:cNvGrpSpPr/>
          <p:nvPr/>
        </p:nvGrpSpPr>
        <p:grpSpPr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979" name="Google Shape;1979;p317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0" name="Google Shape;1980;p317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1" name="Google Shape;1981;p317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982" name="Google Shape;1982;p317" descr="Picture 7.png"/>
          <p:cNvPicPr preferRelativeResize="0"/>
          <p:nvPr/>
        </p:nvPicPr>
        <p:blipFill rotWithShape="1">
          <a:blip r:embed="rId2">
            <a:alphaModFix/>
          </a:blip>
          <a:srcRect l="1923" b="5334"/>
          <a:stretch/>
        </p:blipFill>
        <p:spPr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</p:spPr>
      </p:pic>
      <p:sp>
        <p:nvSpPr>
          <p:cNvPr id="1983" name="Google Shape;1983;p317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141"/>
              </a:buClr>
              <a:buSzPts val="1100"/>
              <a:buFont typeface="Arial"/>
              <a:buNone/>
            </a:pPr>
            <a:r>
              <a:rPr lang="en-US" sz="1100" b="1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lang="en-US" sz="1100" b="0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Pilani, Pilani Campus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4" name="Google Shape;1984;p317"/>
          <p:cNvSpPr txBox="1">
            <a:spLocks noGrp="1"/>
          </p:cNvSpPr>
          <p:nvPr>
            <p:ph type="title"/>
          </p:nvPr>
        </p:nvSpPr>
        <p:spPr>
          <a:xfrm>
            <a:off x="1792288" y="5407025"/>
            <a:ext cx="5486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85" name="Google Shape;1985;p317"/>
          <p:cNvSpPr>
            <a:spLocks noGrp="1"/>
          </p:cNvSpPr>
          <p:nvPr>
            <p:ph type="pic" idx="2"/>
          </p:nvPr>
        </p:nvSpPr>
        <p:spPr>
          <a:xfrm>
            <a:off x="1792288" y="1828800"/>
            <a:ext cx="5486400" cy="3429000"/>
          </a:xfrm>
          <a:prstGeom prst="rect">
            <a:avLst/>
          </a:prstGeom>
          <a:solidFill>
            <a:schemeClr val="lt1"/>
          </a:solidFill>
          <a:ln w="57150" cap="flat" cmpd="sng">
            <a:solidFill>
              <a:srgbClr val="DAE5F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86" name="Google Shape;1986;p317"/>
          <p:cNvSpPr txBox="1">
            <a:spLocks noGrp="1"/>
          </p:cNvSpPr>
          <p:nvPr>
            <p:ph type="body" idx="1"/>
          </p:nvPr>
        </p:nvSpPr>
        <p:spPr>
          <a:xfrm>
            <a:off x="1792288" y="5711825"/>
            <a:ext cx="5486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987" name="Google Shape;1987;p317"/>
          <p:cNvSpPr txBox="1">
            <a:spLocks noGrp="1"/>
          </p:cNvSpPr>
          <p:nvPr>
            <p:ph type="body" idx="3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>
  <p:cSld name="Title and Vertical Text">
    <p:spTree>
      <p:nvGrpSpPr>
        <p:cNvPr id="1" name="Shape 1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89" name="Google Shape;1989;p318"/>
          <p:cNvGrpSpPr/>
          <p:nvPr/>
        </p:nvGrpSpPr>
        <p:grpSpPr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990" name="Google Shape;1990;p318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1" name="Google Shape;1991;p318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2" name="Google Shape;1992;p318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93" name="Google Shape;1993;p318"/>
          <p:cNvGrpSpPr/>
          <p:nvPr/>
        </p:nvGrpSpPr>
        <p:grpSpPr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994" name="Google Shape;1994;p318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5" name="Google Shape;1995;p318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6" name="Google Shape;1996;p318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997" name="Google Shape;1997;p318" descr="Picture 7.png"/>
          <p:cNvPicPr preferRelativeResize="0"/>
          <p:nvPr/>
        </p:nvPicPr>
        <p:blipFill rotWithShape="1">
          <a:blip r:embed="rId2">
            <a:alphaModFix/>
          </a:blip>
          <a:srcRect l="1923" b="5334"/>
          <a:stretch/>
        </p:blipFill>
        <p:spPr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</p:spPr>
      </p:pic>
      <p:sp>
        <p:nvSpPr>
          <p:cNvPr id="1998" name="Google Shape;1998;p318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141"/>
              </a:buClr>
              <a:buSzPts val="1100"/>
              <a:buFont typeface="Arial"/>
              <a:buNone/>
            </a:pPr>
            <a:r>
              <a:rPr lang="en-US" sz="1100" b="1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lang="en-US" sz="1100" b="0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Pilani, Pilani Campus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9" name="Google Shape;1999;p318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00" name="Google Shape;2000;p318"/>
          <p:cNvSpPr txBox="1">
            <a:spLocks noGrp="1"/>
          </p:cNvSpPr>
          <p:nvPr>
            <p:ph type="body" idx="2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>
  <p:cSld name="Vertical Title and Text">
    <p:spTree>
      <p:nvGrpSpPr>
        <p:cNvPr id="1" name="Shape 2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02" name="Google Shape;2002;p319"/>
          <p:cNvGrpSpPr/>
          <p:nvPr/>
        </p:nvGrpSpPr>
        <p:grpSpPr>
          <a:xfrm rot="5400000">
            <a:off x="5006182" y="2567781"/>
            <a:ext cx="5181600" cy="46037"/>
            <a:chOff x="1905000" y="6553200"/>
            <a:chExt cx="7010400" cy="45719"/>
          </a:xfrm>
        </p:grpSpPr>
        <p:sp>
          <p:nvSpPr>
            <p:cNvPr id="2003" name="Google Shape;2003;p319"/>
            <p:cNvSpPr/>
            <p:nvPr/>
          </p:nvSpPr>
          <p:spPr>
            <a:xfrm>
              <a:off x="4267574" y="6553200"/>
              <a:ext cx="2328209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4" name="Google Shape;2004;p319"/>
            <p:cNvSpPr/>
            <p:nvPr/>
          </p:nvSpPr>
          <p:spPr>
            <a:xfrm>
              <a:off x="1905000" y="6553200"/>
              <a:ext cx="2362574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5" name="Google Shape;2005;p319"/>
            <p:cNvSpPr/>
            <p:nvPr/>
          </p:nvSpPr>
          <p:spPr>
            <a:xfrm>
              <a:off x="6587191" y="6553200"/>
              <a:ext cx="2328209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006" name="Google Shape;2006;p319" descr="Picture 7.png"/>
          <p:cNvPicPr preferRelativeResize="0"/>
          <p:nvPr/>
        </p:nvPicPr>
        <p:blipFill rotWithShape="1">
          <a:blip r:embed="rId2">
            <a:alphaModFix/>
          </a:blip>
          <a:srcRect l="5336" t="1923"/>
          <a:stretch/>
        </p:blipFill>
        <p:spPr>
          <a:xfrm>
            <a:off x="-7938" y="381000"/>
            <a:ext cx="692151" cy="2193925"/>
          </a:xfrm>
          <a:prstGeom prst="rect">
            <a:avLst/>
          </a:prstGeom>
          <a:noFill/>
          <a:ln>
            <a:noFill/>
          </a:ln>
        </p:spPr>
      </p:pic>
      <p:sp>
        <p:nvSpPr>
          <p:cNvPr id="2007" name="Google Shape;2007;p319"/>
          <p:cNvSpPr txBox="1"/>
          <p:nvPr/>
        </p:nvSpPr>
        <p:spPr>
          <a:xfrm rot="5400000">
            <a:off x="-2794793" y="3809206"/>
            <a:ext cx="5867400" cy="23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141"/>
              </a:buClr>
              <a:buSzPts val="900"/>
              <a:buFont typeface="Arial"/>
              <a:buNone/>
            </a:pPr>
            <a:r>
              <a:rPr lang="en-US" sz="900" b="1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lang="en-US" sz="900" b="0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Pilani, Pilani Campus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8" name="Google Shape;2008;p319"/>
          <p:cNvSpPr txBox="1">
            <a:spLocks noGrp="1"/>
          </p:cNvSpPr>
          <p:nvPr>
            <p:ph type="body" idx="1"/>
          </p:nvPr>
        </p:nvSpPr>
        <p:spPr>
          <a:xfrm rot="5400000">
            <a:off x="1303338" y="296862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09" name="Google Shape;2009;p319"/>
          <p:cNvSpPr txBox="1">
            <a:spLocks noGrp="1"/>
          </p:cNvSpPr>
          <p:nvPr>
            <p:ph type="body" idx="2"/>
          </p:nvPr>
        </p:nvSpPr>
        <p:spPr>
          <a:xfrm rot="5400000">
            <a:off x="5410200" y="2743200"/>
            <a:ext cx="5867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01"/>
          <p:cNvSpPr txBox="1">
            <a:spLocks noGrp="1"/>
          </p:cNvSpPr>
          <p:nvPr>
            <p:ph type="title"/>
          </p:nvPr>
        </p:nvSpPr>
        <p:spPr>
          <a:xfrm>
            <a:off x="395536" y="274638"/>
            <a:ext cx="6120680" cy="850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23" name="Google Shape;223;p10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4" name="Google Shape;224;p101"/>
          <p:cNvSpPr txBox="1">
            <a:spLocks noGrp="1"/>
          </p:cNvSpPr>
          <p:nvPr>
            <p:ph type="ftr" idx="11"/>
          </p:nvPr>
        </p:nvSpPr>
        <p:spPr>
          <a:xfrm>
            <a:off x="2195736" y="6237312"/>
            <a:ext cx="439248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225" name="Google Shape;225;p101"/>
          <p:cNvSpPr txBox="1">
            <a:spLocks noGrp="1"/>
          </p:cNvSpPr>
          <p:nvPr>
            <p:ph type="sldNum" idx="12"/>
          </p:nvPr>
        </p:nvSpPr>
        <p:spPr>
          <a:xfrm>
            <a:off x="8532440" y="6237312"/>
            <a:ext cx="611560" cy="293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2_Blank">
    <p:spTree>
      <p:nvGrpSpPr>
        <p:cNvPr id="1" name="Shape 1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1" name="Google Shape;1241;p112"/>
          <p:cNvSpPr txBox="1">
            <a:spLocks noGrp="1"/>
          </p:cNvSpPr>
          <p:nvPr>
            <p:ph type="dt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1242" name="Google Shape;1242;p112"/>
          <p:cNvSpPr txBox="1">
            <a:spLocks noGrp="1"/>
          </p:cNvSpPr>
          <p:nvPr>
            <p:ph type="ft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1243" name="Google Shape;1243;p112"/>
          <p:cNvSpPr txBox="1">
            <a:spLocks noGrp="1"/>
          </p:cNvSpPr>
          <p:nvPr>
            <p:ph type="sldNum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05156108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3" name="Google Shape;2023;p123"/>
          <p:cNvSpPr txBox="1">
            <a:spLocks noGrp="1"/>
          </p:cNvSpPr>
          <p:nvPr>
            <p:ph type="title"/>
          </p:nvPr>
        </p:nvSpPr>
        <p:spPr>
          <a:xfrm>
            <a:off x="395536" y="274638"/>
            <a:ext cx="6120680" cy="850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024" name="Google Shape;2024;p12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25" name="Google Shape;2025;p123"/>
          <p:cNvSpPr txBox="1">
            <a:spLocks noGrp="1"/>
          </p:cNvSpPr>
          <p:nvPr>
            <p:ph type="ftr" idx="11"/>
          </p:nvPr>
        </p:nvSpPr>
        <p:spPr>
          <a:xfrm>
            <a:off x="2195736" y="6237312"/>
            <a:ext cx="439248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2026" name="Google Shape;2026;p123"/>
          <p:cNvSpPr txBox="1">
            <a:spLocks noGrp="1"/>
          </p:cNvSpPr>
          <p:nvPr>
            <p:ph type="sldNum" idx="12"/>
          </p:nvPr>
        </p:nvSpPr>
        <p:spPr>
          <a:xfrm>
            <a:off x="8532440" y="6237312"/>
            <a:ext cx="611560" cy="293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8" name="Google Shape;2028;p330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029" name="Google Shape;2029;p330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030" name="Google Shape;2030;p33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2031" name="Google Shape;2031;p33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2032" name="Google Shape;2032;p33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331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035" name="Google Shape;2035;p331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036" name="Google Shape;2036;p33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2037" name="Google Shape;2037;p33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2038" name="Google Shape;2038;p33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0" name="Google Shape;2040;p33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041" name="Google Shape;2041;p33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2042" name="Google Shape;2042;p332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2043" name="Google Shape;2043;p33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2044" name="Google Shape;2044;p33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2045" name="Google Shape;2045;p33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2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7" name="Google Shape;2047;p33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048" name="Google Shape;2048;p333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2049" name="Google Shape;2049;p333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2050" name="Google Shape;2050;p333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2051" name="Google Shape;2051;p333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2052" name="Google Shape;2052;p33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2053" name="Google Shape;2053;p33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2054" name="Google Shape;2054;p33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3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057" name="Google Shape;2057;p33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2058" name="Google Shape;2058;p33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2059" name="Google Shape;2059;p33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1" name="Google Shape;2061;p33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2062" name="Google Shape;2062;p33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2063" name="Google Shape;2063;p33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2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5" name="Google Shape;2065;p336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066" name="Google Shape;2066;p336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2067" name="Google Shape;2067;p336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2068" name="Google Shape;2068;p33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2069" name="Google Shape;2069;p33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2070" name="Google Shape;2070;p33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2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2" name="Google Shape;2072;p337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073" name="Google Shape;2073;p337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2074" name="Google Shape;2074;p337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2075" name="Google Shape;2075;p33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2076" name="Google Shape;2076;p33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2077" name="Google Shape;2077;p33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34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28" name="Google Shape;228;p134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29" name="Google Shape;229;p13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230" name="Google Shape;230;p13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231" name="Google Shape;231;p13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2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9" name="Google Shape;2079;p33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080" name="Google Shape;2080;p338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81" name="Google Shape;2081;p33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2082" name="Google Shape;2082;p33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2083" name="Google Shape;2083;p33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2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5" name="Google Shape;2085;p339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086" name="Google Shape;2086;p339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87" name="Google Shape;2087;p33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2088" name="Google Shape;2088;p33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2089" name="Google Shape;2089;p33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Section Header">
  <p:cSld name="1_Section Header">
    <p:spTree>
      <p:nvGrpSpPr>
        <p:cNvPr id="1" name="Shape 2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1" name="Google Shape;2091;p340" descr="\\Server\D\jyoti\FI023_BITS_v1\styleguide img\IMG_5627_b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92" name="Google Shape;2092;p340"/>
          <p:cNvSpPr/>
          <p:nvPr/>
        </p:nvSpPr>
        <p:spPr>
          <a:xfrm>
            <a:off x="0" y="4281488"/>
            <a:ext cx="9144000" cy="2576512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ahoma"/>
              <a:buNone/>
            </a:pPr>
            <a:endParaRPr sz="16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93" name="Google Shape;2093;p340" descr="Picture 7.png"/>
          <p:cNvPicPr preferRelativeResize="0"/>
          <p:nvPr/>
        </p:nvPicPr>
        <p:blipFill rotWithShape="1">
          <a:blip r:embed="rId3">
            <a:alphaModFix/>
          </a:blip>
          <a:srcRect l="1923" b="5335"/>
          <a:stretch/>
        </p:blipFill>
        <p:spPr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</p:spPr>
      </p:pic>
      <p:sp>
        <p:nvSpPr>
          <p:cNvPr id="2094" name="Google Shape;2094;p340"/>
          <p:cNvSpPr/>
          <p:nvPr/>
        </p:nvSpPr>
        <p:spPr>
          <a:xfrm>
            <a:off x="2882900" y="677545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ahoma"/>
              <a:buNone/>
            </a:pPr>
            <a:endParaRPr sz="16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5" name="Google Shape;2095;p340"/>
          <p:cNvSpPr/>
          <p:nvPr/>
        </p:nvSpPr>
        <p:spPr>
          <a:xfrm>
            <a:off x="-12700" y="677545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ahoma"/>
              <a:buNone/>
            </a:pPr>
            <a:endParaRPr sz="16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6" name="Google Shape;2096;p340"/>
          <p:cNvSpPr/>
          <p:nvPr/>
        </p:nvSpPr>
        <p:spPr>
          <a:xfrm>
            <a:off x="5778500" y="677545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ahoma"/>
              <a:buNone/>
            </a:pPr>
            <a:endParaRPr sz="16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7" name="Google Shape;2097;p340"/>
          <p:cNvSpPr txBox="1"/>
          <p:nvPr/>
        </p:nvSpPr>
        <p:spPr>
          <a:xfrm>
            <a:off x="6858000" y="762000"/>
            <a:ext cx="2209800" cy="554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900"/>
              <a:buFont typeface="Arial"/>
              <a:buNone/>
            </a:pPr>
            <a:r>
              <a:rPr lang="en-US" sz="2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BITS</a:t>
            </a:r>
            <a:r>
              <a:rPr lang="en-US" sz="2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Pilani</a:t>
            </a:r>
            <a:endParaRPr/>
          </a:p>
        </p:txBody>
      </p:sp>
      <p:sp>
        <p:nvSpPr>
          <p:cNvPr id="2098" name="Google Shape;2098;p340"/>
          <p:cNvSpPr txBox="1"/>
          <p:nvPr/>
        </p:nvSpPr>
        <p:spPr>
          <a:xfrm>
            <a:off x="7086600" y="1171575"/>
            <a:ext cx="1905000" cy="27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Pilani Campus</a:t>
            </a:r>
            <a:endParaRPr/>
          </a:p>
        </p:txBody>
      </p:sp>
      <p:sp>
        <p:nvSpPr>
          <p:cNvPr id="2099" name="Google Shape;2099;p340"/>
          <p:cNvSpPr txBox="1">
            <a:spLocks noGrp="1"/>
          </p:cNvSpPr>
          <p:nvPr>
            <p:ph type="body" idx="1"/>
          </p:nvPr>
        </p:nvSpPr>
        <p:spPr>
          <a:xfrm>
            <a:off x="304800" y="4648200"/>
            <a:ext cx="84582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4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le and Content">
  <p:cSld name="2_Title and Content">
    <p:spTree>
      <p:nvGrpSpPr>
        <p:cNvPr id="1" name="Shape 2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1" name="Google Shape;2101;p341"/>
          <p:cNvPicPr preferRelativeResize="0"/>
          <p:nvPr/>
        </p:nvPicPr>
        <p:blipFill rotWithShape="1">
          <a:blip r:embed="rId2">
            <a:alphaModFix amt="50000"/>
          </a:blip>
          <a:srcRect l="177" t="-543" r="177" b="-542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2" name="Google Shape;2102;p3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817420"/>
            <a:ext cx="9144000" cy="40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3" name="Google Shape;2103;p34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60569"/>
            <a:ext cx="8001000" cy="764364"/>
          </a:xfrm>
          <a:prstGeom prst="rect">
            <a:avLst/>
          </a:prstGeom>
          <a:noFill/>
          <a:ln>
            <a:noFill/>
          </a:ln>
        </p:spPr>
      </p:pic>
      <p:sp>
        <p:nvSpPr>
          <p:cNvPr id="2104" name="Google Shape;2104;p341"/>
          <p:cNvSpPr txBox="1"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Helvetica Neue"/>
              <a:buNone/>
              <a:defRPr sz="24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105" name="Google Shape;2105;p341"/>
          <p:cNvSpPr txBox="1">
            <a:spLocks noGrp="1"/>
          </p:cNvSpPr>
          <p:nvPr>
            <p:ph type="body" idx="1"/>
          </p:nvPr>
        </p:nvSpPr>
        <p:spPr>
          <a:xfrm>
            <a:off x="643304" y="1600202"/>
            <a:ext cx="7620000" cy="2728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432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295275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Char char="•"/>
              <a:defRPr sz="105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06" name="Google Shape;2106;p341"/>
          <p:cNvSpPr txBox="1">
            <a:spLocks noGrp="1"/>
          </p:cNvSpPr>
          <p:nvPr>
            <p:ph type="body" idx="2"/>
          </p:nvPr>
        </p:nvSpPr>
        <p:spPr>
          <a:xfrm>
            <a:off x="246935" y="1143002"/>
            <a:ext cx="8397717" cy="395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00"/>
              </a:spcBef>
              <a:spcAft>
                <a:spcPts val="0"/>
              </a:spcAft>
              <a:buClr>
                <a:srgbClr val="1C1573"/>
              </a:buClr>
              <a:buSzPts val="1500"/>
              <a:buNone/>
              <a:defRPr sz="1500"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rgbClr val="1C1573"/>
              </a:buClr>
              <a:buSzPts val="2800"/>
              <a:buChar char="–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rgbClr val="1C1573"/>
              </a:buClr>
              <a:buSzPts val="2400"/>
              <a:buChar char="•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rgbClr val="1C1573"/>
              </a:buClr>
              <a:buSzPts val="2000"/>
              <a:buChar char="–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rgbClr val="1C1573"/>
              </a:buClr>
              <a:buSzPts val="2000"/>
              <a:buChar char="»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Title and Content">
  <p:cSld name="3_Title and Content">
    <p:spTree>
      <p:nvGrpSpPr>
        <p:cNvPr id="1" name="Shape 2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8" name="Google Shape;2108;p342"/>
          <p:cNvPicPr preferRelativeResize="0"/>
          <p:nvPr/>
        </p:nvPicPr>
        <p:blipFill rotWithShape="1">
          <a:blip r:embed="rId2">
            <a:alphaModFix amt="50000"/>
          </a:blip>
          <a:srcRect l="177" t="-543" r="177" b="-542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9" name="Google Shape;2109;p3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817420"/>
            <a:ext cx="9144000" cy="40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0" name="Google Shape;2110;p34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60569"/>
            <a:ext cx="8001000" cy="764364"/>
          </a:xfrm>
          <a:prstGeom prst="rect">
            <a:avLst/>
          </a:prstGeom>
          <a:noFill/>
          <a:ln>
            <a:noFill/>
          </a:ln>
        </p:spPr>
      </p:pic>
      <p:sp>
        <p:nvSpPr>
          <p:cNvPr id="2111" name="Google Shape;2111;p342"/>
          <p:cNvSpPr txBox="1"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Helvetica Neue"/>
              <a:buNone/>
              <a:defRPr sz="24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112" name="Google Shape;2112;p342"/>
          <p:cNvSpPr txBox="1">
            <a:spLocks noGrp="1"/>
          </p:cNvSpPr>
          <p:nvPr>
            <p:ph type="body" idx="1"/>
          </p:nvPr>
        </p:nvSpPr>
        <p:spPr>
          <a:xfrm>
            <a:off x="643304" y="1600202"/>
            <a:ext cx="7620000" cy="2728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432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295275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Char char="•"/>
              <a:defRPr sz="105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13" name="Google Shape;2113;p342"/>
          <p:cNvSpPr txBox="1">
            <a:spLocks noGrp="1"/>
          </p:cNvSpPr>
          <p:nvPr>
            <p:ph type="body" idx="2"/>
          </p:nvPr>
        </p:nvSpPr>
        <p:spPr>
          <a:xfrm>
            <a:off x="246935" y="1143002"/>
            <a:ext cx="8397717" cy="395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00"/>
              </a:spcBef>
              <a:spcAft>
                <a:spcPts val="0"/>
              </a:spcAft>
              <a:buClr>
                <a:srgbClr val="1C1573"/>
              </a:buClr>
              <a:buSzPts val="1500"/>
              <a:buNone/>
              <a:defRPr sz="1500"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rgbClr val="1C1573"/>
              </a:buClr>
              <a:buSzPts val="2800"/>
              <a:buChar char="–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rgbClr val="1C1573"/>
              </a:buClr>
              <a:buSzPts val="2400"/>
              <a:buChar char="•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rgbClr val="1C1573"/>
              </a:buClr>
              <a:buSzPts val="2000"/>
              <a:buChar char="–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rgbClr val="1C1573"/>
              </a:buClr>
              <a:buSzPts val="2000"/>
              <a:buChar char="»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Title and Content">
  <p:cSld name="4_Title and Content">
    <p:spTree>
      <p:nvGrpSpPr>
        <p:cNvPr id="1" name="Shape 2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5" name="Google Shape;2115;p343"/>
          <p:cNvPicPr preferRelativeResize="0"/>
          <p:nvPr/>
        </p:nvPicPr>
        <p:blipFill rotWithShape="1">
          <a:blip r:embed="rId2">
            <a:alphaModFix amt="50000"/>
          </a:blip>
          <a:srcRect l="177" t="-543" r="177" b="-542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6" name="Google Shape;2116;p3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817420"/>
            <a:ext cx="9144000" cy="40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7" name="Google Shape;2117;p34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60569"/>
            <a:ext cx="8001000" cy="764364"/>
          </a:xfrm>
          <a:prstGeom prst="rect">
            <a:avLst/>
          </a:prstGeom>
          <a:noFill/>
          <a:ln>
            <a:noFill/>
          </a:ln>
        </p:spPr>
      </p:pic>
      <p:sp>
        <p:nvSpPr>
          <p:cNvPr id="2118" name="Google Shape;2118;p343"/>
          <p:cNvSpPr txBox="1"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Helvetica Neue"/>
              <a:buNone/>
              <a:defRPr sz="24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119" name="Google Shape;2119;p343"/>
          <p:cNvSpPr txBox="1">
            <a:spLocks noGrp="1"/>
          </p:cNvSpPr>
          <p:nvPr>
            <p:ph type="body" idx="1"/>
          </p:nvPr>
        </p:nvSpPr>
        <p:spPr>
          <a:xfrm>
            <a:off x="643304" y="1600202"/>
            <a:ext cx="7620000" cy="2728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432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295275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Char char="•"/>
              <a:defRPr sz="105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20" name="Google Shape;2120;p343"/>
          <p:cNvSpPr txBox="1">
            <a:spLocks noGrp="1"/>
          </p:cNvSpPr>
          <p:nvPr>
            <p:ph type="body" idx="2"/>
          </p:nvPr>
        </p:nvSpPr>
        <p:spPr>
          <a:xfrm>
            <a:off x="246935" y="1143002"/>
            <a:ext cx="8397717" cy="395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00"/>
              </a:spcBef>
              <a:spcAft>
                <a:spcPts val="0"/>
              </a:spcAft>
              <a:buClr>
                <a:srgbClr val="1C1573"/>
              </a:buClr>
              <a:buSzPts val="1500"/>
              <a:buNone/>
              <a:defRPr sz="1500"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rgbClr val="1C1573"/>
              </a:buClr>
              <a:buSzPts val="2800"/>
              <a:buChar char="–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rgbClr val="1C1573"/>
              </a:buClr>
              <a:buSzPts val="2400"/>
              <a:buChar char="•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rgbClr val="1C1573"/>
              </a:buClr>
              <a:buSzPts val="2000"/>
              <a:buChar char="–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rgbClr val="1C1573"/>
              </a:buClr>
              <a:buSzPts val="2000"/>
              <a:buChar char="»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Title and Content">
  <p:cSld name="5_Title and Content">
    <p:spTree>
      <p:nvGrpSpPr>
        <p:cNvPr id="1" name="Shape 2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2" name="Google Shape;2122;p344"/>
          <p:cNvPicPr preferRelativeResize="0"/>
          <p:nvPr/>
        </p:nvPicPr>
        <p:blipFill rotWithShape="1">
          <a:blip r:embed="rId2">
            <a:alphaModFix amt="50000"/>
          </a:blip>
          <a:srcRect l="177" t="-543" r="177" b="-542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3" name="Google Shape;2123;p3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817420"/>
            <a:ext cx="9144000" cy="40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4" name="Google Shape;2124;p34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60569"/>
            <a:ext cx="8001000" cy="764364"/>
          </a:xfrm>
          <a:prstGeom prst="rect">
            <a:avLst/>
          </a:prstGeom>
          <a:noFill/>
          <a:ln>
            <a:noFill/>
          </a:ln>
        </p:spPr>
      </p:pic>
      <p:sp>
        <p:nvSpPr>
          <p:cNvPr id="2125" name="Google Shape;2125;p344"/>
          <p:cNvSpPr txBox="1"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Helvetica Neue"/>
              <a:buNone/>
              <a:defRPr sz="24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126" name="Google Shape;2126;p344"/>
          <p:cNvSpPr txBox="1">
            <a:spLocks noGrp="1"/>
          </p:cNvSpPr>
          <p:nvPr>
            <p:ph type="body" idx="1"/>
          </p:nvPr>
        </p:nvSpPr>
        <p:spPr>
          <a:xfrm>
            <a:off x="643304" y="1600202"/>
            <a:ext cx="7620000" cy="2728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432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295275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Char char="•"/>
              <a:defRPr sz="105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27" name="Google Shape;2127;p344"/>
          <p:cNvSpPr txBox="1">
            <a:spLocks noGrp="1"/>
          </p:cNvSpPr>
          <p:nvPr>
            <p:ph type="body" idx="2"/>
          </p:nvPr>
        </p:nvSpPr>
        <p:spPr>
          <a:xfrm>
            <a:off x="246935" y="1143002"/>
            <a:ext cx="8397717" cy="395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00"/>
              </a:spcBef>
              <a:spcAft>
                <a:spcPts val="0"/>
              </a:spcAft>
              <a:buClr>
                <a:srgbClr val="1C1573"/>
              </a:buClr>
              <a:buSzPts val="1500"/>
              <a:buNone/>
              <a:defRPr sz="1500"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rgbClr val="1C1573"/>
              </a:buClr>
              <a:buSzPts val="2800"/>
              <a:buChar char="–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rgbClr val="1C1573"/>
              </a:buClr>
              <a:buSzPts val="2400"/>
              <a:buChar char="•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rgbClr val="1C1573"/>
              </a:buClr>
              <a:buSzPts val="2000"/>
              <a:buChar char="–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rgbClr val="1C1573"/>
              </a:buClr>
              <a:buSzPts val="2000"/>
              <a:buChar char="»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Title and Content">
  <p:cSld name="6_Title and Content">
    <p:spTree>
      <p:nvGrpSpPr>
        <p:cNvPr id="1" name="Shape 2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9" name="Google Shape;2129;p345"/>
          <p:cNvPicPr preferRelativeResize="0"/>
          <p:nvPr/>
        </p:nvPicPr>
        <p:blipFill rotWithShape="1">
          <a:blip r:embed="rId2">
            <a:alphaModFix amt="50000"/>
          </a:blip>
          <a:srcRect l="177" t="-543" r="177" b="-542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0" name="Google Shape;2130;p3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817420"/>
            <a:ext cx="9144000" cy="40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1" name="Google Shape;2131;p34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60569"/>
            <a:ext cx="8001000" cy="764364"/>
          </a:xfrm>
          <a:prstGeom prst="rect">
            <a:avLst/>
          </a:prstGeom>
          <a:noFill/>
          <a:ln>
            <a:noFill/>
          </a:ln>
        </p:spPr>
      </p:pic>
      <p:sp>
        <p:nvSpPr>
          <p:cNvPr id="2132" name="Google Shape;2132;p345"/>
          <p:cNvSpPr txBox="1"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Helvetica Neue"/>
              <a:buNone/>
              <a:defRPr sz="24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133" name="Google Shape;2133;p345"/>
          <p:cNvSpPr txBox="1">
            <a:spLocks noGrp="1"/>
          </p:cNvSpPr>
          <p:nvPr>
            <p:ph type="body" idx="1"/>
          </p:nvPr>
        </p:nvSpPr>
        <p:spPr>
          <a:xfrm>
            <a:off x="643304" y="1600202"/>
            <a:ext cx="7620000" cy="2728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432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295275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Char char="•"/>
              <a:defRPr sz="105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34" name="Google Shape;2134;p345"/>
          <p:cNvSpPr txBox="1">
            <a:spLocks noGrp="1"/>
          </p:cNvSpPr>
          <p:nvPr>
            <p:ph type="body" idx="2"/>
          </p:nvPr>
        </p:nvSpPr>
        <p:spPr>
          <a:xfrm>
            <a:off x="246935" y="1143002"/>
            <a:ext cx="8397717" cy="395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00"/>
              </a:spcBef>
              <a:spcAft>
                <a:spcPts val="0"/>
              </a:spcAft>
              <a:buClr>
                <a:srgbClr val="1C1573"/>
              </a:buClr>
              <a:buSzPts val="1500"/>
              <a:buNone/>
              <a:defRPr sz="1500"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rgbClr val="1C1573"/>
              </a:buClr>
              <a:buSzPts val="2800"/>
              <a:buChar char="–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rgbClr val="1C1573"/>
              </a:buClr>
              <a:buSzPts val="2400"/>
              <a:buChar char="•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rgbClr val="1C1573"/>
              </a:buClr>
              <a:buSzPts val="2000"/>
              <a:buChar char="–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rgbClr val="1C1573"/>
              </a:buClr>
              <a:buSzPts val="2000"/>
              <a:buChar char="»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_Title and Content">
  <p:cSld name="10_Title and Content">
    <p:spTree>
      <p:nvGrpSpPr>
        <p:cNvPr id="1" name="Shape 2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6" name="Google Shape;2136;p346"/>
          <p:cNvPicPr preferRelativeResize="0"/>
          <p:nvPr/>
        </p:nvPicPr>
        <p:blipFill rotWithShape="1">
          <a:blip r:embed="rId2">
            <a:alphaModFix amt="50000"/>
          </a:blip>
          <a:srcRect l="177" t="-543" r="177" b="-542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7" name="Google Shape;2137;p3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817420"/>
            <a:ext cx="9144000" cy="40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8" name="Google Shape;2138;p34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60569"/>
            <a:ext cx="8001000" cy="764364"/>
          </a:xfrm>
          <a:prstGeom prst="rect">
            <a:avLst/>
          </a:prstGeom>
          <a:noFill/>
          <a:ln>
            <a:noFill/>
          </a:ln>
        </p:spPr>
      </p:pic>
      <p:sp>
        <p:nvSpPr>
          <p:cNvPr id="2139" name="Google Shape;2139;p346"/>
          <p:cNvSpPr txBox="1"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Helvetica Neue"/>
              <a:buNone/>
              <a:defRPr sz="24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140" name="Google Shape;2140;p346"/>
          <p:cNvSpPr txBox="1">
            <a:spLocks noGrp="1"/>
          </p:cNvSpPr>
          <p:nvPr>
            <p:ph type="body" idx="1"/>
          </p:nvPr>
        </p:nvSpPr>
        <p:spPr>
          <a:xfrm>
            <a:off x="643304" y="1600202"/>
            <a:ext cx="7620000" cy="2728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432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295275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Char char="•"/>
              <a:defRPr sz="105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41" name="Google Shape;2141;p346"/>
          <p:cNvSpPr txBox="1">
            <a:spLocks noGrp="1"/>
          </p:cNvSpPr>
          <p:nvPr>
            <p:ph type="body" idx="2"/>
          </p:nvPr>
        </p:nvSpPr>
        <p:spPr>
          <a:xfrm>
            <a:off x="246935" y="1143002"/>
            <a:ext cx="8397717" cy="395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00"/>
              </a:spcBef>
              <a:spcAft>
                <a:spcPts val="0"/>
              </a:spcAft>
              <a:buClr>
                <a:srgbClr val="1C1573"/>
              </a:buClr>
              <a:buSzPts val="1500"/>
              <a:buNone/>
              <a:defRPr sz="1500"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rgbClr val="1C1573"/>
              </a:buClr>
              <a:buSzPts val="2800"/>
              <a:buChar char="–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rgbClr val="1C1573"/>
              </a:buClr>
              <a:buSzPts val="2400"/>
              <a:buChar char="•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rgbClr val="1C1573"/>
              </a:buClr>
              <a:buSzPts val="2000"/>
              <a:buChar char="–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rgbClr val="1C1573"/>
              </a:buClr>
              <a:buSzPts val="2000"/>
              <a:buChar char="»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_Title and Content">
  <p:cSld name="11_Title and Content">
    <p:spTree>
      <p:nvGrpSpPr>
        <p:cNvPr id="1" name="Shape 2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3" name="Google Shape;2143;p347"/>
          <p:cNvPicPr preferRelativeResize="0"/>
          <p:nvPr/>
        </p:nvPicPr>
        <p:blipFill rotWithShape="1">
          <a:blip r:embed="rId2">
            <a:alphaModFix amt="50000"/>
          </a:blip>
          <a:srcRect l="177" t="-543" r="177" b="-542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4" name="Google Shape;2144;p3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817420"/>
            <a:ext cx="9144000" cy="40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5" name="Google Shape;2145;p34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60569"/>
            <a:ext cx="8001000" cy="764364"/>
          </a:xfrm>
          <a:prstGeom prst="rect">
            <a:avLst/>
          </a:prstGeom>
          <a:noFill/>
          <a:ln>
            <a:noFill/>
          </a:ln>
        </p:spPr>
      </p:pic>
      <p:sp>
        <p:nvSpPr>
          <p:cNvPr id="2146" name="Google Shape;2146;p347"/>
          <p:cNvSpPr txBox="1"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Helvetica Neue"/>
              <a:buNone/>
              <a:defRPr sz="24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147" name="Google Shape;2147;p347"/>
          <p:cNvSpPr txBox="1">
            <a:spLocks noGrp="1"/>
          </p:cNvSpPr>
          <p:nvPr>
            <p:ph type="body" idx="1"/>
          </p:nvPr>
        </p:nvSpPr>
        <p:spPr>
          <a:xfrm>
            <a:off x="643304" y="1600202"/>
            <a:ext cx="7620000" cy="2728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432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295275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Char char="•"/>
              <a:defRPr sz="105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48" name="Google Shape;2148;p347"/>
          <p:cNvSpPr txBox="1">
            <a:spLocks noGrp="1"/>
          </p:cNvSpPr>
          <p:nvPr>
            <p:ph type="body" idx="2"/>
          </p:nvPr>
        </p:nvSpPr>
        <p:spPr>
          <a:xfrm>
            <a:off x="246935" y="1143002"/>
            <a:ext cx="8397717" cy="395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00"/>
              </a:spcBef>
              <a:spcAft>
                <a:spcPts val="0"/>
              </a:spcAft>
              <a:buClr>
                <a:srgbClr val="1C1573"/>
              </a:buClr>
              <a:buSzPts val="1500"/>
              <a:buNone/>
              <a:defRPr sz="1500"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rgbClr val="1C1573"/>
              </a:buClr>
              <a:buSzPts val="2800"/>
              <a:buChar char="–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rgbClr val="1C1573"/>
              </a:buClr>
              <a:buSzPts val="2400"/>
              <a:buChar char="•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rgbClr val="1C1573"/>
              </a:buClr>
              <a:buSzPts val="2000"/>
              <a:buChar char="–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rgbClr val="1C1573"/>
              </a:buClr>
              <a:buSzPts val="2000"/>
              <a:buChar char="»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3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34" name="Google Shape;234;p13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235" name="Google Shape;235;p13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236" name="Google Shape;236;p13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_Title and Content">
  <p:cSld name="12_Title and Content">
    <p:spTree>
      <p:nvGrpSpPr>
        <p:cNvPr id="1" name="Shape 2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" name="Google Shape;2150;p348"/>
          <p:cNvPicPr preferRelativeResize="0"/>
          <p:nvPr/>
        </p:nvPicPr>
        <p:blipFill rotWithShape="1">
          <a:blip r:embed="rId2">
            <a:alphaModFix amt="50000"/>
          </a:blip>
          <a:srcRect l="177" t="-543" r="177" b="-542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1" name="Google Shape;2151;p3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817420"/>
            <a:ext cx="9144000" cy="40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2" name="Google Shape;2152;p34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60569"/>
            <a:ext cx="8001000" cy="764364"/>
          </a:xfrm>
          <a:prstGeom prst="rect">
            <a:avLst/>
          </a:prstGeom>
          <a:noFill/>
          <a:ln>
            <a:noFill/>
          </a:ln>
        </p:spPr>
      </p:pic>
      <p:sp>
        <p:nvSpPr>
          <p:cNvPr id="2153" name="Google Shape;2153;p348"/>
          <p:cNvSpPr txBox="1"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Helvetica Neue"/>
              <a:buNone/>
              <a:defRPr sz="24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154" name="Google Shape;2154;p348"/>
          <p:cNvSpPr txBox="1">
            <a:spLocks noGrp="1"/>
          </p:cNvSpPr>
          <p:nvPr>
            <p:ph type="body" idx="1"/>
          </p:nvPr>
        </p:nvSpPr>
        <p:spPr>
          <a:xfrm>
            <a:off x="643304" y="1600202"/>
            <a:ext cx="7620000" cy="2728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432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295275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Char char="•"/>
              <a:defRPr sz="105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55" name="Google Shape;2155;p348"/>
          <p:cNvSpPr txBox="1">
            <a:spLocks noGrp="1"/>
          </p:cNvSpPr>
          <p:nvPr>
            <p:ph type="body" idx="2"/>
          </p:nvPr>
        </p:nvSpPr>
        <p:spPr>
          <a:xfrm>
            <a:off x="246935" y="1143002"/>
            <a:ext cx="8397717" cy="395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00"/>
              </a:spcBef>
              <a:spcAft>
                <a:spcPts val="0"/>
              </a:spcAft>
              <a:buClr>
                <a:srgbClr val="1C1573"/>
              </a:buClr>
              <a:buSzPts val="1500"/>
              <a:buNone/>
              <a:defRPr sz="1500"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rgbClr val="1C1573"/>
              </a:buClr>
              <a:buSzPts val="2800"/>
              <a:buChar char="–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rgbClr val="1C1573"/>
              </a:buClr>
              <a:buSzPts val="2400"/>
              <a:buChar char="•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rgbClr val="1C1573"/>
              </a:buClr>
              <a:buSzPts val="2000"/>
              <a:buChar char="–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rgbClr val="1C1573"/>
              </a:buClr>
              <a:buSzPts val="2000"/>
              <a:buChar char="»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_Title and Content">
  <p:cSld name="13_Title and Content">
    <p:spTree>
      <p:nvGrpSpPr>
        <p:cNvPr id="1" name="Shape 2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7" name="Google Shape;2157;p349"/>
          <p:cNvPicPr preferRelativeResize="0"/>
          <p:nvPr/>
        </p:nvPicPr>
        <p:blipFill rotWithShape="1">
          <a:blip r:embed="rId2">
            <a:alphaModFix amt="50000"/>
          </a:blip>
          <a:srcRect l="177" t="-543" r="177" b="-542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8" name="Google Shape;2158;p3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817420"/>
            <a:ext cx="9144000" cy="40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9" name="Google Shape;2159;p34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60569"/>
            <a:ext cx="8001000" cy="764364"/>
          </a:xfrm>
          <a:prstGeom prst="rect">
            <a:avLst/>
          </a:prstGeom>
          <a:noFill/>
          <a:ln>
            <a:noFill/>
          </a:ln>
        </p:spPr>
      </p:pic>
      <p:sp>
        <p:nvSpPr>
          <p:cNvPr id="2160" name="Google Shape;2160;p349"/>
          <p:cNvSpPr txBox="1"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Helvetica Neue"/>
              <a:buNone/>
              <a:defRPr sz="24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161" name="Google Shape;2161;p349"/>
          <p:cNvSpPr txBox="1">
            <a:spLocks noGrp="1"/>
          </p:cNvSpPr>
          <p:nvPr>
            <p:ph type="body" idx="1"/>
          </p:nvPr>
        </p:nvSpPr>
        <p:spPr>
          <a:xfrm>
            <a:off x="643304" y="1600202"/>
            <a:ext cx="7620000" cy="2728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432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295275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Char char="•"/>
              <a:defRPr sz="105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62" name="Google Shape;2162;p349"/>
          <p:cNvSpPr txBox="1">
            <a:spLocks noGrp="1"/>
          </p:cNvSpPr>
          <p:nvPr>
            <p:ph type="body" idx="2"/>
          </p:nvPr>
        </p:nvSpPr>
        <p:spPr>
          <a:xfrm>
            <a:off x="246935" y="1143002"/>
            <a:ext cx="8397717" cy="395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00"/>
              </a:spcBef>
              <a:spcAft>
                <a:spcPts val="0"/>
              </a:spcAft>
              <a:buClr>
                <a:srgbClr val="1C1573"/>
              </a:buClr>
              <a:buSzPts val="1500"/>
              <a:buNone/>
              <a:defRPr sz="1500"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rgbClr val="1C1573"/>
              </a:buClr>
              <a:buSzPts val="2800"/>
              <a:buChar char="–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rgbClr val="1C1573"/>
              </a:buClr>
              <a:buSzPts val="2400"/>
              <a:buChar char="•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rgbClr val="1C1573"/>
              </a:buClr>
              <a:buSzPts val="2000"/>
              <a:buChar char="–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rgbClr val="1C1573"/>
              </a:buClr>
              <a:buSzPts val="2000"/>
              <a:buChar char="»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_Title and Content">
  <p:cSld name="14_Title and Content">
    <p:spTree>
      <p:nvGrpSpPr>
        <p:cNvPr id="1" name="Shape 2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4" name="Google Shape;2164;p350"/>
          <p:cNvPicPr preferRelativeResize="0"/>
          <p:nvPr/>
        </p:nvPicPr>
        <p:blipFill rotWithShape="1">
          <a:blip r:embed="rId2">
            <a:alphaModFix amt="50000"/>
          </a:blip>
          <a:srcRect l="177" t="-543" r="177" b="-542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5" name="Google Shape;2165;p3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817420"/>
            <a:ext cx="9144000" cy="40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6" name="Google Shape;2166;p35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60569"/>
            <a:ext cx="8001000" cy="764364"/>
          </a:xfrm>
          <a:prstGeom prst="rect">
            <a:avLst/>
          </a:prstGeom>
          <a:noFill/>
          <a:ln>
            <a:noFill/>
          </a:ln>
        </p:spPr>
      </p:pic>
      <p:sp>
        <p:nvSpPr>
          <p:cNvPr id="2167" name="Google Shape;2167;p350"/>
          <p:cNvSpPr txBox="1"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Helvetica Neue"/>
              <a:buNone/>
              <a:defRPr sz="24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168" name="Google Shape;2168;p350"/>
          <p:cNvSpPr txBox="1">
            <a:spLocks noGrp="1"/>
          </p:cNvSpPr>
          <p:nvPr>
            <p:ph type="body" idx="1"/>
          </p:nvPr>
        </p:nvSpPr>
        <p:spPr>
          <a:xfrm>
            <a:off x="643304" y="1600202"/>
            <a:ext cx="7620000" cy="2728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432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295275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Char char="•"/>
              <a:defRPr sz="105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69" name="Google Shape;2169;p350"/>
          <p:cNvSpPr txBox="1">
            <a:spLocks noGrp="1"/>
          </p:cNvSpPr>
          <p:nvPr>
            <p:ph type="body" idx="2"/>
          </p:nvPr>
        </p:nvSpPr>
        <p:spPr>
          <a:xfrm>
            <a:off x="246935" y="1143002"/>
            <a:ext cx="8397717" cy="395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00"/>
              </a:spcBef>
              <a:spcAft>
                <a:spcPts val="0"/>
              </a:spcAft>
              <a:buClr>
                <a:srgbClr val="1C1573"/>
              </a:buClr>
              <a:buSzPts val="1500"/>
              <a:buNone/>
              <a:defRPr sz="1500"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rgbClr val="1C1573"/>
              </a:buClr>
              <a:buSzPts val="2800"/>
              <a:buChar char="–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rgbClr val="1C1573"/>
              </a:buClr>
              <a:buSzPts val="2400"/>
              <a:buChar char="•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rgbClr val="1C1573"/>
              </a:buClr>
              <a:buSzPts val="2000"/>
              <a:buChar char="–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rgbClr val="1C1573"/>
              </a:buClr>
              <a:buSzPts val="2000"/>
              <a:buChar char="»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_Title and Content">
  <p:cSld name="15_Title and Content">
    <p:spTree>
      <p:nvGrpSpPr>
        <p:cNvPr id="1" name="Shape 2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1" name="Google Shape;2171;p351"/>
          <p:cNvPicPr preferRelativeResize="0"/>
          <p:nvPr/>
        </p:nvPicPr>
        <p:blipFill rotWithShape="1">
          <a:blip r:embed="rId2">
            <a:alphaModFix amt="50000"/>
          </a:blip>
          <a:srcRect l="177" t="-543" r="177" b="-542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2" name="Google Shape;2172;p3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817420"/>
            <a:ext cx="9144000" cy="40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3" name="Google Shape;2173;p35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60569"/>
            <a:ext cx="8001000" cy="764364"/>
          </a:xfrm>
          <a:prstGeom prst="rect">
            <a:avLst/>
          </a:prstGeom>
          <a:noFill/>
          <a:ln>
            <a:noFill/>
          </a:ln>
        </p:spPr>
      </p:pic>
      <p:sp>
        <p:nvSpPr>
          <p:cNvPr id="2174" name="Google Shape;2174;p351"/>
          <p:cNvSpPr txBox="1"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Helvetica Neue"/>
              <a:buNone/>
              <a:defRPr sz="24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175" name="Google Shape;2175;p351"/>
          <p:cNvSpPr txBox="1">
            <a:spLocks noGrp="1"/>
          </p:cNvSpPr>
          <p:nvPr>
            <p:ph type="body" idx="1"/>
          </p:nvPr>
        </p:nvSpPr>
        <p:spPr>
          <a:xfrm>
            <a:off x="643304" y="1600202"/>
            <a:ext cx="7620000" cy="2728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432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295275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Char char="•"/>
              <a:defRPr sz="105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76" name="Google Shape;2176;p351"/>
          <p:cNvSpPr txBox="1">
            <a:spLocks noGrp="1"/>
          </p:cNvSpPr>
          <p:nvPr>
            <p:ph type="body" idx="2"/>
          </p:nvPr>
        </p:nvSpPr>
        <p:spPr>
          <a:xfrm>
            <a:off x="246935" y="1143002"/>
            <a:ext cx="8397717" cy="395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00"/>
              </a:spcBef>
              <a:spcAft>
                <a:spcPts val="0"/>
              </a:spcAft>
              <a:buClr>
                <a:srgbClr val="1C1573"/>
              </a:buClr>
              <a:buSzPts val="1500"/>
              <a:buNone/>
              <a:defRPr sz="1500"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rgbClr val="1C1573"/>
              </a:buClr>
              <a:buSzPts val="2800"/>
              <a:buChar char="–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rgbClr val="1C1573"/>
              </a:buClr>
              <a:buSzPts val="2400"/>
              <a:buChar char="•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rgbClr val="1C1573"/>
              </a:buClr>
              <a:buSzPts val="2000"/>
              <a:buChar char="–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rgbClr val="1C1573"/>
              </a:buClr>
              <a:buSzPts val="2000"/>
              <a:buChar char="»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_Title and Content">
  <p:cSld name="16_Title and Content">
    <p:spTree>
      <p:nvGrpSpPr>
        <p:cNvPr id="1" name="Shape 2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8" name="Google Shape;2178;p352"/>
          <p:cNvPicPr preferRelativeResize="0"/>
          <p:nvPr/>
        </p:nvPicPr>
        <p:blipFill rotWithShape="1">
          <a:blip r:embed="rId2">
            <a:alphaModFix amt="50000"/>
          </a:blip>
          <a:srcRect l="177" t="-543" r="177" b="-542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9" name="Google Shape;2179;p3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817420"/>
            <a:ext cx="9144000" cy="40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0" name="Google Shape;2180;p35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60569"/>
            <a:ext cx="8001000" cy="764364"/>
          </a:xfrm>
          <a:prstGeom prst="rect">
            <a:avLst/>
          </a:prstGeom>
          <a:noFill/>
          <a:ln>
            <a:noFill/>
          </a:ln>
        </p:spPr>
      </p:pic>
      <p:sp>
        <p:nvSpPr>
          <p:cNvPr id="2181" name="Google Shape;2181;p352"/>
          <p:cNvSpPr txBox="1"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Helvetica Neue"/>
              <a:buNone/>
              <a:defRPr sz="24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182" name="Google Shape;2182;p352"/>
          <p:cNvSpPr txBox="1">
            <a:spLocks noGrp="1"/>
          </p:cNvSpPr>
          <p:nvPr>
            <p:ph type="body" idx="1"/>
          </p:nvPr>
        </p:nvSpPr>
        <p:spPr>
          <a:xfrm>
            <a:off x="643304" y="1600202"/>
            <a:ext cx="7620000" cy="2728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432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295275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Char char="•"/>
              <a:defRPr sz="105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83" name="Google Shape;2183;p352"/>
          <p:cNvSpPr txBox="1">
            <a:spLocks noGrp="1"/>
          </p:cNvSpPr>
          <p:nvPr>
            <p:ph type="body" idx="2"/>
          </p:nvPr>
        </p:nvSpPr>
        <p:spPr>
          <a:xfrm>
            <a:off x="246935" y="1143002"/>
            <a:ext cx="8397717" cy="395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00"/>
              </a:spcBef>
              <a:spcAft>
                <a:spcPts val="0"/>
              </a:spcAft>
              <a:buClr>
                <a:srgbClr val="1C1573"/>
              </a:buClr>
              <a:buSzPts val="1500"/>
              <a:buNone/>
              <a:defRPr sz="1500"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rgbClr val="1C1573"/>
              </a:buClr>
              <a:buSzPts val="2800"/>
              <a:buChar char="–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rgbClr val="1C1573"/>
              </a:buClr>
              <a:buSzPts val="2400"/>
              <a:buChar char="•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rgbClr val="1C1573"/>
              </a:buClr>
              <a:buSzPts val="2000"/>
              <a:buChar char="–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rgbClr val="1C1573"/>
              </a:buClr>
              <a:buSzPts val="2000"/>
              <a:buChar char="»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_Title and Content">
  <p:cSld name="17_Title and Content">
    <p:spTree>
      <p:nvGrpSpPr>
        <p:cNvPr id="1" name="Shape 2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5" name="Google Shape;2185;p353"/>
          <p:cNvPicPr preferRelativeResize="0"/>
          <p:nvPr/>
        </p:nvPicPr>
        <p:blipFill rotWithShape="1">
          <a:blip r:embed="rId2">
            <a:alphaModFix amt="50000"/>
          </a:blip>
          <a:srcRect l="177" t="-543" r="177" b="-542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6" name="Google Shape;2186;p35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817420"/>
            <a:ext cx="9144000" cy="40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7" name="Google Shape;2187;p35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60569"/>
            <a:ext cx="8001000" cy="764364"/>
          </a:xfrm>
          <a:prstGeom prst="rect">
            <a:avLst/>
          </a:prstGeom>
          <a:noFill/>
          <a:ln>
            <a:noFill/>
          </a:ln>
        </p:spPr>
      </p:pic>
      <p:sp>
        <p:nvSpPr>
          <p:cNvPr id="2188" name="Google Shape;2188;p353"/>
          <p:cNvSpPr txBox="1"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Helvetica Neue"/>
              <a:buNone/>
              <a:defRPr sz="24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189" name="Google Shape;2189;p353"/>
          <p:cNvSpPr txBox="1">
            <a:spLocks noGrp="1"/>
          </p:cNvSpPr>
          <p:nvPr>
            <p:ph type="body" idx="1"/>
          </p:nvPr>
        </p:nvSpPr>
        <p:spPr>
          <a:xfrm>
            <a:off x="643304" y="1600202"/>
            <a:ext cx="7620000" cy="2728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432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295275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Char char="•"/>
              <a:defRPr sz="105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90" name="Google Shape;2190;p353"/>
          <p:cNvSpPr txBox="1">
            <a:spLocks noGrp="1"/>
          </p:cNvSpPr>
          <p:nvPr>
            <p:ph type="body" idx="2"/>
          </p:nvPr>
        </p:nvSpPr>
        <p:spPr>
          <a:xfrm>
            <a:off x="246935" y="1143002"/>
            <a:ext cx="8397717" cy="395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00"/>
              </a:spcBef>
              <a:spcAft>
                <a:spcPts val="0"/>
              </a:spcAft>
              <a:buClr>
                <a:srgbClr val="1C1573"/>
              </a:buClr>
              <a:buSzPts val="1500"/>
              <a:buNone/>
              <a:defRPr sz="1500"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rgbClr val="1C1573"/>
              </a:buClr>
              <a:buSzPts val="2800"/>
              <a:buChar char="–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rgbClr val="1C1573"/>
              </a:buClr>
              <a:buSzPts val="2400"/>
              <a:buChar char="•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rgbClr val="1C1573"/>
              </a:buClr>
              <a:buSzPts val="2000"/>
              <a:buChar char="–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rgbClr val="1C1573"/>
              </a:buClr>
              <a:buSzPts val="2000"/>
              <a:buChar char="»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_Title and Content">
  <p:cSld name="18_Title and Content">
    <p:spTree>
      <p:nvGrpSpPr>
        <p:cNvPr id="1" name="Shape 2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2" name="Google Shape;2192;p354"/>
          <p:cNvPicPr preferRelativeResize="0"/>
          <p:nvPr/>
        </p:nvPicPr>
        <p:blipFill rotWithShape="1">
          <a:blip r:embed="rId2">
            <a:alphaModFix amt="50000"/>
          </a:blip>
          <a:srcRect l="177" t="-543" r="177" b="-542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3" name="Google Shape;2193;p35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817420"/>
            <a:ext cx="9144000" cy="40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4" name="Google Shape;2194;p35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60569"/>
            <a:ext cx="8001000" cy="764364"/>
          </a:xfrm>
          <a:prstGeom prst="rect">
            <a:avLst/>
          </a:prstGeom>
          <a:noFill/>
          <a:ln>
            <a:noFill/>
          </a:ln>
        </p:spPr>
      </p:pic>
      <p:sp>
        <p:nvSpPr>
          <p:cNvPr id="2195" name="Google Shape;2195;p354"/>
          <p:cNvSpPr txBox="1"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Helvetica Neue"/>
              <a:buNone/>
              <a:defRPr sz="24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196" name="Google Shape;2196;p354"/>
          <p:cNvSpPr txBox="1">
            <a:spLocks noGrp="1"/>
          </p:cNvSpPr>
          <p:nvPr>
            <p:ph type="body" idx="1"/>
          </p:nvPr>
        </p:nvSpPr>
        <p:spPr>
          <a:xfrm>
            <a:off x="643304" y="1600202"/>
            <a:ext cx="7620000" cy="2728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432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295275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Char char="•"/>
              <a:defRPr sz="105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97" name="Google Shape;2197;p354"/>
          <p:cNvSpPr txBox="1">
            <a:spLocks noGrp="1"/>
          </p:cNvSpPr>
          <p:nvPr>
            <p:ph type="body" idx="2"/>
          </p:nvPr>
        </p:nvSpPr>
        <p:spPr>
          <a:xfrm>
            <a:off x="246935" y="1143002"/>
            <a:ext cx="8397717" cy="395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00"/>
              </a:spcBef>
              <a:spcAft>
                <a:spcPts val="0"/>
              </a:spcAft>
              <a:buClr>
                <a:srgbClr val="1C1573"/>
              </a:buClr>
              <a:buSzPts val="1500"/>
              <a:buNone/>
              <a:defRPr sz="1500"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rgbClr val="1C1573"/>
              </a:buClr>
              <a:buSzPts val="2800"/>
              <a:buChar char="–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rgbClr val="1C1573"/>
              </a:buClr>
              <a:buSzPts val="2400"/>
              <a:buChar char="•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rgbClr val="1C1573"/>
              </a:buClr>
              <a:buSzPts val="2000"/>
              <a:buChar char="–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rgbClr val="1C1573"/>
              </a:buClr>
              <a:buSzPts val="2000"/>
              <a:buChar char="»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_Title and Content">
  <p:cSld name="19_Title and Content">
    <p:spTree>
      <p:nvGrpSpPr>
        <p:cNvPr id="1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9" name="Google Shape;2199;p355"/>
          <p:cNvPicPr preferRelativeResize="0"/>
          <p:nvPr/>
        </p:nvPicPr>
        <p:blipFill rotWithShape="1">
          <a:blip r:embed="rId2">
            <a:alphaModFix amt="50000"/>
          </a:blip>
          <a:srcRect l="177" t="-543" r="177" b="-542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0" name="Google Shape;2200;p35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817420"/>
            <a:ext cx="9144000" cy="40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1" name="Google Shape;2201;p35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60569"/>
            <a:ext cx="8001000" cy="764364"/>
          </a:xfrm>
          <a:prstGeom prst="rect">
            <a:avLst/>
          </a:prstGeom>
          <a:noFill/>
          <a:ln>
            <a:noFill/>
          </a:ln>
        </p:spPr>
      </p:pic>
      <p:sp>
        <p:nvSpPr>
          <p:cNvPr id="2202" name="Google Shape;2202;p355"/>
          <p:cNvSpPr txBox="1"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Helvetica Neue"/>
              <a:buNone/>
              <a:defRPr sz="24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203" name="Google Shape;2203;p355"/>
          <p:cNvSpPr txBox="1">
            <a:spLocks noGrp="1"/>
          </p:cNvSpPr>
          <p:nvPr>
            <p:ph type="body" idx="1"/>
          </p:nvPr>
        </p:nvSpPr>
        <p:spPr>
          <a:xfrm>
            <a:off x="643304" y="1600202"/>
            <a:ext cx="7620000" cy="2728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432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295275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Char char="•"/>
              <a:defRPr sz="105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04" name="Google Shape;2204;p355"/>
          <p:cNvSpPr txBox="1">
            <a:spLocks noGrp="1"/>
          </p:cNvSpPr>
          <p:nvPr>
            <p:ph type="body" idx="2"/>
          </p:nvPr>
        </p:nvSpPr>
        <p:spPr>
          <a:xfrm>
            <a:off x="246935" y="1143002"/>
            <a:ext cx="8397717" cy="395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00"/>
              </a:spcBef>
              <a:spcAft>
                <a:spcPts val="0"/>
              </a:spcAft>
              <a:buClr>
                <a:srgbClr val="1C1573"/>
              </a:buClr>
              <a:buSzPts val="1500"/>
              <a:buNone/>
              <a:defRPr sz="1500"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rgbClr val="1C1573"/>
              </a:buClr>
              <a:buSzPts val="2800"/>
              <a:buChar char="–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rgbClr val="1C1573"/>
              </a:buClr>
              <a:buSzPts val="2400"/>
              <a:buChar char="•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rgbClr val="1C1573"/>
              </a:buClr>
              <a:buSzPts val="2000"/>
              <a:buChar char="–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rgbClr val="1C1573"/>
              </a:buClr>
              <a:buSzPts val="2000"/>
              <a:buChar char="»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_Title and Content">
  <p:cSld name="20_Title and Content">
    <p:spTree>
      <p:nvGrpSpPr>
        <p:cNvPr id="1" name="Shape 2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6" name="Google Shape;2206;p356"/>
          <p:cNvPicPr preferRelativeResize="0"/>
          <p:nvPr/>
        </p:nvPicPr>
        <p:blipFill rotWithShape="1">
          <a:blip r:embed="rId2">
            <a:alphaModFix amt="50000"/>
          </a:blip>
          <a:srcRect l="177" t="-543" r="177" b="-542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7" name="Google Shape;2207;p35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817420"/>
            <a:ext cx="9144000" cy="40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8" name="Google Shape;2208;p35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60569"/>
            <a:ext cx="8001000" cy="764364"/>
          </a:xfrm>
          <a:prstGeom prst="rect">
            <a:avLst/>
          </a:prstGeom>
          <a:noFill/>
          <a:ln>
            <a:noFill/>
          </a:ln>
        </p:spPr>
      </p:pic>
      <p:sp>
        <p:nvSpPr>
          <p:cNvPr id="2209" name="Google Shape;2209;p356"/>
          <p:cNvSpPr txBox="1"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Helvetica Neue"/>
              <a:buNone/>
              <a:defRPr sz="24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210" name="Google Shape;2210;p356"/>
          <p:cNvSpPr txBox="1">
            <a:spLocks noGrp="1"/>
          </p:cNvSpPr>
          <p:nvPr>
            <p:ph type="body" idx="1"/>
          </p:nvPr>
        </p:nvSpPr>
        <p:spPr>
          <a:xfrm>
            <a:off x="643304" y="1600202"/>
            <a:ext cx="7620000" cy="2728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432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295275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Char char="•"/>
              <a:defRPr sz="105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11" name="Google Shape;2211;p356"/>
          <p:cNvSpPr txBox="1">
            <a:spLocks noGrp="1"/>
          </p:cNvSpPr>
          <p:nvPr>
            <p:ph type="body" idx="2"/>
          </p:nvPr>
        </p:nvSpPr>
        <p:spPr>
          <a:xfrm>
            <a:off x="246935" y="1143002"/>
            <a:ext cx="8397717" cy="395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00"/>
              </a:spcBef>
              <a:spcAft>
                <a:spcPts val="0"/>
              </a:spcAft>
              <a:buClr>
                <a:srgbClr val="1C1573"/>
              </a:buClr>
              <a:buSzPts val="1500"/>
              <a:buNone/>
              <a:defRPr sz="1500"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rgbClr val="1C1573"/>
              </a:buClr>
              <a:buSzPts val="2800"/>
              <a:buChar char="–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rgbClr val="1C1573"/>
              </a:buClr>
              <a:buSzPts val="2400"/>
              <a:buChar char="•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rgbClr val="1C1573"/>
              </a:buClr>
              <a:buSzPts val="2000"/>
              <a:buChar char="–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rgbClr val="1C1573"/>
              </a:buClr>
              <a:buSzPts val="2000"/>
              <a:buChar char="»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_Title and Content">
  <p:cSld name="21_Title and Content">
    <p:spTree>
      <p:nvGrpSpPr>
        <p:cNvPr id="1" name="Shape 2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3" name="Google Shape;2213;p357"/>
          <p:cNvPicPr preferRelativeResize="0"/>
          <p:nvPr/>
        </p:nvPicPr>
        <p:blipFill rotWithShape="1">
          <a:blip r:embed="rId2">
            <a:alphaModFix amt="50000"/>
          </a:blip>
          <a:srcRect l="177" t="-543" r="177" b="-542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4" name="Google Shape;2214;p3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817420"/>
            <a:ext cx="9144000" cy="40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5" name="Google Shape;2215;p35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60569"/>
            <a:ext cx="8001000" cy="764364"/>
          </a:xfrm>
          <a:prstGeom prst="rect">
            <a:avLst/>
          </a:prstGeom>
          <a:noFill/>
          <a:ln>
            <a:noFill/>
          </a:ln>
        </p:spPr>
      </p:pic>
      <p:sp>
        <p:nvSpPr>
          <p:cNvPr id="2216" name="Google Shape;2216;p357"/>
          <p:cNvSpPr txBox="1"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Helvetica Neue"/>
              <a:buNone/>
              <a:defRPr sz="24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217" name="Google Shape;2217;p357"/>
          <p:cNvSpPr txBox="1">
            <a:spLocks noGrp="1"/>
          </p:cNvSpPr>
          <p:nvPr>
            <p:ph type="body" idx="1"/>
          </p:nvPr>
        </p:nvSpPr>
        <p:spPr>
          <a:xfrm>
            <a:off x="643304" y="1600202"/>
            <a:ext cx="7620000" cy="2728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432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295275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Char char="•"/>
              <a:defRPr sz="105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18" name="Google Shape;2218;p357"/>
          <p:cNvSpPr txBox="1">
            <a:spLocks noGrp="1"/>
          </p:cNvSpPr>
          <p:nvPr>
            <p:ph type="body" idx="2"/>
          </p:nvPr>
        </p:nvSpPr>
        <p:spPr>
          <a:xfrm>
            <a:off x="246935" y="1143002"/>
            <a:ext cx="8397717" cy="395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00"/>
              </a:spcBef>
              <a:spcAft>
                <a:spcPts val="0"/>
              </a:spcAft>
              <a:buClr>
                <a:srgbClr val="1C1573"/>
              </a:buClr>
              <a:buSzPts val="1500"/>
              <a:buNone/>
              <a:defRPr sz="1500"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rgbClr val="1C1573"/>
              </a:buClr>
              <a:buSzPts val="2800"/>
              <a:buChar char="–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rgbClr val="1C1573"/>
              </a:buClr>
              <a:buSzPts val="2400"/>
              <a:buChar char="•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rgbClr val="1C1573"/>
              </a:buClr>
              <a:buSzPts val="2000"/>
              <a:buChar char="–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rgbClr val="1C1573"/>
              </a:buClr>
              <a:buSzPts val="2000"/>
              <a:buChar char="»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Title and Content">
  <p:cSld name="3_Title and Content"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47"/>
          <p:cNvSpPr txBox="1">
            <a:spLocks noGrp="1"/>
          </p:cNvSpPr>
          <p:nvPr>
            <p:ph type="title"/>
          </p:nvPr>
        </p:nvSpPr>
        <p:spPr>
          <a:xfrm>
            <a:off x="395536" y="274638"/>
            <a:ext cx="6120680" cy="850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39" name="Google Shape;239;p14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0" name="Google Shape;240;p147"/>
          <p:cNvSpPr txBox="1">
            <a:spLocks noGrp="1"/>
          </p:cNvSpPr>
          <p:nvPr>
            <p:ph type="ftr" idx="11"/>
          </p:nvPr>
        </p:nvSpPr>
        <p:spPr>
          <a:xfrm>
            <a:off x="2195736" y="6237312"/>
            <a:ext cx="439248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241" name="Google Shape;241;p147"/>
          <p:cNvSpPr txBox="1">
            <a:spLocks noGrp="1"/>
          </p:cNvSpPr>
          <p:nvPr>
            <p:ph type="sldNum" idx="12"/>
          </p:nvPr>
        </p:nvSpPr>
        <p:spPr>
          <a:xfrm>
            <a:off x="8532440" y="6237312"/>
            <a:ext cx="611560" cy="293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_Title and Content">
  <p:cSld name="22_Title and Content">
    <p:spTree>
      <p:nvGrpSpPr>
        <p:cNvPr id="1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0" name="Google Shape;2220;p358"/>
          <p:cNvPicPr preferRelativeResize="0"/>
          <p:nvPr/>
        </p:nvPicPr>
        <p:blipFill rotWithShape="1">
          <a:blip r:embed="rId2">
            <a:alphaModFix amt="50000"/>
          </a:blip>
          <a:srcRect l="177" t="-543" r="177" b="-542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1" name="Google Shape;2221;p35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817420"/>
            <a:ext cx="9144000" cy="40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2" name="Google Shape;2222;p35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60569"/>
            <a:ext cx="8001000" cy="764364"/>
          </a:xfrm>
          <a:prstGeom prst="rect">
            <a:avLst/>
          </a:prstGeom>
          <a:noFill/>
          <a:ln>
            <a:noFill/>
          </a:ln>
        </p:spPr>
      </p:pic>
      <p:sp>
        <p:nvSpPr>
          <p:cNvPr id="2223" name="Google Shape;2223;p358"/>
          <p:cNvSpPr txBox="1"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Helvetica Neue"/>
              <a:buNone/>
              <a:defRPr sz="24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224" name="Google Shape;2224;p358"/>
          <p:cNvSpPr txBox="1">
            <a:spLocks noGrp="1"/>
          </p:cNvSpPr>
          <p:nvPr>
            <p:ph type="body" idx="1"/>
          </p:nvPr>
        </p:nvSpPr>
        <p:spPr>
          <a:xfrm>
            <a:off x="643304" y="1600202"/>
            <a:ext cx="7620000" cy="2728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432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295275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Char char="•"/>
              <a:defRPr sz="105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25" name="Google Shape;2225;p358"/>
          <p:cNvSpPr txBox="1">
            <a:spLocks noGrp="1"/>
          </p:cNvSpPr>
          <p:nvPr>
            <p:ph type="body" idx="2"/>
          </p:nvPr>
        </p:nvSpPr>
        <p:spPr>
          <a:xfrm>
            <a:off x="246935" y="1143002"/>
            <a:ext cx="8397717" cy="395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00"/>
              </a:spcBef>
              <a:spcAft>
                <a:spcPts val="0"/>
              </a:spcAft>
              <a:buClr>
                <a:srgbClr val="1C1573"/>
              </a:buClr>
              <a:buSzPts val="1500"/>
              <a:buNone/>
              <a:defRPr sz="1500"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rgbClr val="1C1573"/>
              </a:buClr>
              <a:buSzPts val="2800"/>
              <a:buChar char="–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rgbClr val="1C1573"/>
              </a:buClr>
              <a:buSzPts val="2400"/>
              <a:buChar char="•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rgbClr val="1C1573"/>
              </a:buClr>
              <a:buSzPts val="2000"/>
              <a:buChar char="–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rgbClr val="1C1573"/>
              </a:buClr>
              <a:buSzPts val="2000"/>
              <a:buChar char="»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_Title and Content">
  <p:cSld name="23_Title and Content">
    <p:spTree>
      <p:nvGrpSpPr>
        <p:cNvPr id="1" name="Shape 2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7" name="Google Shape;2227;p359"/>
          <p:cNvPicPr preferRelativeResize="0"/>
          <p:nvPr/>
        </p:nvPicPr>
        <p:blipFill rotWithShape="1">
          <a:blip r:embed="rId2">
            <a:alphaModFix amt="50000"/>
          </a:blip>
          <a:srcRect l="177" t="-543" r="177" b="-542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8" name="Google Shape;2228;p35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817420"/>
            <a:ext cx="9144000" cy="40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9" name="Google Shape;2229;p35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60569"/>
            <a:ext cx="8001000" cy="764364"/>
          </a:xfrm>
          <a:prstGeom prst="rect">
            <a:avLst/>
          </a:prstGeom>
          <a:noFill/>
          <a:ln>
            <a:noFill/>
          </a:ln>
        </p:spPr>
      </p:pic>
      <p:sp>
        <p:nvSpPr>
          <p:cNvPr id="2230" name="Google Shape;2230;p359"/>
          <p:cNvSpPr txBox="1"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Helvetica Neue"/>
              <a:buNone/>
              <a:defRPr sz="24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231" name="Google Shape;2231;p359"/>
          <p:cNvSpPr txBox="1">
            <a:spLocks noGrp="1"/>
          </p:cNvSpPr>
          <p:nvPr>
            <p:ph type="body" idx="1"/>
          </p:nvPr>
        </p:nvSpPr>
        <p:spPr>
          <a:xfrm>
            <a:off x="643304" y="1600202"/>
            <a:ext cx="7620000" cy="2728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432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295275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Char char="•"/>
              <a:defRPr sz="105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32" name="Google Shape;2232;p359"/>
          <p:cNvSpPr txBox="1">
            <a:spLocks noGrp="1"/>
          </p:cNvSpPr>
          <p:nvPr>
            <p:ph type="body" idx="2"/>
          </p:nvPr>
        </p:nvSpPr>
        <p:spPr>
          <a:xfrm>
            <a:off x="246935" y="1143002"/>
            <a:ext cx="8397717" cy="395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00"/>
              </a:spcBef>
              <a:spcAft>
                <a:spcPts val="0"/>
              </a:spcAft>
              <a:buClr>
                <a:srgbClr val="1C1573"/>
              </a:buClr>
              <a:buSzPts val="1500"/>
              <a:buNone/>
              <a:defRPr sz="1500"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rgbClr val="1C1573"/>
              </a:buClr>
              <a:buSzPts val="2800"/>
              <a:buChar char="–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rgbClr val="1C1573"/>
              </a:buClr>
              <a:buSzPts val="2400"/>
              <a:buChar char="•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rgbClr val="1C1573"/>
              </a:buClr>
              <a:buSzPts val="2000"/>
              <a:buChar char="–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rgbClr val="1C1573"/>
              </a:buClr>
              <a:buSzPts val="2000"/>
              <a:buChar char="»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_Title and Content">
  <p:cSld name="24_Title and Content">
    <p:spTree>
      <p:nvGrpSpPr>
        <p:cNvPr id="1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4" name="Google Shape;2234;p360"/>
          <p:cNvPicPr preferRelativeResize="0"/>
          <p:nvPr/>
        </p:nvPicPr>
        <p:blipFill rotWithShape="1">
          <a:blip r:embed="rId2">
            <a:alphaModFix amt="50000"/>
          </a:blip>
          <a:srcRect l="177" t="-543" r="177" b="-542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5" name="Google Shape;2235;p36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817420"/>
            <a:ext cx="9144000" cy="40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6" name="Google Shape;2236;p36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60569"/>
            <a:ext cx="8001000" cy="764364"/>
          </a:xfrm>
          <a:prstGeom prst="rect">
            <a:avLst/>
          </a:prstGeom>
          <a:noFill/>
          <a:ln>
            <a:noFill/>
          </a:ln>
        </p:spPr>
      </p:pic>
      <p:sp>
        <p:nvSpPr>
          <p:cNvPr id="2237" name="Google Shape;2237;p360"/>
          <p:cNvSpPr txBox="1"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Helvetica Neue"/>
              <a:buNone/>
              <a:defRPr sz="24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238" name="Google Shape;2238;p360"/>
          <p:cNvSpPr txBox="1">
            <a:spLocks noGrp="1"/>
          </p:cNvSpPr>
          <p:nvPr>
            <p:ph type="body" idx="1"/>
          </p:nvPr>
        </p:nvSpPr>
        <p:spPr>
          <a:xfrm>
            <a:off x="643304" y="1600202"/>
            <a:ext cx="7620000" cy="2728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432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295275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Char char="•"/>
              <a:defRPr sz="105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39" name="Google Shape;2239;p360"/>
          <p:cNvSpPr txBox="1">
            <a:spLocks noGrp="1"/>
          </p:cNvSpPr>
          <p:nvPr>
            <p:ph type="body" idx="2"/>
          </p:nvPr>
        </p:nvSpPr>
        <p:spPr>
          <a:xfrm>
            <a:off x="246935" y="1143002"/>
            <a:ext cx="8397717" cy="395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00"/>
              </a:spcBef>
              <a:spcAft>
                <a:spcPts val="0"/>
              </a:spcAft>
              <a:buClr>
                <a:srgbClr val="1C1573"/>
              </a:buClr>
              <a:buSzPts val="1500"/>
              <a:buNone/>
              <a:defRPr sz="1500"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rgbClr val="1C1573"/>
              </a:buClr>
              <a:buSzPts val="2800"/>
              <a:buChar char="–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rgbClr val="1C1573"/>
              </a:buClr>
              <a:buSzPts val="2400"/>
              <a:buChar char="•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rgbClr val="1C1573"/>
              </a:buClr>
              <a:buSzPts val="2000"/>
              <a:buChar char="–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rgbClr val="1C1573"/>
              </a:buClr>
              <a:buSzPts val="2000"/>
              <a:buChar char="»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_Title and Content">
  <p:cSld name="25_Title and Content">
    <p:spTree>
      <p:nvGrpSpPr>
        <p:cNvPr id="1" name="Shape 2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1" name="Google Shape;2241;p361"/>
          <p:cNvPicPr preferRelativeResize="0"/>
          <p:nvPr/>
        </p:nvPicPr>
        <p:blipFill rotWithShape="1">
          <a:blip r:embed="rId2">
            <a:alphaModFix amt="50000"/>
          </a:blip>
          <a:srcRect l="177" t="-543" r="177" b="-542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2" name="Google Shape;2242;p36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817420"/>
            <a:ext cx="9144000" cy="40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3" name="Google Shape;2243;p36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60569"/>
            <a:ext cx="8001000" cy="764364"/>
          </a:xfrm>
          <a:prstGeom prst="rect">
            <a:avLst/>
          </a:prstGeom>
          <a:noFill/>
          <a:ln>
            <a:noFill/>
          </a:ln>
        </p:spPr>
      </p:pic>
      <p:sp>
        <p:nvSpPr>
          <p:cNvPr id="2244" name="Google Shape;2244;p361"/>
          <p:cNvSpPr txBox="1"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Helvetica Neue"/>
              <a:buNone/>
              <a:defRPr sz="24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245" name="Google Shape;2245;p361"/>
          <p:cNvSpPr txBox="1">
            <a:spLocks noGrp="1"/>
          </p:cNvSpPr>
          <p:nvPr>
            <p:ph type="body" idx="1"/>
          </p:nvPr>
        </p:nvSpPr>
        <p:spPr>
          <a:xfrm>
            <a:off x="643304" y="1600202"/>
            <a:ext cx="7620000" cy="2728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432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295275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Char char="•"/>
              <a:defRPr sz="105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46" name="Google Shape;2246;p361"/>
          <p:cNvSpPr txBox="1">
            <a:spLocks noGrp="1"/>
          </p:cNvSpPr>
          <p:nvPr>
            <p:ph type="body" idx="2"/>
          </p:nvPr>
        </p:nvSpPr>
        <p:spPr>
          <a:xfrm>
            <a:off x="246935" y="1143002"/>
            <a:ext cx="8397717" cy="395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00"/>
              </a:spcBef>
              <a:spcAft>
                <a:spcPts val="0"/>
              </a:spcAft>
              <a:buClr>
                <a:srgbClr val="1C1573"/>
              </a:buClr>
              <a:buSzPts val="1500"/>
              <a:buNone/>
              <a:defRPr sz="1500"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rgbClr val="1C1573"/>
              </a:buClr>
              <a:buSzPts val="2800"/>
              <a:buChar char="–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rgbClr val="1C1573"/>
              </a:buClr>
              <a:buSzPts val="2400"/>
              <a:buChar char="•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rgbClr val="1C1573"/>
              </a:buClr>
              <a:buSzPts val="2000"/>
              <a:buChar char="–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rgbClr val="1C1573"/>
              </a:buClr>
              <a:buSzPts val="2000"/>
              <a:buChar char="»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_Title and Content">
  <p:cSld name="26_Title and Content">
    <p:spTree>
      <p:nvGrpSpPr>
        <p:cNvPr id="1" name="Shape 2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8" name="Google Shape;2248;p362"/>
          <p:cNvPicPr preferRelativeResize="0"/>
          <p:nvPr/>
        </p:nvPicPr>
        <p:blipFill rotWithShape="1">
          <a:blip r:embed="rId2">
            <a:alphaModFix amt="50000"/>
          </a:blip>
          <a:srcRect l="177" t="-543" r="177" b="-542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9" name="Google Shape;2249;p36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817420"/>
            <a:ext cx="9144000" cy="40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0" name="Google Shape;2250;p36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60569"/>
            <a:ext cx="8001000" cy="764364"/>
          </a:xfrm>
          <a:prstGeom prst="rect">
            <a:avLst/>
          </a:prstGeom>
          <a:noFill/>
          <a:ln>
            <a:noFill/>
          </a:ln>
        </p:spPr>
      </p:pic>
      <p:sp>
        <p:nvSpPr>
          <p:cNvPr id="2251" name="Google Shape;2251;p362"/>
          <p:cNvSpPr txBox="1"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Helvetica Neue"/>
              <a:buNone/>
              <a:defRPr sz="24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252" name="Google Shape;2252;p362"/>
          <p:cNvSpPr txBox="1">
            <a:spLocks noGrp="1"/>
          </p:cNvSpPr>
          <p:nvPr>
            <p:ph type="body" idx="1"/>
          </p:nvPr>
        </p:nvSpPr>
        <p:spPr>
          <a:xfrm>
            <a:off x="643304" y="1600202"/>
            <a:ext cx="7620000" cy="2728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432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295275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Char char="•"/>
              <a:defRPr sz="105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53" name="Google Shape;2253;p362"/>
          <p:cNvSpPr txBox="1">
            <a:spLocks noGrp="1"/>
          </p:cNvSpPr>
          <p:nvPr>
            <p:ph type="body" idx="2"/>
          </p:nvPr>
        </p:nvSpPr>
        <p:spPr>
          <a:xfrm>
            <a:off x="246935" y="1143002"/>
            <a:ext cx="8397717" cy="395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00"/>
              </a:spcBef>
              <a:spcAft>
                <a:spcPts val="0"/>
              </a:spcAft>
              <a:buClr>
                <a:srgbClr val="1C1573"/>
              </a:buClr>
              <a:buSzPts val="1500"/>
              <a:buNone/>
              <a:defRPr sz="1500"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rgbClr val="1C1573"/>
              </a:buClr>
              <a:buSzPts val="2800"/>
              <a:buChar char="–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rgbClr val="1C1573"/>
              </a:buClr>
              <a:buSzPts val="2400"/>
              <a:buChar char="•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rgbClr val="1C1573"/>
              </a:buClr>
              <a:buSzPts val="2000"/>
              <a:buChar char="–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rgbClr val="1C1573"/>
              </a:buClr>
              <a:buSzPts val="2000"/>
              <a:buChar char="»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_Title and Content">
  <p:cSld name="27_Title and Content">
    <p:spTree>
      <p:nvGrpSpPr>
        <p:cNvPr id="1" name="Shape 2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5" name="Google Shape;2255;p363"/>
          <p:cNvPicPr preferRelativeResize="0"/>
          <p:nvPr/>
        </p:nvPicPr>
        <p:blipFill rotWithShape="1">
          <a:blip r:embed="rId2">
            <a:alphaModFix amt="50000"/>
          </a:blip>
          <a:srcRect l="177" t="-543" r="177" b="-542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6" name="Google Shape;2256;p36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817420"/>
            <a:ext cx="9144000" cy="40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7" name="Google Shape;2257;p36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60569"/>
            <a:ext cx="8001000" cy="764364"/>
          </a:xfrm>
          <a:prstGeom prst="rect">
            <a:avLst/>
          </a:prstGeom>
          <a:noFill/>
          <a:ln>
            <a:noFill/>
          </a:ln>
        </p:spPr>
      </p:pic>
      <p:sp>
        <p:nvSpPr>
          <p:cNvPr id="2258" name="Google Shape;2258;p363"/>
          <p:cNvSpPr txBox="1"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Helvetica Neue"/>
              <a:buNone/>
              <a:defRPr sz="24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259" name="Google Shape;2259;p363"/>
          <p:cNvSpPr txBox="1">
            <a:spLocks noGrp="1"/>
          </p:cNvSpPr>
          <p:nvPr>
            <p:ph type="body" idx="1"/>
          </p:nvPr>
        </p:nvSpPr>
        <p:spPr>
          <a:xfrm>
            <a:off x="643304" y="1600202"/>
            <a:ext cx="7620000" cy="2728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432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295275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Char char="•"/>
              <a:defRPr sz="105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60" name="Google Shape;2260;p363"/>
          <p:cNvSpPr txBox="1">
            <a:spLocks noGrp="1"/>
          </p:cNvSpPr>
          <p:nvPr>
            <p:ph type="body" idx="2"/>
          </p:nvPr>
        </p:nvSpPr>
        <p:spPr>
          <a:xfrm>
            <a:off x="246935" y="1143002"/>
            <a:ext cx="8397717" cy="395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00"/>
              </a:spcBef>
              <a:spcAft>
                <a:spcPts val="0"/>
              </a:spcAft>
              <a:buClr>
                <a:srgbClr val="1C1573"/>
              </a:buClr>
              <a:buSzPts val="1500"/>
              <a:buNone/>
              <a:defRPr sz="1500"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rgbClr val="1C1573"/>
              </a:buClr>
              <a:buSzPts val="2800"/>
              <a:buChar char="–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rgbClr val="1C1573"/>
              </a:buClr>
              <a:buSzPts val="2400"/>
              <a:buChar char="•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rgbClr val="1C1573"/>
              </a:buClr>
              <a:buSzPts val="2000"/>
              <a:buChar char="–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rgbClr val="1C1573"/>
              </a:buClr>
              <a:buSzPts val="2000"/>
              <a:buChar char="»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_Title and Content">
  <p:cSld name="28_Title and Content">
    <p:spTree>
      <p:nvGrpSpPr>
        <p:cNvPr id="1" name="Shape 2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2" name="Google Shape;2262;p364"/>
          <p:cNvPicPr preferRelativeResize="0"/>
          <p:nvPr/>
        </p:nvPicPr>
        <p:blipFill rotWithShape="1">
          <a:blip r:embed="rId2">
            <a:alphaModFix amt="50000"/>
          </a:blip>
          <a:srcRect l="177" t="-543" r="177" b="-542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3" name="Google Shape;2263;p36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817420"/>
            <a:ext cx="9144000" cy="40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4" name="Google Shape;2264;p36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60569"/>
            <a:ext cx="8001000" cy="764364"/>
          </a:xfrm>
          <a:prstGeom prst="rect">
            <a:avLst/>
          </a:prstGeom>
          <a:noFill/>
          <a:ln>
            <a:noFill/>
          </a:ln>
        </p:spPr>
      </p:pic>
      <p:sp>
        <p:nvSpPr>
          <p:cNvPr id="2265" name="Google Shape;2265;p364"/>
          <p:cNvSpPr txBox="1"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Helvetica Neue"/>
              <a:buNone/>
              <a:defRPr sz="24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266" name="Google Shape;2266;p364"/>
          <p:cNvSpPr txBox="1">
            <a:spLocks noGrp="1"/>
          </p:cNvSpPr>
          <p:nvPr>
            <p:ph type="body" idx="1"/>
          </p:nvPr>
        </p:nvSpPr>
        <p:spPr>
          <a:xfrm>
            <a:off x="643304" y="1600202"/>
            <a:ext cx="7620000" cy="2728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432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295275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Char char="•"/>
              <a:defRPr sz="105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67" name="Google Shape;2267;p364"/>
          <p:cNvSpPr txBox="1">
            <a:spLocks noGrp="1"/>
          </p:cNvSpPr>
          <p:nvPr>
            <p:ph type="body" idx="2"/>
          </p:nvPr>
        </p:nvSpPr>
        <p:spPr>
          <a:xfrm>
            <a:off x="246935" y="1143002"/>
            <a:ext cx="8397717" cy="395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00"/>
              </a:spcBef>
              <a:spcAft>
                <a:spcPts val="0"/>
              </a:spcAft>
              <a:buClr>
                <a:srgbClr val="1C1573"/>
              </a:buClr>
              <a:buSzPts val="1500"/>
              <a:buNone/>
              <a:defRPr sz="1500"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rgbClr val="1C1573"/>
              </a:buClr>
              <a:buSzPts val="2800"/>
              <a:buChar char="–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rgbClr val="1C1573"/>
              </a:buClr>
              <a:buSzPts val="2400"/>
              <a:buChar char="•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rgbClr val="1C1573"/>
              </a:buClr>
              <a:buSzPts val="2000"/>
              <a:buChar char="–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rgbClr val="1C1573"/>
              </a:buClr>
              <a:buSzPts val="2000"/>
              <a:buChar char="»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_Title and Content">
  <p:cSld name="29_Title and Content">
    <p:spTree>
      <p:nvGrpSpPr>
        <p:cNvPr id="1" name="Shape 2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9" name="Google Shape;2269;p365"/>
          <p:cNvPicPr preferRelativeResize="0"/>
          <p:nvPr/>
        </p:nvPicPr>
        <p:blipFill rotWithShape="1">
          <a:blip r:embed="rId2">
            <a:alphaModFix amt="50000"/>
          </a:blip>
          <a:srcRect l="177" t="-543" r="177" b="-542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0" name="Google Shape;2270;p36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817420"/>
            <a:ext cx="9144000" cy="40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1" name="Google Shape;2271;p36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60569"/>
            <a:ext cx="8001000" cy="764364"/>
          </a:xfrm>
          <a:prstGeom prst="rect">
            <a:avLst/>
          </a:prstGeom>
          <a:noFill/>
          <a:ln>
            <a:noFill/>
          </a:ln>
        </p:spPr>
      </p:pic>
      <p:sp>
        <p:nvSpPr>
          <p:cNvPr id="2272" name="Google Shape;2272;p365"/>
          <p:cNvSpPr txBox="1"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Helvetica Neue"/>
              <a:buNone/>
              <a:defRPr sz="24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273" name="Google Shape;2273;p365"/>
          <p:cNvSpPr txBox="1">
            <a:spLocks noGrp="1"/>
          </p:cNvSpPr>
          <p:nvPr>
            <p:ph type="body" idx="1"/>
          </p:nvPr>
        </p:nvSpPr>
        <p:spPr>
          <a:xfrm>
            <a:off x="643304" y="1600202"/>
            <a:ext cx="7620000" cy="2728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432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295275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Char char="•"/>
              <a:defRPr sz="105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74" name="Google Shape;2274;p365"/>
          <p:cNvSpPr txBox="1">
            <a:spLocks noGrp="1"/>
          </p:cNvSpPr>
          <p:nvPr>
            <p:ph type="body" idx="2"/>
          </p:nvPr>
        </p:nvSpPr>
        <p:spPr>
          <a:xfrm>
            <a:off x="246935" y="1143002"/>
            <a:ext cx="8397717" cy="395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00"/>
              </a:spcBef>
              <a:spcAft>
                <a:spcPts val="0"/>
              </a:spcAft>
              <a:buClr>
                <a:srgbClr val="1C1573"/>
              </a:buClr>
              <a:buSzPts val="1500"/>
              <a:buNone/>
              <a:defRPr sz="1500"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rgbClr val="1C1573"/>
              </a:buClr>
              <a:buSzPts val="2800"/>
              <a:buChar char="–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rgbClr val="1C1573"/>
              </a:buClr>
              <a:buSzPts val="2400"/>
              <a:buChar char="•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rgbClr val="1C1573"/>
              </a:buClr>
              <a:buSzPts val="2000"/>
              <a:buChar char="–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rgbClr val="1C1573"/>
              </a:buClr>
              <a:buSzPts val="2000"/>
              <a:buChar char="»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_Title and Content">
  <p:cSld name="30_Title and Content">
    <p:spTree>
      <p:nvGrpSpPr>
        <p:cNvPr id="1" name="Shape 2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6" name="Google Shape;2276;p366"/>
          <p:cNvPicPr preferRelativeResize="0"/>
          <p:nvPr/>
        </p:nvPicPr>
        <p:blipFill rotWithShape="1">
          <a:blip r:embed="rId2">
            <a:alphaModFix amt="50000"/>
          </a:blip>
          <a:srcRect l="177" t="-543" r="177" b="-542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7" name="Google Shape;2277;p36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817420"/>
            <a:ext cx="9144000" cy="40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8" name="Google Shape;2278;p36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60569"/>
            <a:ext cx="8001000" cy="764364"/>
          </a:xfrm>
          <a:prstGeom prst="rect">
            <a:avLst/>
          </a:prstGeom>
          <a:noFill/>
          <a:ln>
            <a:noFill/>
          </a:ln>
        </p:spPr>
      </p:pic>
      <p:sp>
        <p:nvSpPr>
          <p:cNvPr id="2279" name="Google Shape;2279;p366"/>
          <p:cNvSpPr txBox="1"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Helvetica Neue"/>
              <a:buNone/>
              <a:defRPr sz="24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280" name="Google Shape;2280;p366"/>
          <p:cNvSpPr txBox="1">
            <a:spLocks noGrp="1"/>
          </p:cNvSpPr>
          <p:nvPr>
            <p:ph type="body" idx="1"/>
          </p:nvPr>
        </p:nvSpPr>
        <p:spPr>
          <a:xfrm>
            <a:off x="643304" y="1600202"/>
            <a:ext cx="7620000" cy="2728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432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295275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Char char="•"/>
              <a:defRPr sz="105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81" name="Google Shape;2281;p366"/>
          <p:cNvSpPr txBox="1">
            <a:spLocks noGrp="1"/>
          </p:cNvSpPr>
          <p:nvPr>
            <p:ph type="body" idx="2"/>
          </p:nvPr>
        </p:nvSpPr>
        <p:spPr>
          <a:xfrm>
            <a:off x="246935" y="1143002"/>
            <a:ext cx="8397717" cy="395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00"/>
              </a:spcBef>
              <a:spcAft>
                <a:spcPts val="0"/>
              </a:spcAft>
              <a:buClr>
                <a:srgbClr val="1C1573"/>
              </a:buClr>
              <a:buSzPts val="1500"/>
              <a:buNone/>
              <a:defRPr sz="1500"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rgbClr val="1C1573"/>
              </a:buClr>
              <a:buSzPts val="2800"/>
              <a:buChar char="–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rgbClr val="1C1573"/>
              </a:buClr>
              <a:buSzPts val="2400"/>
              <a:buChar char="•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rgbClr val="1C1573"/>
              </a:buClr>
              <a:buSzPts val="2000"/>
              <a:buChar char="–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rgbClr val="1C1573"/>
              </a:buClr>
              <a:buSzPts val="2000"/>
              <a:buChar char="»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1_Title and Content">
  <p:cSld name="31_Title and Content">
    <p:spTree>
      <p:nvGrpSpPr>
        <p:cNvPr id="1" name="Shape 2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3" name="Google Shape;2283;p367"/>
          <p:cNvPicPr preferRelativeResize="0"/>
          <p:nvPr/>
        </p:nvPicPr>
        <p:blipFill rotWithShape="1">
          <a:blip r:embed="rId2">
            <a:alphaModFix amt="50000"/>
          </a:blip>
          <a:srcRect l="177" t="-543" r="177" b="-542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4" name="Google Shape;2284;p36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817420"/>
            <a:ext cx="9144000" cy="40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5" name="Google Shape;2285;p36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60569"/>
            <a:ext cx="8001000" cy="764364"/>
          </a:xfrm>
          <a:prstGeom prst="rect">
            <a:avLst/>
          </a:prstGeom>
          <a:noFill/>
          <a:ln>
            <a:noFill/>
          </a:ln>
        </p:spPr>
      </p:pic>
      <p:sp>
        <p:nvSpPr>
          <p:cNvPr id="2286" name="Google Shape;2286;p367"/>
          <p:cNvSpPr txBox="1"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Helvetica Neue"/>
              <a:buNone/>
              <a:defRPr sz="24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287" name="Google Shape;2287;p367"/>
          <p:cNvSpPr txBox="1">
            <a:spLocks noGrp="1"/>
          </p:cNvSpPr>
          <p:nvPr>
            <p:ph type="body" idx="1"/>
          </p:nvPr>
        </p:nvSpPr>
        <p:spPr>
          <a:xfrm>
            <a:off x="643304" y="1600202"/>
            <a:ext cx="7620000" cy="2728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432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295275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Char char="•"/>
              <a:defRPr sz="105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88" name="Google Shape;2288;p367"/>
          <p:cNvSpPr txBox="1">
            <a:spLocks noGrp="1"/>
          </p:cNvSpPr>
          <p:nvPr>
            <p:ph type="body" idx="2"/>
          </p:nvPr>
        </p:nvSpPr>
        <p:spPr>
          <a:xfrm>
            <a:off x="246935" y="1143002"/>
            <a:ext cx="8397717" cy="395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00"/>
              </a:spcBef>
              <a:spcAft>
                <a:spcPts val="0"/>
              </a:spcAft>
              <a:buClr>
                <a:srgbClr val="1C1573"/>
              </a:buClr>
              <a:buSzPts val="1500"/>
              <a:buNone/>
              <a:defRPr sz="1500"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rgbClr val="1C1573"/>
              </a:buClr>
              <a:buSzPts val="2800"/>
              <a:buChar char="–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rgbClr val="1C1573"/>
              </a:buClr>
              <a:buSzPts val="2400"/>
              <a:buChar char="•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rgbClr val="1C1573"/>
              </a:buClr>
              <a:buSzPts val="2000"/>
              <a:buChar char="–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rgbClr val="1C1573"/>
              </a:buClr>
              <a:buSzPts val="2000"/>
              <a:buChar char="»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95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lang="en-US" sz="1100" b="0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Pilani, Pilani Campus</a:t>
            </a:r>
            <a:endParaRPr/>
          </a:p>
        </p:txBody>
      </p:sp>
      <p:grpSp>
        <p:nvGrpSpPr>
          <p:cNvPr id="34" name="Google Shape;34;p95"/>
          <p:cNvGrpSpPr/>
          <p:nvPr/>
        </p:nvGrpSpPr>
        <p:grpSpPr>
          <a:xfrm>
            <a:off x="2084388" y="6550025"/>
            <a:ext cx="7059612" cy="49213"/>
            <a:chOff x="2083888" y="6550671"/>
            <a:chExt cx="7060112" cy="48665"/>
          </a:xfrm>
        </p:grpSpPr>
        <p:sp>
          <p:nvSpPr>
            <p:cNvPr id="35" name="Google Shape;35;p9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36" name="Google Shape;36;p95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37" name="Google Shape;37;p95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pic>
        <p:nvPicPr>
          <p:cNvPr id="38" name="Google Shape;38;p95" descr="Picture 7.png"/>
          <p:cNvPicPr preferRelativeResize="0"/>
          <p:nvPr/>
        </p:nvPicPr>
        <p:blipFill rotWithShape="1">
          <a:blip r:embed="rId2">
            <a:alphaModFix/>
          </a:blip>
          <a:srcRect l="1923" b="5335"/>
          <a:stretch/>
        </p:blipFill>
        <p:spPr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9" name="Google Shape;39;p95"/>
          <p:cNvGrpSpPr/>
          <p:nvPr/>
        </p:nvGrpSpPr>
        <p:grpSpPr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40" name="Google Shape;40;p95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41" name="Google Shape;41;p9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42" name="Google Shape;42;p95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43" name="Google Shape;43;p95"/>
          <p:cNvGrpSpPr/>
          <p:nvPr/>
        </p:nvGrpSpPr>
        <p:grpSpPr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44" name="Google Shape;44;p95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45" name="Google Shape;45;p9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46" name="Google Shape;46;p95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sp>
        <p:nvSpPr>
          <p:cNvPr id="47" name="Google Shape;47;p95"/>
          <p:cNvSpPr txBox="1">
            <a:spLocks noGrp="1"/>
          </p:cNvSpPr>
          <p:nvPr>
            <p:ph type="body" idx="1"/>
          </p:nvPr>
        </p:nvSpPr>
        <p:spPr>
          <a:xfrm>
            <a:off x="304800" y="1493837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01141"/>
              </a:buClr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>
                <a:latin typeface="Arial"/>
                <a:ea typeface="Arial"/>
                <a:cs typeface="Arial"/>
                <a:sym typeface="Arial"/>
              </a:defRPr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" name="Google Shape;48;p95"/>
          <p:cNvSpPr txBox="1">
            <a:spLocks noGrp="1"/>
          </p:cNvSpPr>
          <p:nvPr>
            <p:ph type="body" idx="2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le and Content">
  <p:cSld name="2_Title and Content"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48"/>
          <p:cNvSpPr txBox="1">
            <a:spLocks noGrp="1"/>
          </p:cNvSpPr>
          <p:nvPr>
            <p:ph type="title"/>
          </p:nvPr>
        </p:nvSpPr>
        <p:spPr>
          <a:xfrm>
            <a:off x="395536" y="274638"/>
            <a:ext cx="6120680" cy="850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44" name="Google Shape;244;p14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5" name="Google Shape;245;p148"/>
          <p:cNvSpPr txBox="1">
            <a:spLocks noGrp="1"/>
          </p:cNvSpPr>
          <p:nvPr>
            <p:ph type="ftr" idx="11"/>
          </p:nvPr>
        </p:nvSpPr>
        <p:spPr>
          <a:xfrm>
            <a:off x="2195736" y="6237312"/>
            <a:ext cx="439248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246" name="Google Shape;246;p148"/>
          <p:cNvSpPr txBox="1">
            <a:spLocks noGrp="1"/>
          </p:cNvSpPr>
          <p:nvPr>
            <p:ph type="sldNum" idx="12"/>
          </p:nvPr>
        </p:nvSpPr>
        <p:spPr>
          <a:xfrm>
            <a:off x="8532440" y="6237312"/>
            <a:ext cx="611560" cy="293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2_Title and Content">
  <p:cSld name="32_Title and Content">
    <p:spTree>
      <p:nvGrpSpPr>
        <p:cNvPr id="1" name="Shape 2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0" name="Google Shape;2290;p368"/>
          <p:cNvPicPr preferRelativeResize="0"/>
          <p:nvPr/>
        </p:nvPicPr>
        <p:blipFill rotWithShape="1">
          <a:blip r:embed="rId2">
            <a:alphaModFix amt="50000"/>
          </a:blip>
          <a:srcRect l="177" t="-543" r="177" b="-542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1" name="Google Shape;2291;p36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817420"/>
            <a:ext cx="9144000" cy="40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2" name="Google Shape;2292;p36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60569"/>
            <a:ext cx="8001000" cy="764364"/>
          </a:xfrm>
          <a:prstGeom prst="rect">
            <a:avLst/>
          </a:prstGeom>
          <a:noFill/>
          <a:ln>
            <a:noFill/>
          </a:ln>
        </p:spPr>
      </p:pic>
      <p:sp>
        <p:nvSpPr>
          <p:cNvPr id="2293" name="Google Shape;2293;p368"/>
          <p:cNvSpPr txBox="1"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Helvetica Neue"/>
              <a:buNone/>
              <a:defRPr sz="24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294" name="Google Shape;2294;p368"/>
          <p:cNvSpPr txBox="1">
            <a:spLocks noGrp="1"/>
          </p:cNvSpPr>
          <p:nvPr>
            <p:ph type="body" idx="1"/>
          </p:nvPr>
        </p:nvSpPr>
        <p:spPr>
          <a:xfrm>
            <a:off x="643304" y="1600202"/>
            <a:ext cx="7620000" cy="2728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432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295275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Char char="•"/>
              <a:defRPr sz="105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95" name="Google Shape;2295;p368"/>
          <p:cNvSpPr txBox="1">
            <a:spLocks noGrp="1"/>
          </p:cNvSpPr>
          <p:nvPr>
            <p:ph type="body" idx="2"/>
          </p:nvPr>
        </p:nvSpPr>
        <p:spPr>
          <a:xfrm>
            <a:off x="246935" y="1143002"/>
            <a:ext cx="8397717" cy="395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00"/>
              </a:spcBef>
              <a:spcAft>
                <a:spcPts val="0"/>
              </a:spcAft>
              <a:buClr>
                <a:srgbClr val="1C1573"/>
              </a:buClr>
              <a:buSzPts val="1500"/>
              <a:buNone/>
              <a:defRPr sz="1500"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rgbClr val="1C1573"/>
              </a:buClr>
              <a:buSzPts val="2800"/>
              <a:buChar char="–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rgbClr val="1C1573"/>
              </a:buClr>
              <a:buSzPts val="2400"/>
              <a:buChar char="•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rgbClr val="1C1573"/>
              </a:buClr>
              <a:buSzPts val="2000"/>
              <a:buChar char="–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rgbClr val="1C1573"/>
              </a:buClr>
              <a:buSzPts val="2000"/>
              <a:buChar char="»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3_Title and Content">
  <p:cSld name="33_Title and Content">
    <p:spTree>
      <p:nvGrpSpPr>
        <p:cNvPr id="1" name="Shape 2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7" name="Google Shape;2297;p369"/>
          <p:cNvPicPr preferRelativeResize="0"/>
          <p:nvPr/>
        </p:nvPicPr>
        <p:blipFill rotWithShape="1">
          <a:blip r:embed="rId2">
            <a:alphaModFix amt="50000"/>
          </a:blip>
          <a:srcRect l="177" t="-543" r="177" b="-542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8" name="Google Shape;2298;p36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817420"/>
            <a:ext cx="9144000" cy="40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9" name="Google Shape;2299;p36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60569"/>
            <a:ext cx="8001000" cy="764364"/>
          </a:xfrm>
          <a:prstGeom prst="rect">
            <a:avLst/>
          </a:prstGeom>
          <a:noFill/>
          <a:ln>
            <a:noFill/>
          </a:ln>
        </p:spPr>
      </p:pic>
      <p:sp>
        <p:nvSpPr>
          <p:cNvPr id="2300" name="Google Shape;2300;p369"/>
          <p:cNvSpPr txBox="1"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Helvetica Neue"/>
              <a:buNone/>
              <a:defRPr sz="24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301" name="Google Shape;2301;p369"/>
          <p:cNvSpPr txBox="1">
            <a:spLocks noGrp="1"/>
          </p:cNvSpPr>
          <p:nvPr>
            <p:ph type="body" idx="1"/>
          </p:nvPr>
        </p:nvSpPr>
        <p:spPr>
          <a:xfrm>
            <a:off x="643304" y="1600202"/>
            <a:ext cx="7620000" cy="2728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432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295275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Char char="•"/>
              <a:defRPr sz="105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02" name="Google Shape;2302;p369"/>
          <p:cNvSpPr txBox="1">
            <a:spLocks noGrp="1"/>
          </p:cNvSpPr>
          <p:nvPr>
            <p:ph type="body" idx="2"/>
          </p:nvPr>
        </p:nvSpPr>
        <p:spPr>
          <a:xfrm>
            <a:off x="246935" y="1143002"/>
            <a:ext cx="8397717" cy="395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00"/>
              </a:spcBef>
              <a:spcAft>
                <a:spcPts val="0"/>
              </a:spcAft>
              <a:buClr>
                <a:srgbClr val="1C1573"/>
              </a:buClr>
              <a:buSzPts val="1500"/>
              <a:buNone/>
              <a:defRPr sz="1500"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rgbClr val="1C1573"/>
              </a:buClr>
              <a:buSzPts val="2800"/>
              <a:buChar char="–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rgbClr val="1C1573"/>
              </a:buClr>
              <a:buSzPts val="2400"/>
              <a:buChar char="•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rgbClr val="1C1573"/>
              </a:buClr>
              <a:buSzPts val="2000"/>
              <a:buChar char="–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rgbClr val="1C1573"/>
              </a:buClr>
              <a:buSzPts val="2000"/>
              <a:buChar char="»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2_Title and Content">
  <p:cSld name="42_Title and Content">
    <p:spTree>
      <p:nvGrpSpPr>
        <p:cNvPr id="1" name="Shape 2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4" name="Google Shape;2304;p370"/>
          <p:cNvPicPr preferRelativeResize="0"/>
          <p:nvPr/>
        </p:nvPicPr>
        <p:blipFill rotWithShape="1">
          <a:blip r:embed="rId2">
            <a:alphaModFix amt="50000"/>
          </a:blip>
          <a:srcRect l="177" t="-543" r="177" b="-542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5" name="Google Shape;2305;p37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817420"/>
            <a:ext cx="9144000" cy="40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6" name="Google Shape;2306;p37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60569"/>
            <a:ext cx="8001000" cy="764364"/>
          </a:xfrm>
          <a:prstGeom prst="rect">
            <a:avLst/>
          </a:prstGeom>
          <a:noFill/>
          <a:ln>
            <a:noFill/>
          </a:ln>
        </p:spPr>
      </p:pic>
      <p:sp>
        <p:nvSpPr>
          <p:cNvPr id="2307" name="Google Shape;2307;p370"/>
          <p:cNvSpPr txBox="1"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Helvetica Neue"/>
              <a:buNone/>
              <a:defRPr sz="24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308" name="Google Shape;2308;p370"/>
          <p:cNvSpPr txBox="1">
            <a:spLocks noGrp="1"/>
          </p:cNvSpPr>
          <p:nvPr>
            <p:ph type="body" idx="1"/>
          </p:nvPr>
        </p:nvSpPr>
        <p:spPr>
          <a:xfrm>
            <a:off x="643304" y="1600202"/>
            <a:ext cx="7620000" cy="2728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432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295275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Char char="•"/>
              <a:defRPr sz="105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09" name="Google Shape;2309;p370"/>
          <p:cNvSpPr txBox="1">
            <a:spLocks noGrp="1"/>
          </p:cNvSpPr>
          <p:nvPr>
            <p:ph type="body" idx="2"/>
          </p:nvPr>
        </p:nvSpPr>
        <p:spPr>
          <a:xfrm>
            <a:off x="246935" y="1143002"/>
            <a:ext cx="8397717" cy="395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00"/>
              </a:spcBef>
              <a:spcAft>
                <a:spcPts val="0"/>
              </a:spcAft>
              <a:buClr>
                <a:srgbClr val="1C1573"/>
              </a:buClr>
              <a:buSzPts val="1500"/>
              <a:buNone/>
              <a:defRPr sz="1500"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rgbClr val="1C1573"/>
              </a:buClr>
              <a:buSzPts val="2800"/>
              <a:buChar char="–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rgbClr val="1C1573"/>
              </a:buClr>
              <a:buSzPts val="2400"/>
              <a:buChar char="•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rgbClr val="1C1573"/>
              </a:buClr>
              <a:buSzPts val="2000"/>
              <a:buChar char="–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rgbClr val="1C1573"/>
              </a:buClr>
              <a:buSzPts val="2000"/>
              <a:buChar char="»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3_Title and Content">
  <p:cSld name="43_Title and Content">
    <p:spTree>
      <p:nvGrpSpPr>
        <p:cNvPr id="1" name="Shape 2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1" name="Google Shape;2311;p371"/>
          <p:cNvPicPr preferRelativeResize="0"/>
          <p:nvPr/>
        </p:nvPicPr>
        <p:blipFill rotWithShape="1">
          <a:blip r:embed="rId2">
            <a:alphaModFix amt="50000"/>
          </a:blip>
          <a:srcRect l="177" t="-543" r="177" b="-542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2" name="Google Shape;2312;p37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817420"/>
            <a:ext cx="9144000" cy="40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3" name="Google Shape;2313;p37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60569"/>
            <a:ext cx="8001000" cy="764364"/>
          </a:xfrm>
          <a:prstGeom prst="rect">
            <a:avLst/>
          </a:prstGeom>
          <a:noFill/>
          <a:ln>
            <a:noFill/>
          </a:ln>
        </p:spPr>
      </p:pic>
      <p:sp>
        <p:nvSpPr>
          <p:cNvPr id="2314" name="Google Shape;2314;p371"/>
          <p:cNvSpPr txBox="1"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Helvetica Neue"/>
              <a:buNone/>
              <a:defRPr sz="24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315" name="Google Shape;2315;p371"/>
          <p:cNvSpPr txBox="1">
            <a:spLocks noGrp="1"/>
          </p:cNvSpPr>
          <p:nvPr>
            <p:ph type="body" idx="1"/>
          </p:nvPr>
        </p:nvSpPr>
        <p:spPr>
          <a:xfrm>
            <a:off x="643304" y="1600202"/>
            <a:ext cx="7620000" cy="2728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432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295275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Char char="•"/>
              <a:defRPr sz="105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16" name="Google Shape;2316;p371"/>
          <p:cNvSpPr txBox="1">
            <a:spLocks noGrp="1"/>
          </p:cNvSpPr>
          <p:nvPr>
            <p:ph type="body" idx="2"/>
          </p:nvPr>
        </p:nvSpPr>
        <p:spPr>
          <a:xfrm>
            <a:off x="246935" y="1143002"/>
            <a:ext cx="8397717" cy="395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00"/>
              </a:spcBef>
              <a:spcAft>
                <a:spcPts val="0"/>
              </a:spcAft>
              <a:buClr>
                <a:srgbClr val="1C1573"/>
              </a:buClr>
              <a:buSzPts val="1500"/>
              <a:buNone/>
              <a:defRPr sz="1500"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rgbClr val="1C1573"/>
              </a:buClr>
              <a:buSzPts val="2800"/>
              <a:buChar char="–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rgbClr val="1C1573"/>
              </a:buClr>
              <a:buSzPts val="2400"/>
              <a:buChar char="•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rgbClr val="1C1573"/>
              </a:buClr>
              <a:buSzPts val="2000"/>
              <a:buChar char="–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rgbClr val="1C1573"/>
              </a:buClr>
              <a:buSzPts val="2000"/>
              <a:buChar char="»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4_Title and Content">
  <p:cSld name="44_Title and Content">
    <p:spTree>
      <p:nvGrpSpPr>
        <p:cNvPr id="1" name="Shape 2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8" name="Google Shape;2318;p372"/>
          <p:cNvPicPr preferRelativeResize="0"/>
          <p:nvPr/>
        </p:nvPicPr>
        <p:blipFill rotWithShape="1">
          <a:blip r:embed="rId2">
            <a:alphaModFix amt="50000"/>
          </a:blip>
          <a:srcRect l="177" t="-543" r="177" b="-542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9" name="Google Shape;2319;p37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817420"/>
            <a:ext cx="9144000" cy="40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0" name="Google Shape;2320;p37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60569"/>
            <a:ext cx="8001000" cy="764364"/>
          </a:xfrm>
          <a:prstGeom prst="rect">
            <a:avLst/>
          </a:prstGeom>
          <a:noFill/>
          <a:ln>
            <a:noFill/>
          </a:ln>
        </p:spPr>
      </p:pic>
      <p:sp>
        <p:nvSpPr>
          <p:cNvPr id="2321" name="Google Shape;2321;p372"/>
          <p:cNvSpPr txBox="1"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Helvetica Neue"/>
              <a:buNone/>
              <a:defRPr sz="24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322" name="Google Shape;2322;p372"/>
          <p:cNvSpPr txBox="1">
            <a:spLocks noGrp="1"/>
          </p:cNvSpPr>
          <p:nvPr>
            <p:ph type="body" idx="1"/>
          </p:nvPr>
        </p:nvSpPr>
        <p:spPr>
          <a:xfrm>
            <a:off x="643304" y="1600202"/>
            <a:ext cx="7620000" cy="2728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432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295275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Char char="•"/>
              <a:defRPr sz="105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23" name="Google Shape;2323;p372"/>
          <p:cNvSpPr txBox="1">
            <a:spLocks noGrp="1"/>
          </p:cNvSpPr>
          <p:nvPr>
            <p:ph type="body" idx="2"/>
          </p:nvPr>
        </p:nvSpPr>
        <p:spPr>
          <a:xfrm>
            <a:off x="246935" y="1143002"/>
            <a:ext cx="8397717" cy="395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00"/>
              </a:spcBef>
              <a:spcAft>
                <a:spcPts val="0"/>
              </a:spcAft>
              <a:buClr>
                <a:srgbClr val="1C1573"/>
              </a:buClr>
              <a:buSzPts val="1500"/>
              <a:buNone/>
              <a:defRPr sz="1500"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rgbClr val="1C1573"/>
              </a:buClr>
              <a:buSzPts val="2800"/>
              <a:buChar char="–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rgbClr val="1C1573"/>
              </a:buClr>
              <a:buSzPts val="2400"/>
              <a:buChar char="•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rgbClr val="1C1573"/>
              </a:buClr>
              <a:buSzPts val="2000"/>
              <a:buChar char="–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rgbClr val="1C1573"/>
              </a:buClr>
              <a:buSzPts val="2000"/>
              <a:buChar char="»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5_Title and Content">
  <p:cSld name="45_Title and Content">
    <p:spTree>
      <p:nvGrpSpPr>
        <p:cNvPr id="1" name="Shape 2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5" name="Google Shape;2325;p373"/>
          <p:cNvPicPr preferRelativeResize="0"/>
          <p:nvPr/>
        </p:nvPicPr>
        <p:blipFill rotWithShape="1">
          <a:blip r:embed="rId2">
            <a:alphaModFix amt="50000"/>
          </a:blip>
          <a:srcRect l="177" t="-543" r="177" b="-542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6" name="Google Shape;2326;p37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817420"/>
            <a:ext cx="9144000" cy="40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7" name="Google Shape;2327;p37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60569"/>
            <a:ext cx="8001000" cy="764364"/>
          </a:xfrm>
          <a:prstGeom prst="rect">
            <a:avLst/>
          </a:prstGeom>
          <a:noFill/>
          <a:ln>
            <a:noFill/>
          </a:ln>
        </p:spPr>
      </p:pic>
      <p:sp>
        <p:nvSpPr>
          <p:cNvPr id="2328" name="Google Shape;2328;p373"/>
          <p:cNvSpPr txBox="1"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Helvetica Neue"/>
              <a:buNone/>
              <a:defRPr sz="24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329" name="Google Shape;2329;p373"/>
          <p:cNvSpPr txBox="1">
            <a:spLocks noGrp="1"/>
          </p:cNvSpPr>
          <p:nvPr>
            <p:ph type="body" idx="1"/>
          </p:nvPr>
        </p:nvSpPr>
        <p:spPr>
          <a:xfrm>
            <a:off x="643304" y="1600202"/>
            <a:ext cx="7620000" cy="2728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432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295275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Char char="•"/>
              <a:defRPr sz="105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30" name="Google Shape;2330;p373"/>
          <p:cNvSpPr txBox="1">
            <a:spLocks noGrp="1"/>
          </p:cNvSpPr>
          <p:nvPr>
            <p:ph type="body" idx="2"/>
          </p:nvPr>
        </p:nvSpPr>
        <p:spPr>
          <a:xfrm>
            <a:off x="246935" y="1143002"/>
            <a:ext cx="8397717" cy="395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00"/>
              </a:spcBef>
              <a:spcAft>
                <a:spcPts val="0"/>
              </a:spcAft>
              <a:buClr>
                <a:srgbClr val="1C1573"/>
              </a:buClr>
              <a:buSzPts val="1500"/>
              <a:buNone/>
              <a:defRPr sz="1500"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rgbClr val="1C1573"/>
              </a:buClr>
              <a:buSzPts val="2800"/>
              <a:buChar char="–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rgbClr val="1C1573"/>
              </a:buClr>
              <a:buSzPts val="2400"/>
              <a:buChar char="•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rgbClr val="1C1573"/>
              </a:buClr>
              <a:buSzPts val="2000"/>
              <a:buChar char="–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rgbClr val="1C1573"/>
              </a:buClr>
              <a:buSzPts val="2000"/>
              <a:buChar char="»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6_Title and Content">
  <p:cSld name="46_Title and Content">
    <p:spTree>
      <p:nvGrpSpPr>
        <p:cNvPr id="1" name="Shape 2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2" name="Google Shape;2332;p374"/>
          <p:cNvPicPr preferRelativeResize="0"/>
          <p:nvPr/>
        </p:nvPicPr>
        <p:blipFill rotWithShape="1">
          <a:blip r:embed="rId2">
            <a:alphaModFix amt="50000"/>
          </a:blip>
          <a:srcRect l="177" t="-543" r="177" b="-542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3" name="Google Shape;2333;p37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817420"/>
            <a:ext cx="9144000" cy="40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4" name="Google Shape;2334;p37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60569"/>
            <a:ext cx="8001000" cy="764364"/>
          </a:xfrm>
          <a:prstGeom prst="rect">
            <a:avLst/>
          </a:prstGeom>
          <a:noFill/>
          <a:ln>
            <a:noFill/>
          </a:ln>
        </p:spPr>
      </p:pic>
      <p:sp>
        <p:nvSpPr>
          <p:cNvPr id="2335" name="Google Shape;2335;p374"/>
          <p:cNvSpPr txBox="1"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Helvetica Neue"/>
              <a:buNone/>
              <a:defRPr sz="24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336" name="Google Shape;2336;p374"/>
          <p:cNvSpPr txBox="1">
            <a:spLocks noGrp="1"/>
          </p:cNvSpPr>
          <p:nvPr>
            <p:ph type="body" idx="1"/>
          </p:nvPr>
        </p:nvSpPr>
        <p:spPr>
          <a:xfrm>
            <a:off x="643304" y="1600202"/>
            <a:ext cx="7620000" cy="2728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432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295275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Char char="•"/>
              <a:defRPr sz="105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37" name="Google Shape;2337;p374"/>
          <p:cNvSpPr txBox="1">
            <a:spLocks noGrp="1"/>
          </p:cNvSpPr>
          <p:nvPr>
            <p:ph type="body" idx="2"/>
          </p:nvPr>
        </p:nvSpPr>
        <p:spPr>
          <a:xfrm>
            <a:off x="246935" y="1143002"/>
            <a:ext cx="8397717" cy="395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00"/>
              </a:spcBef>
              <a:spcAft>
                <a:spcPts val="0"/>
              </a:spcAft>
              <a:buClr>
                <a:srgbClr val="1C1573"/>
              </a:buClr>
              <a:buSzPts val="1500"/>
              <a:buNone/>
              <a:defRPr sz="1500"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rgbClr val="1C1573"/>
              </a:buClr>
              <a:buSzPts val="2800"/>
              <a:buChar char="–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rgbClr val="1C1573"/>
              </a:buClr>
              <a:buSzPts val="2400"/>
              <a:buChar char="•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rgbClr val="1C1573"/>
              </a:buClr>
              <a:buSzPts val="2000"/>
              <a:buChar char="–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rgbClr val="1C1573"/>
              </a:buClr>
              <a:buSzPts val="2000"/>
              <a:buChar char="»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7_Title and Content">
  <p:cSld name="47_Title and Content">
    <p:spTree>
      <p:nvGrpSpPr>
        <p:cNvPr id="1" name="Shape 2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9" name="Google Shape;2339;p375"/>
          <p:cNvPicPr preferRelativeResize="0"/>
          <p:nvPr/>
        </p:nvPicPr>
        <p:blipFill rotWithShape="1">
          <a:blip r:embed="rId2">
            <a:alphaModFix amt="50000"/>
          </a:blip>
          <a:srcRect l="177" t="-543" r="177" b="-542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0" name="Google Shape;2340;p3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817420"/>
            <a:ext cx="9144000" cy="40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1" name="Google Shape;2341;p37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60569"/>
            <a:ext cx="8001000" cy="764364"/>
          </a:xfrm>
          <a:prstGeom prst="rect">
            <a:avLst/>
          </a:prstGeom>
          <a:noFill/>
          <a:ln>
            <a:noFill/>
          </a:ln>
        </p:spPr>
      </p:pic>
      <p:sp>
        <p:nvSpPr>
          <p:cNvPr id="2342" name="Google Shape;2342;p375"/>
          <p:cNvSpPr txBox="1"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Helvetica Neue"/>
              <a:buNone/>
              <a:defRPr sz="24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343" name="Google Shape;2343;p375"/>
          <p:cNvSpPr txBox="1">
            <a:spLocks noGrp="1"/>
          </p:cNvSpPr>
          <p:nvPr>
            <p:ph type="body" idx="1"/>
          </p:nvPr>
        </p:nvSpPr>
        <p:spPr>
          <a:xfrm>
            <a:off x="643304" y="1600202"/>
            <a:ext cx="7620000" cy="2728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432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295275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Char char="•"/>
              <a:defRPr sz="105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44" name="Google Shape;2344;p375"/>
          <p:cNvSpPr txBox="1">
            <a:spLocks noGrp="1"/>
          </p:cNvSpPr>
          <p:nvPr>
            <p:ph type="body" idx="2"/>
          </p:nvPr>
        </p:nvSpPr>
        <p:spPr>
          <a:xfrm>
            <a:off x="246935" y="1143002"/>
            <a:ext cx="8397717" cy="395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00"/>
              </a:spcBef>
              <a:spcAft>
                <a:spcPts val="0"/>
              </a:spcAft>
              <a:buClr>
                <a:srgbClr val="1C1573"/>
              </a:buClr>
              <a:buSzPts val="1500"/>
              <a:buNone/>
              <a:defRPr sz="1500"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rgbClr val="1C1573"/>
              </a:buClr>
              <a:buSzPts val="2800"/>
              <a:buChar char="–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rgbClr val="1C1573"/>
              </a:buClr>
              <a:buSzPts val="2400"/>
              <a:buChar char="•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rgbClr val="1C1573"/>
              </a:buClr>
              <a:buSzPts val="2000"/>
              <a:buChar char="–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rgbClr val="1C1573"/>
              </a:buClr>
              <a:buSzPts val="2000"/>
              <a:buChar char="»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8_Title and Content">
  <p:cSld name="48_Title and Content">
    <p:spTree>
      <p:nvGrpSpPr>
        <p:cNvPr id="1" name="Shape 2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6" name="Google Shape;2346;p376"/>
          <p:cNvPicPr preferRelativeResize="0"/>
          <p:nvPr/>
        </p:nvPicPr>
        <p:blipFill rotWithShape="1">
          <a:blip r:embed="rId2">
            <a:alphaModFix amt="50000"/>
          </a:blip>
          <a:srcRect l="177" t="-543" r="177" b="-542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7" name="Google Shape;2347;p37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817420"/>
            <a:ext cx="9144000" cy="40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8" name="Google Shape;2348;p37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60569"/>
            <a:ext cx="8001000" cy="764364"/>
          </a:xfrm>
          <a:prstGeom prst="rect">
            <a:avLst/>
          </a:prstGeom>
          <a:noFill/>
          <a:ln>
            <a:noFill/>
          </a:ln>
        </p:spPr>
      </p:pic>
      <p:sp>
        <p:nvSpPr>
          <p:cNvPr id="2349" name="Google Shape;2349;p376"/>
          <p:cNvSpPr txBox="1"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Helvetica Neue"/>
              <a:buNone/>
              <a:defRPr sz="24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350" name="Google Shape;2350;p376"/>
          <p:cNvSpPr txBox="1">
            <a:spLocks noGrp="1"/>
          </p:cNvSpPr>
          <p:nvPr>
            <p:ph type="body" idx="1"/>
          </p:nvPr>
        </p:nvSpPr>
        <p:spPr>
          <a:xfrm>
            <a:off x="643304" y="1600202"/>
            <a:ext cx="7620000" cy="2728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432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295275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Char char="•"/>
              <a:defRPr sz="105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51" name="Google Shape;2351;p376"/>
          <p:cNvSpPr txBox="1">
            <a:spLocks noGrp="1"/>
          </p:cNvSpPr>
          <p:nvPr>
            <p:ph type="body" idx="2"/>
          </p:nvPr>
        </p:nvSpPr>
        <p:spPr>
          <a:xfrm>
            <a:off x="246935" y="1143002"/>
            <a:ext cx="8397717" cy="395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00"/>
              </a:spcBef>
              <a:spcAft>
                <a:spcPts val="0"/>
              </a:spcAft>
              <a:buClr>
                <a:srgbClr val="1C1573"/>
              </a:buClr>
              <a:buSzPts val="1500"/>
              <a:buNone/>
              <a:defRPr sz="1500"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rgbClr val="1C1573"/>
              </a:buClr>
              <a:buSzPts val="2800"/>
              <a:buChar char="–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rgbClr val="1C1573"/>
              </a:buClr>
              <a:buSzPts val="2400"/>
              <a:buChar char="•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rgbClr val="1C1573"/>
              </a:buClr>
              <a:buSzPts val="2000"/>
              <a:buChar char="–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rgbClr val="1C1573"/>
              </a:buClr>
              <a:buSzPts val="2000"/>
              <a:buChar char="»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9_Title and Content">
  <p:cSld name="49_Title and Content">
    <p:spTree>
      <p:nvGrpSpPr>
        <p:cNvPr id="1" name="Shape 2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3" name="Google Shape;2353;p377"/>
          <p:cNvPicPr preferRelativeResize="0"/>
          <p:nvPr/>
        </p:nvPicPr>
        <p:blipFill rotWithShape="1">
          <a:blip r:embed="rId2">
            <a:alphaModFix amt="50000"/>
          </a:blip>
          <a:srcRect l="177" t="-543" r="177" b="-542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4" name="Google Shape;2354;p37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817420"/>
            <a:ext cx="9144000" cy="40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5" name="Google Shape;2355;p37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60569"/>
            <a:ext cx="8001000" cy="764364"/>
          </a:xfrm>
          <a:prstGeom prst="rect">
            <a:avLst/>
          </a:prstGeom>
          <a:noFill/>
          <a:ln>
            <a:noFill/>
          </a:ln>
        </p:spPr>
      </p:pic>
      <p:sp>
        <p:nvSpPr>
          <p:cNvPr id="2356" name="Google Shape;2356;p377"/>
          <p:cNvSpPr txBox="1"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Helvetica Neue"/>
              <a:buNone/>
              <a:defRPr sz="24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357" name="Google Shape;2357;p377"/>
          <p:cNvSpPr txBox="1">
            <a:spLocks noGrp="1"/>
          </p:cNvSpPr>
          <p:nvPr>
            <p:ph type="body" idx="1"/>
          </p:nvPr>
        </p:nvSpPr>
        <p:spPr>
          <a:xfrm>
            <a:off x="643304" y="1600202"/>
            <a:ext cx="7620000" cy="2728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432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295275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Char char="•"/>
              <a:defRPr sz="105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58" name="Google Shape;2358;p377"/>
          <p:cNvSpPr txBox="1">
            <a:spLocks noGrp="1"/>
          </p:cNvSpPr>
          <p:nvPr>
            <p:ph type="body" idx="2"/>
          </p:nvPr>
        </p:nvSpPr>
        <p:spPr>
          <a:xfrm>
            <a:off x="246935" y="1143002"/>
            <a:ext cx="8397717" cy="395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00"/>
              </a:spcBef>
              <a:spcAft>
                <a:spcPts val="0"/>
              </a:spcAft>
              <a:buClr>
                <a:srgbClr val="1C1573"/>
              </a:buClr>
              <a:buSzPts val="1500"/>
              <a:buNone/>
              <a:defRPr sz="1500"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rgbClr val="1C1573"/>
              </a:buClr>
              <a:buSzPts val="2800"/>
              <a:buChar char="–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rgbClr val="1C1573"/>
              </a:buClr>
              <a:buSzPts val="2400"/>
              <a:buChar char="•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rgbClr val="1C1573"/>
              </a:buClr>
              <a:buSzPts val="2000"/>
              <a:buChar char="–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rgbClr val="1C1573"/>
              </a:buClr>
              <a:buSzPts val="2000"/>
              <a:buChar char="»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49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49" name="Google Shape;249;p149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50" name="Google Shape;250;p14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251" name="Google Shape;251;p14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252" name="Google Shape;252;p14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0_Title and Content">
  <p:cSld name="50_Title and Content">
    <p:spTree>
      <p:nvGrpSpPr>
        <p:cNvPr id="1" name="Shape 2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0" name="Google Shape;2360;p378"/>
          <p:cNvPicPr preferRelativeResize="0"/>
          <p:nvPr/>
        </p:nvPicPr>
        <p:blipFill rotWithShape="1">
          <a:blip r:embed="rId2">
            <a:alphaModFix amt="50000"/>
          </a:blip>
          <a:srcRect l="177" t="-543" r="177" b="-542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1" name="Google Shape;2361;p37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817420"/>
            <a:ext cx="9144000" cy="40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2" name="Google Shape;2362;p37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60569"/>
            <a:ext cx="8001000" cy="764364"/>
          </a:xfrm>
          <a:prstGeom prst="rect">
            <a:avLst/>
          </a:prstGeom>
          <a:noFill/>
          <a:ln>
            <a:noFill/>
          </a:ln>
        </p:spPr>
      </p:pic>
      <p:sp>
        <p:nvSpPr>
          <p:cNvPr id="2363" name="Google Shape;2363;p378"/>
          <p:cNvSpPr txBox="1"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Helvetica Neue"/>
              <a:buNone/>
              <a:defRPr sz="24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364" name="Google Shape;2364;p378"/>
          <p:cNvSpPr txBox="1">
            <a:spLocks noGrp="1"/>
          </p:cNvSpPr>
          <p:nvPr>
            <p:ph type="body" idx="1"/>
          </p:nvPr>
        </p:nvSpPr>
        <p:spPr>
          <a:xfrm>
            <a:off x="643304" y="1600202"/>
            <a:ext cx="7620000" cy="2728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432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295275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Char char="•"/>
              <a:defRPr sz="105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65" name="Google Shape;2365;p378"/>
          <p:cNvSpPr txBox="1">
            <a:spLocks noGrp="1"/>
          </p:cNvSpPr>
          <p:nvPr>
            <p:ph type="body" idx="2"/>
          </p:nvPr>
        </p:nvSpPr>
        <p:spPr>
          <a:xfrm>
            <a:off x="246935" y="1143002"/>
            <a:ext cx="8397717" cy="395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00"/>
              </a:spcBef>
              <a:spcAft>
                <a:spcPts val="0"/>
              </a:spcAft>
              <a:buClr>
                <a:srgbClr val="1C1573"/>
              </a:buClr>
              <a:buSzPts val="1500"/>
              <a:buNone/>
              <a:defRPr sz="1500"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rgbClr val="1C1573"/>
              </a:buClr>
              <a:buSzPts val="2800"/>
              <a:buChar char="–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rgbClr val="1C1573"/>
              </a:buClr>
              <a:buSzPts val="2400"/>
              <a:buChar char="•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rgbClr val="1C1573"/>
              </a:buClr>
              <a:buSzPts val="2000"/>
              <a:buChar char="–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rgbClr val="1C1573"/>
              </a:buClr>
              <a:buSzPts val="2000"/>
              <a:buChar char="»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1_Title and Content">
  <p:cSld name="51_Title and Content">
    <p:spTree>
      <p:nvGrpSpPr>
        <p:cNvPr id="1" name="Shape 2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7" name="Google Shape;2367;p379"/>
          <p:cNvPicPr preferRelativeResize="0"/>
          <p:nvPr/>
        </p:nvPicPr>
        <p:blipFill rotWithShape="1">
          <a:blip r:embed="rId2">
            <a:alphaModFix amt="50000"/>
          </a:blip>
          <a:srcRect l="177" t="-543" r="177" b="-542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8" name="Google Shape;2368;p37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817420"/>
            <a:ext cx="9144000" cy="40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9" name="Google Shape;2369;p37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60569"/>
            <a:ext cx="8001000" cy="764364"/>
          </a:xfrm>
          <a:prstGeom prst="rect">
            <a:avLst/>
          </a:prstGeom>
          <a:noFill/>
          <a:ln>
            <a:noFill/>
          </a:ln>
        </p:spPr>
      </p:pic>
      <p:sp>
        <p:nvSpPr>
          <p:cNvPr id="2370" name="Google Shape;2370;p379"/>
          <p:cNvSpPr txBox="1"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Helvetica Neue"/>
              <a:buNone/>
              <a:defRPr sz="24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371" name="Google Shape;2371;p379"/>
          <p:cNvSpPr txBox="1">
            <a:spLocks noGrp="1"/>
          </p:cNvSpPr>
          <p:nvPr>
            <p:ph type="body" idx="1"/>
          </p:nvPr>
        </p:nvSpPr>
        <p:spPr>
          <a:xfrm>
            <a:off x="643304" y="1600202"/>
            <a:ext cx="7620000" cy="2728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432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295275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Char char="•"/>
              <a:defRPr sz="105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72" name="Google Shape;2372;p379"/>
          <p:cNvSpPr txBox="1">
            <a:spLocks noGrp="1"/>
          </p:cNvSpPr>
          <p:nvPr>
            <p:ph type="body" idx="2"/>
          </p:nvPr>
        </p:nvSpPr>
        <p:spPr>
          <a:xfrm>
            <a:off x="246935" y="1143002"/>
            <a:ext cx="8397717" cy="395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00"/>
              </a:spcBef>
              <a:spcAft>
                <a:spcPts val="0"/>
              </a:spcAft>
              <a:buClr>
                <a:srgbClr val="1C1573"/>
              </a:buClr>
              <a:buSzPts val="1500"/>
              <a:buNone/>
              <a:defRPr sz="1500"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rgbClr val="1C1573"/>
              </a:buClr>
              <a:buSzPts val="2800"/>
              <a:buChar char="–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rgbClr val="1C1573"/>
              </a:buClr>
              <a:buSzPts val="2400"/>
              <a:buChar char="•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rgbClr val="1C1573"/>
              </a:buClr>
              <a:buSzPts val="2000"/>
              <a:buChar char="–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rgbClr val="1C1573"/>
              </a:buClr>
              <a:buSzPts val="2000"/>
              <a:buChar char="»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2_Title and Content">
  <p:cSld name="52_Title and Content">
    <p:spTree>
      <p:nvGrpSpPr>
        <p:cNvPr id="1" name="Shape 2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4" name="Google Shape;2374;p380"/>
          <p:cNvPicPr preferRelativeResize="0"/>
          <p:nvPr/>
        </p:nvPicPr>
        <p:blipFill rotWithShape="1">
          <a:blip r:embed="rId2">
            <a:alphaModFix amt="50000"/>
          </a:blip>
          <a:srcRect l="177" t="-543" r="177" b="-542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5" name="Google Shape;2375;p38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817420"/>
            <a:ext cx="9144000" cy="40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6" name="Google Shape;2376;p38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60569"/>
            <a:ext cx="8001000" cy="764364"/>
          </a:xfrm>
          <a:prstGeom prst="rect">
            <a:avLst/>
          </a:prstGeom>
          <a:noFill/>
          <a:ln>
            <a:noFill/>
          </a:ln>
        </p:spPr>
      </p:pic>
      <p:sp>
        <p:nvSpPr>
          <p:cNvPr id="2377" name="Google Shape;2377;p380"/>
          <p:cNvSpPr txBox="1"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Helvetica Neue"/>
              <a:buNone/>
              <a:defRPr sz="24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378" name="Google Shape;2378;p380"/>
          <p:cNvSpPr txBox="1">
            <a:spLocks noGrp="1"/>
          </p:cNvSpPr>
          <p:nvPr>
            <p:ph type="body" idx="1"/>
          </p:nvPr>
        </p:nvSpPr>
        <p:spPr>
          <a:xfrm>
            <a:off x="643304" y="1600202"/>
            <a:ext cx="7620000" cy="2728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432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295275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Char char="•"/>
              <a:defRPr sz="105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79" name="Google Shape;2379;p380"/>
          <p:cNvSpPr txBox="1">
            <a:spLocks noGrp="1"/>
          </p:cNvSpPr>
          <p:nvPr>
            <p:ph type="body" idx="2"/>
          </p:nvPr>
        </p:nvSpPr>
        <p:spPr>
          <a:xfrm>
            <a:off x="246935" y="1143002"/>
            <a:ext cx="8397717" cy="395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00"/>
              </a:spcBef>
              <a:spcAft>
                <a:spcPts val="0"/>
              </a:spcAft>
              <a:buClr>
                <a:srgbClr val="1C1573"/>
              </a:buClr>
              <a:buSzPts val="1500"/>
              <a:buNone/>
              <a:defRPr sz="1500"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rgbClr val="1C1573"/>
              </a:buClr>
              <a:buSzPts val="2800"/>
              <a:buChar char="–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rgbClr val="1C1573"/>
              </a:buClr>
              <a:buSzPts val="2400"/>
              <a:buChar char="•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rgbClr val="1C1573"/>
              </a:buClr>
              <a:buSzPts val="2000"/>
              <a:buChar char="–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rgbClr val="1C1573"/>
              </a:buClr>
              <a:buSzPts val="2000"/>
              <a:buChar char="»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3_Title and Content">
  <p:cSld name="53_Title and Content">
    <p:spTree>
      <p:nvGrpSpPr>
        <p:cNvPr id="1" name="Shape 2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1" name="Google Shape;2381;p381"/>
          <p:cNvPicPr preferRelativeResize="0"/>
          <p:nvPr/>
        </p:nvPicPr>
        <p:blipFill rotWithShape="1">
          <a:blip r:embed="rId2">
            <a:alphaModFix amt="50000"/>
          </a:blip>
          <a:srcRect l="177" t="-543" r="177" b="-542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2" name="Google Shape;2382;p38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817420"/>
            <a:ext cx="9144000" cy="40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3" name="Google Shape;2383;p38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60569"/>
            <a:ext cx="8001000" cy="764364"/>
          </a:xfrm>
          <a:prstGeom prst="rect">
            <a:avLst/>
          </a:prstGeom>
          <a:noFill/>
          <a:ln>
            <a:noFill/>
          </a:ln>
        </p:spPr>
      </p:pic>
      <p:sp>
        <p:nvSpPr>
          <p:cNvPr id="2384" name="Google Shape;2384;p381"/>
          <p:cNvSpPr txBox="1"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Helvetica Neue"/>
              <a:buNone/>
              <a:defRPr sz="24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385" name="Google Shape;2385;p381"/>
          <p:cNvSpPr txBox="1">
            <a:spLocks noGrp="1"/>
          </p:cNvSpPr>
          <p:nvPr>
            <p:ph type="body" idx="1"/>
          </p:nvPr>
        </p:nvSpPr>
        <p:spPr>
          <a:xfrm>
            <a:off x="643304" y="1600202"/>
            <a:ext cx="7620000" cy="2728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432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295275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Char char="•"/>
              <a:defRPr sz="105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86" name="Google Shape;2386;p381"/>
          <p:cNvSpPr txBox="1">
            <a:spLocks noGrp="1"/>
          </p:cNvSpPr>
          <p:nvPr>
            <p:ph type="body" idx="2"/>
          </p:nvPr>
        </p:nvSpPr>
        <p:spPr>
          <a:xfrm>
            <a:off x="246935" y="1143002"/>
            <a:ext cx="8397717" cy="395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00"/>
              </a:spcBef>
              <a:spcAft>
                <a:spcPts val="0"/>
              </a:spcAft>
              <a:buClr>
                <a:srgbClr val="1C1573"/>
              </a:buClr>
              <a:buSzPts val="1500"/>
              <a:buNone/>
              <a:defRPr sz="1500"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rgbClr val="1C1573"/>
              </a:buClr>
              <a:buSzPts val="2800"/>
              <a:buChar char="–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rgbClr val="1C1573"/>
              </a:buClr>
              <a:buSzPts val="2400"/>
              <a:buChar char="•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rgbClr val="1C1573"/>
              </a:buClr>
              <a:buSzPts val="2000"/>
              <a:buChar char="–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rgbClr val="1C1573"/>
              </a:buClr>
              <a:buSzPts val="2000"/>
              <a:buChar char="»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4_Title and Content">
  <p:cSld name="54_Title and Content">
    <p:spTree>
      <p:nvGrpSpPr>
        <p:cNvPr id="1" name="Shape 2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8" name="Google Shape;2388;p382"/>
          <p:cNvPicPr preferRelativeResize="0"/>
          <p:nvPr/>
        </p:nvPicPr>
        <p:blipFill rotWithShape="1">
          <a:blip r:embed="rId2">
            <a:alphaModFix amt="50000"/>
          </a:blip>
          <a:srcRect l="177" t="-543" r="177" b="-542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9" name="Google Shape;2389;p38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817420"/>
            <a:ext cx="9144000" cy="40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0" name="Google Shape;2390;p38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60569"/>
            <a:ext cx="8001000" cy="764364"/>
          </a:xfrm>
          <a:prstGeom prst="rect">
            <a:avLst/>
          </a:prstGeom>
          <a:noFill/>
          <a:ln>
            <a:noFill/>
          </a:ln>
        </p:spPr>
      </p:pic>
      <p:sp>
        <p:nvSpPr>
          <p:cNvPr id="2391" name="Google Shape;2391;p382"/>
          <p:cNvSpPr txBox="1"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Helvetica Neue"/>
              <a:buNone/>
              <a:defRPr sz="24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392" name="Google Shape;2392;p382"/>
          <p:cNvSpPr txBox="1">
            <a:spLocks noGrp="1"/>
          </p:cNvSpPr>
          <p:nvPr>
            <p:ph type="body" idx="1"/>
          </p:nvPr>
        </p:nvSpPr>
        <p:spPr>
          <a:xfrm>
            <a:off x="643304" y="1600202"/>
            <a:ext cx="7620000" cy="2728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432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295275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Char char="•"/>
              <a:defRPr sz="105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93" name="Google Shape;2393;p382"/>
          <p:cNvSpPr txBox="1">
            <a:spLocks noGrp="1"/>
          </p:cNvSpPr>
          <p:nvPr>
            <p:ph type="body" idx="2"/>
          </p:nvPr>
        </p:nvSpPr>
        <p:spPr>
          <a:xfrm>
            <a:off x="246935" y="1143002"/>
            <a:ext cx="8397717" cy="395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00"/>
              </a:spcBef>
              <a:spcAft>
                <a:spcPts val="0"/>
              </a:spcAft>
              <a:buClr>
                <a:srgbClr val="1C1573"/>
              </a:buClr>
              <a:buSzPts val="1500"/>
              <a:buNone/>
              <a:defRPr sz="1500"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rgbClr val="1C1573"/>
              </a:buClr>
              <a:buSzPts val="2800"/>
              <a:buChar char="–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rgbClr val="1C1573"/>
              </a:buClr>
              <a:buSzPts val="2400"/>
              <a:buChar char="•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rgbClr val="1C1573"/>
              </a:buClr>
              <a:buSzPts val="2000"/>
              <a:buChar char="–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rgbClr val="1C1573"/>
              </a:buClr>
              <a:buSzPts val="2000"/>
              <a:buChar char="»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5_Title and Content">
  <p:cSld name="55_Title and Content">
    <p:spTree>
      <p:nvGrpSpPr>
        <p:cNvPr id="1" name="Shape 2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5" name="Google Shape;2395;p383"/>
          <p:cNvPicPr preferRelativeResize="0"/>
          <p:nvPr/>
        </p:nvPicPr>
        <p:blipFill rotWithShape="1">
          <a:blip r:embed="rId2">
            <a:alphaModFix amt="50000"/>
          </a:blip>
          <a:srcRect l="177" t="-543" r="177" b="-542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6" name="Google Shape;2396;p38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817420"/>
            <a:ext cx="9144000" cy="40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7" name="Google Shape;2397;p38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60569"/>
            <a:ext cx="8001000" cy="764364"/>
          </a:xfrm>
          <a:prstGeom prst="rect">
            <a:avLst/>
          </a:prstGeom>
          <a:noFill/>
          <a:ln>
            <a:noFill/>
          </a:ln>
        </p:spPr>
      </p:pic>
      <p:sp>
        <p:nvSpPr>
          <p:cNvPr id="2398" name="Google Shape;2398;p383"/>
          <p:cNvSpPr txBox="1"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Helvetica Neue"/>
              <a:buNone/>
              <a:defRPr sz="24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399" name="Google Shape;2399;p383"/>
          <p:cNvSpPr txBox="1">
            <a:spLocks noGrp="1"/>
          </p:cNvSpPr>
          <p:nvPr>
            <p:ph type="body" idx="1"/>
          </p:nvPr>
        </p:nvSpPr>
        <p:spPr>
          <a:xfrm>
            <a:off x="643304" y="1600202"/>
            <a:ext cx="7620000" cy="2728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432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295275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Char char="•"/>
              <a:defRPr sz="105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00" name="Google Shape;2400;p383"/>
          <p:cNvSpPr txBox="1">
            <a:spLocks noGrp="1"/>
          </p:cNvSpPr>
          <p:nvPr>
            <p:ph type="body" idx="2"/>
          </p:nvPr>
        </p:nvSpPr>
        <p:spPr>
          <a:xfrm>
            <a:off x="246935" y="1143002"/>
            <a:ext cx="8397717" cy="395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00"/>
              </a:spcBef>
              <a:spcAft>
                <a:spcPts val="0"/>
              </a:spcAft>
              <a:buClr>
                <a:srgbClr val="1C1573"/>
              </a:buClr>
              <a:buSzPts val="1500"/>
              <a:buNone/>
              <a:defRPr sz="1500"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rgbClr val="1C1573"/>
              </a:buClr>
              <a:buSzPts val="2800"/>
              <a:buChar char="–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rgbClr val="1C1573"/>
              </a:buClr>
              <a:buSzPts val="2400"/>
              <a:buChar char="•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rgbClr val="1C1573"/>
              </a:buClr>
              <a:buSzPts val="2000"/>
              <a:buChar char="–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rgbClr val="1C1573"/>
              </a:buClr>
              <a:buSzPts val="2000"/>
              <a:buChar char="»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6_Title and Content">
  <p:cSld name="56_Title and Content">
    <p:spTree>
      <p:nvGrpSpPr>
        <p:cNvPr id="1" name="Shape 2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2" name="Google Shape;2402;p384"/>
          <p:cNvPicPr preferRelativeResize="0"/>
          <p:nvPr/>
        </p:nvPicPr>
        <p:blipFill rotWithShape="1">
          <a:blip r:embed="rId2">
            <a:alphaModFix amt="50000"/>
          </a:blip>
          <a:srcRect l="177" t="-543" r="177" b="-542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3" name="Google Shape;2403;p38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817420"/>
            <a:ext cx="9144000" cy="40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4" name="Google Shape;2404;p38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60569"/>
            <a:ext cx="8001000" cy="764364"/>
          </a:xfrm>
          <a:prstGeom prst="rect">
            <a:avLst/>
          </a:prstGeom>
          <a:noFill/>
          <a:ln>
            <a:noFill/>
          </a:ln>
        </p:spPr>
      </p:pic>
      <p:sp>
        <p:nvSpPr>
          <p:cNvPr id="2405" name="Google Shape;2405;p384"/>
          <p:cNvSpPr txBox="1"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Helvetica Neue"/>
              <a:buNone/>
              <a:defRPr sz="24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406" name="Google Shape;2406;p384"/>
          <p:cNvSpPr txBox="1">
            <a:spLocks noGrp="1"/>
          </p:cNvSpPr>
          <p:nvPr>
            <p:ph type="body" idx="1"/>
          </p:nvPr>
        </p:nvSpPr>
        <p:spPr>
          <a:xfrm>
            <a:off x="643304" y="1600202"/>
            <a:ext cx="7620000" cy="2728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432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295275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Char char="•"/>
              <a:defRPr sz="105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07" name="Google Shape;2407;p384"/>
          <p:cNvSpPr txBox="1">
            <a:spLocks noGrp="1"/>
          </p:cNvSpPr>
          <p:nvPr>
            <p:ph type="body" idx="2"/>
          </p:nvPr>
        </p:nvSpPr>
        <p:spPr>
          <a:xfrm>
            <a:off x="246935" y="1143002"/>
            <a:ext cx="8397717" cy="395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00"/>
              </a:spcBef>
              <a:spcAft>
                <a:spcPts val="0"/>
              </a:spcAft>
              <a:buClr>
                <a:srgbClr val="1C1573"/>
              </a:buClr>
              <a:buSzPts val="1500"/>
              <a:buNone/>
              <a:defRPr sz="1500"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rgbClr val="1C1573"/>
              </a:buClr>
              <a:buSzPts val="2800"/>
              <a:buChar char="–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rgbClr val="1C1573"/>
              </a:buClr>
              <a:buSzPts val="2400"/>
              <a:buChar char="•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rgbClr val="1C1573"/>
              </a:buClr>
              <a:buSzPts val="2000"/>
              <a:buChar char="–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rgbClr val="1C1573"/>
              </a:buClr>
              <a:buSzPts val="2000"/>
              <a:buChar char="»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7_Title and Content">
  <p:cSld name="57_Title and Content">
    <p:spTree>
      <p:nvGrpSpPr>
        <p:cNvPr id="1" name="Shape 2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9" name="Google Shape;2409;p385"/>
          <p:cNvPicPr preferRelativeResize="0"/>
          <p:nvPr/>
        </p:nvPicPr>
        <p:blipFill rotWithShape="1">
          <a:blip r:embed="rId2">
            <a:alphaModFix amt="50000"/>
          </a:blip>
          <a:srcRect l="177" t="-543" r="177" b="-542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0" name="Google Shape;2410;p38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817420"/>
            <a:ext cx="9144000" cy="40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1" name="Google Shape;2411;p38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60569"/>
            <a:ext cx="8001000" cy="764364"/>
          </a:xfrm>
          <a:prstGeom prst="rect">
            <a:avLst/>
          </a:prstGeom>
          <a:noFill/>
          <a:ln>
            <a:noFill/>
          </a:ln>
        </p:spPr>
      </p:pic>
      <p:sp>
        <p:nvSpPr>
          <p:cNvPr id="2412" name="Google Shape;2412;p385"/>
          <p:cNvSpPr txBox="1"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Helvetica Neue"/>
              <a:buNone/>
              <a:defRPr sz="24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413" name="Google Shape;2413;p385"/>
          <p:cNvSpPr txBox="1">
            <a:spLocks noGrp="1"/>
          </p:cNvSpPr>
          <p:nvPr>
            <p:ph type="body" idx="1"/>
          </p:nvPr>
        </p:nvSpPr>
        <p:spPr>
          <a:xfrm>
            <a:off x="643304" y="1600202"/>
            <a:ext cx="7620000" cy="2728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432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295275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Char char="•"/>
              <a:defRPr sz="105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14" name="Google Shape;2414;p385"/>
          <p:cNvSpPr txBox="1">
            <a:spLocks noGrp="1"/>
          </p:cNvSpPr>
          <p:nvPr>
            <p:ph type="body" idx="2"/>
          </p:nvPr>
        </p:nvSpPr>
        <p:spPr>
          <a:xfrm>
            <a:off x="246935" y="1143002"/>
            <a:ext cx="8397717" cy="395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00"/>
              </a:spcBef>
              <a:spcAft>
                <a:spcPts val="0"/>
              </a:spcAft>
              <a:buClr>
                <a:srgbClr val="1C1573"/>
              </a:buClr>
              <a:buSzPts val="1500"/>
              <a:buNone/>
              <a:defRPr sz="1500"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rgbClr val="1C1573"/>
              </a:buClr>
              <a:buSzPts val="2800"/>
              <a:buChar char="–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rgbClr val="1C1573"/>
              </a:buClr>
              <a:buSzPts val="2400"/>
              <a:buChar char="•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rgbClr val="1C1573"/>
              </a:buClr>
              <a:buSzPts val="2000"/>
              <a:buChar char="–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rgbClr val="1C1573"/>
              </a:buClr>
              <a:buSzPts val="2000"/>
              <a:buChar char="»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9_Title and Content">
  <p:cSld name="59_Title and Content">
    <p:spTree>
      <p:nvGrpSpPr>
        <p:cNvPr id="1" name="Shape 2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6" name="Google Shape;2416;p386"/>
          <p:cNvPicPr preferRelativeResize="0"/>
          <p:nvPr/>
        </p:nvPicPr>
        <p:blipFill rotWithShape="1">
          <a:blip r:embed="rId2">
            <a:alphaModFix amt="50000"/>
          </a:blip>
          <a:srcRect l="177" t="-543" r="177" b="-542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7" name="Google Shape;2417;p38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817420"/>
            <a:ext cx="9144000" cy="40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8" name="Google Shape;2418;p38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60569"/>
            <a:ext cx="8001000" cy="764364"/>
          </a:xfrm>
          <a:prstGeom prst="rect">
            <a:avLst/>
          </a:prstGeom>
          <a:noFill/>
          <a:ln>
            <a:noFill/>
          </a:ln>
        </p:spPr>
      </p:pic>
      <p:sp>
        <p:nvSpPr>
          <p:cNvPr id="2419" name="Google Shape;2419;p386"/>
          <p:cNvSpPr txBox="1"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Helvetica Neue"/>
              <a:buNone/>
              <a:defRPr sz="24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420" name="Google Shape;2420;p386"/>
          <p:cNvSpPr txBox="1">
            <a:spLocks noGrp="1"/>
          </p:cNvSpPr>
          <p:nvPr>
            <p:ph type="body" idx="1"/>
          </p:nvPr>
        </p:nvSpPr>
        <p:spPr>
          <a:xfrm>
            <a:off x="643304" y="1600202"/>
            <a:ext cx="7620000" cy="2728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432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295275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Char char="•"/>
              <a:defRPr sz="105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21" name="Google Shape;2421;p386"/>
          <p:cNvSpPr txBox="1">
            <a:spLocks noGrp="1"/>
          </p:cNvSpPr>
          <p:nvPr>
            <p:ph type="body" idx="2"/>
          </p:nvPr>
        </p:nvSpPr>
        <p:spPr>
          <a:xfrm>
            <a:off x="246935" y="1143002"/>
            <a:ext cx="8397717" cy="395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00"/>
              </a:spcBef>
              <a:spcAft>
                <a:spcPts val="0"/>
              </a:spcAft>
              <a:buClr>
                <a:srgbClr val="1C1573"/>
              </a:buClr>
              <a:buSzPts val="1500"/>
              <a:buNone/>
              <a:defRPr sz="1500"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rgbClr val="1C1573"/>
              </a:buClr>
              <a:buSzPts val="2800"/>
              <a:buChar char="–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rgbClr val="1C1573"/>
              </a:buClr>
              <a:buSzPts val="2400"/>
              <a:buChar char="•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rgbClr val="1C1573"/>
              </a:buClr>
              <a:buSzPts val="2000"/>
              <a:buChar char="–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rgbClr val="1C1573"/>
              </a:buClr>
              <a:buSzPts val="2000"/>
              <a:buChar char="»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0_Title and Content">
  <p:cSld name="60_Title and Content">
    <p:spTree>
      <p:nvGrpSpPr>
        <p:cNvPr id="1" name="Shape 2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3" name="Google Shape;2423;p387"/>
          <p:cNvPicPr preferRelativeResize="0"/>
          <p:nvPr/>
        </p:nvPicPr>
        <p:blipFill rotWithShape="1">
          <a:blip r:embed="rId2">
            <a:alphaModFix amt="50000"/>
          </a:blip>
          <a:srcRect l="177" t="-543" r="177" b="-542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4" name="Google Shape;2424;p38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817420"/>
            <a:ext cx="9144000" cy="40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5" name="Google Shape;2425;p38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60569"/>
            <a:ext cx="8001000" cy="764364"/>
          </a:xfrm>
          <a:prstGeom prst="rect">
            <a:avLst/>
          </a:prstGeom>
          <a:noFill/>
          <a:ln>
            <a:noFill/>
          </a:ln>
        </p:spPr>
      </p:pic>
      <p:sp>
        <p:nvSpPr>
          <p:cNvPr id="2426" name="Google Shape;2426;p387"/>
          <p:cNvSpPr txBox="1"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Helvetica Neue"/>
              <a:buNone/>
              <a:defRPr sz="24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427" name="Google Shape;2427;p387"/>
          <p:cNvSpPr txBox="1">
            <a:spLocks noGrp="1"/>
          </p:cNvSpPr>
          <p:nvPr>
            <p:ph type="body" idx="1"/>
          </p:nvPr>
        </p:nvSpPr>
        <p:spPr>
          <a:xfrm>
            <a:off x="643304" y="1600202"/>
            <a:ext cx="7620000" cy="2728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432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295275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Char char="•"/>
              <a:defRPr sz="105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28" name="Google Shape;2428;p387"/>
          <p:cNvSpPr txBox="1">
            <a:spLocks noGrp="1"/>
          </p:cNvSpPr>
          <p:nvPr>
            <p:ph type="body" idx="2"/>
          </p:nvPr>
        </p:nvSpPr>
        <p:spPr>
          <a:xfrm>
            <a:off x="246935" y="1143002"/>
            <a:ext cx="8397717" cy="395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00"/>
              </a:spcBef>
              <a:spcAft>
                <a:spcPts val="0"/>
              </a:spcAft>
              <a:buClr>
                <a:srgbClr val="1C1573"/>
              </a:buClr>
              <a:buSzPts val="1500"/>
              <a:buNone/>
              <a:defRPr sz="1500"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rgbClr val="1C1573"/>
              </a:buClr>
              <a:buSzPts val="2800"/>
              <a:buChar char="–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rgbClr val="1C1573"/>
              </a:buClr>
              <a:buSzPts val="2400"/>
              <a:buChar char="•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rgbClr val="1C1573"/>
              </a:buClr>
              <a:buSzPts val="2000"/>
              <a:buChar char="–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rgbClr val="1C1573"/>
              </a:buClr>
              <a:buSzPts val="2000"/>
              <a:buChar char="»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15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55" name="Google Shape;255;p15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256" name="Google Shape;256;p150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257" name="Google Shape;257;p15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258" name="Google Shape;258;p15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259" name="Google Shape;259;p15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1_Title and Content">
  <p:cSld name="61_Title and Content">
    <p:spTree>
      <p:nvGrpSpPr>
        <p:cNvPr id="1" name="Shape 2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0" name="Google Shape;2430;p388"/>
          <p:cNvPicPr preferRelativeResize="0"/>
          <p:nvPr/>
        </p:nvPicPr>
        <p:blipFill rotWithShape="1">
          <a:blip r:embed="rId2">
            <a:alphaModFix amt="50000"/>
          </a:blip>
          <a:srcRect l="177" t="-543" r="177" b="-542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1" name="Google Shape;2431;p38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817420"/>
            <a:ext cx="9144000" cy="40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2" name="Google Shape;2432;p38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60569"/>
            <a:ext cx="8001000" cy="764364"/>
          </a:xfrm>
          <a:prstGeom prst="rect">
            <a:avLst/>
          </a:prstGeom>
          <a:noFill/>
          <a:ln>
            <a:noFill/>
          </a:ln>
        </p:spPr>
      </p:pic>
      <p:sp>
        <p:nvSpPr>
          <p:cNvPr id="2433" name="Google Shape;2433;p388"/>
          <p:cNvSpPr txBox="1"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Helvetica Neue"/>
              <a:buNone/>
              <a:defRPr sz="24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434" name="Google Shape;2434;p388"/>
          <p:cNvSpPr txBox="1">
            <a:spLocks noGrp="1"/>
          </p:cNvSpPr>
          <p:nvPr>
            <p:ph type="body" idx="1"/>
          </p:nvPr>
        </p:nvSpPr>
        <p:spPr>
          <a:xfrm>
            <a:off x="643304" y="1600202"/>
            <a:ext cx="7620000" cy="2728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432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295275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Char char="•"/>
              <a:defRPr sz="105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35" name="Google Shape;2435;p388"/>
          <p:cNvSpPr txBox="1">
            <a:spLocks noGrp="1"/>
          </p:cNvSpPr>
          <p:nvPr>
            <p:ph type="body" idx="2"/>
          </p:nvPr>
        </p:nvSpPr>
        <p:spPr>
          <a:xfrm>
            <a:off x="246935" y="1143002"/>
            <a:ext cx="8397717" cy="395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00"/>
              </a:spcBef>
              <a:spcAft>
                <a:spcPts val="0"/>
              </a:spcAft>
              <a:buClr>
                <a:srgbClr val="1C1573"/>
              </a:buClr>
              <a:buSzPts val="1500"/>
              <a:buNone/>
              <a:defRPr sz="1500"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rgbClr val="1C1573"/>
              </a:buClr>
              <a:buSzPts val="2800"/>
              <a:buChar char="–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rgbClr val="1C1573"/>
              </a:buClr>
              <a:buSzPts val="2400"/>
              <a:buChar char="•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rgbClr val="1C1573"/>
              </a:buClr>
              <a:buSzPts val="2000"/>
              <a:buChar char="–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rgbClr val="1C1573"/>
              </a:buClr>
              <a:buSzPts val="2000"/>
              <a:buChar char="»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2_Title and Content">
  <p:cSld name="62_Title and Content">
    <p:spTree>
      <p:nvGrpSpPr>
        <p:cNvPr id="1" name="Shape 2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7" name="Google Shape;2437;p389"/>
          <p:cNvPicPr preferRelativeResize="0"/>
          <p:nvPr/>
        </p:nvPicPr>
        <p:blipFill rotWithShape="1">
          <a:blip r:embed="rId2">
            <a:alphaModFix amt="50000"/>
          </a:blip>
          <a:srcRect l="177" t="-543" r="177" b="-542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8" name="Google Shape;2438;p38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817420"/>
            <a:ext cx="9144000" cy="40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9" name="Google Shape;2439;p38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60569"/>
            <a:ext cx="8001000" cy="764364"/>
          </a:xfrm>
          <a:prstGeom prst="rect">
            <a:avLst/>
          </a:prstGeom>
          <a:noFill/>
          <a:ln>
            <a:noFill/>
          </a:ln>
        </p:spPr>
      </p:pic>
      <p:sp>
        <p:nvSpPr>
          <p:cNvPr id="2440" name="Google Shape;2440;p389"/>
          <p:cNvSpPr txBox="1"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Helvetica Neue"/>
              <a:buNone/>
              <a:defRPr sz="24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441" name="Google Shape;2441;p389"/>
          <p:cNvSpPr txBox="1">
            <a:spLocks noGrp="1"/>
          </p:cNvSpPr>
          <p:nvPr>
            <p:ph type="body" idx="1"/>
          </p:nvPr>
        </p:nvSpPr>
        <p:spPr>
          <a:xfrm>
            <a:off x="643304" y="1600202"/>
            <a:ext cx="7620000" cy="2728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432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295275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Char char="•"/>
              <a:defRPr sz="105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42" name="Google Shape;2442;p389"/>
          <p:cNvSpPr txBox="1">
            <a:spLocks noGrp="1"/>
          </p:cNvSpPr>
          <p:nvPr>
            <p:ph type="body" idx="2"/>
          </p:nvPr>
        </p:nvSpPr>
        <p:spPr>
          <a:xfrm>
            <a:off x="246935" y="1143002"/>
            <a:ext cx="8397717" cy="395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00"/>
              </a:spcBef>
              <a:spcAft>
                <a:spcPts val="0"/>
              </a:spcAft>
              <a:buClr>
                <a:srgbClr val="1C1573"/>
              </a:buClr>
              <a:buSzPts val="1500"/>
              <a:buNone/>
              <a:defRPr sz="1500"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rgbClr val="1C1573"/>
              </a:buClr>
              <a:buSzPts val="2800"/>
              <a:buChar char="–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rgbClr val="1C1573"/>
              </a:buClr>
              <a:buSzPts val="2400"/>
              <a:buChar char="•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rgbClr val="1C1573"/>
              </a:buClr>
              <a:buSzPts val="2000"/>
              <a:buChar char="–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rgbClr val="1C1573"/>
              </a:buClr>
              <a:buSzPts val="2000"/>
              <a:buChar char="»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3_Title and Content">
  <p:cSld name="63_Title and Content">
    <p:spTree>
      <p:nvGrpSpPr>
        <p:cNvPr id="1" name="Shape 2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4" name="Google Shape;2444;p390"/>
          <p:cNvPicPr preferRelativeResize="0"/>
          <p:nvPr/>
        </p:nvPicPr>
        <p:blipFill rotWithShape="1">
          <a:blip r:embed="rId2">
            <a:alphaModFix amt="50000"/>
          </a:blip>
          <a:srcRect l="177" t="-543" r="177" b="-542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5" name="Google Shape;2445;p39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817420"/>
            <a:ext cx="9144000" cy="40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6" name="Google Shape;2446;p39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60569"/>
            <a:ext cx="8001000" cy="764364"/>
          </a:xfrm>
          <a:prstGeom prst="rect">
            <a:avLst/>
          </a:prstGeom>
          <a:noFill/>
          <a:ln>
            <a:noFill/>
          </a:ln>
        </p:spPr>
      </p:pic>
      <p:sp>
        <p:nvSpPr>
          <p:cNvPr id="2447" name="Google Shape;2447;p390"/>
          <p:cNvSpPr txBox="1"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Helvetica Neue"/>
              <a:buNone/>
              <a:defRPr sz="24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448" name="Google Shape;2448;p390"/>
          <p:cNvSpPr txBox="1">
            <a:spLocks noGrp="1"/>
          </p:cNvSpPr>
          <p:nvPr>
            <p:ph type="body" idx="1"/>
          </p:nvPr>
        </p:nvSpPr>
        <p:spPr>
          <a:xfrm>
            <a:off x="643304" y="1600202"/>
            <a:ext cx="7620000" cy="2728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432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295275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Char char="•"/>
              <a:defRPr sz="105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49" name="Google Shape;2449;p390"/>
          <p:cNvSpPr txBox="1">
            <a:spLocks noGrp="1"/>
          </p:cNvSpPr>
          <p:nvPr>
            <p:ph type="body" idx="2"/>
          </p:nvPr>
        </p:nvSpPr>
        <p:spPr>
          <a:xfrm>
            <a:off x="246935" y="1143002"/>
            <a:ext cx="8397717" cy="395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00"/>
              </a:spcBef>
              <a:spcAft>
                <a:spcPts val="0"/>
              </a:spcAft>
              <a:buClr>
                <a:srgbClr val="1C1573"/>
              </a:buClr>
              <a:buSzPts val="1500"/>
              <a:buNone/>
              <a:defRPr sz="1500"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rgbClr val="1C1573"/>
              </a:buClr>
              <a:buSzPts val="2800"/>
              <a:buChar char="–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rgbClr val="1C1573"/>
              </a:buClr>
              <a:buSzPts val="2400"/>
              <a:buChar char="•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rgbClr val="1C1573"/>
              </a:buClr>
              <a:buSzPts val="2000"/>
              <a:buChar char="–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rgbClr val="1C1573"/>
              </a:buClr>
              <a:buSzPts val="2000"/>
              <a:buChar char="»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4_Title and Content">
  <p:cSld name="64_Title and Content">
    <p:spTree>
      <p:nvGrpSpPr>
        <p:cNvPr id="1" name="Shape 2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1" name="Google Shape;2451;p391"/>
          <p:cNvPicPr preferRelativeResize="0"/>
          <p:nvPr/>
        </p:nvPicPr>
        <p:blipFill rotWithShape="1">
          <a:blip r:embed="rId2">
            <a:alphaModFix amt="50000"/>
          </a:blip>
          <a:srcRect l="177" t="-543" r="177" b="-542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2" name="Google Shape;2452;p39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817420"/>
            <a:ext cx="9144000" cy="40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3" name="Google Shape;2453;p39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60569"/>
            <a:ext cx="8001000" cy="764364"/>
          </a:xfrm>
          <a:prstGeom prst="rect">
            <a:avLst/>
          </a:prstGeom>
          <a:noFill/>
          <a:ln>
            <a:noFill/>
          </a:ln>
        </p:spPr>
      </p:pic>
      <p:sp>
        <p:nvSpPr>
          <p:cNvPr id="2454" name="Google Shape;2454;p391"/>
          <p:cNvSpPr txBox="1"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Helvetica Neue"/>
              <a:buNone/>
              <a:defRPr sz="24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455" name="Google Shape;2455;p391"/>
          <p:cNvSpPr txBox="1">
            <a:spLocks noGrp="1"/>
          </p:cNvSpPr>
          <p:nvPr>
            <p:ph type="body" idx="1"/>
          </p:nvPr>
        </p:nvSpPr>
        <p:spPr>
          <a:xfrm>
            <a:off x="643304" y="1600202"/>
            <a:ext cx="7620000" cy="2728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432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295275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Char char="•"/>
              <a:defRPr sz="105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56" name="Google Shape;2456;p391"/>
          <p:cNvSpPr txBox="1">
            <a:spLocks noGrp="1"/>
          </p:cNvSpPr>
          <p:nvPr>
            <p:ph type="body" idx="2"/>
          </p:nvPr>
        </p:nvSpPr>
        <p:spPr>
          <a:xfrm>
            <a:off x="246935" y="1143002"/>
            <a:ext cx="8397717" cy="395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00"/>
              </a:spcBef>
              <a:spcAft>
                <a:spcPts val="0"/>
              </a:spcAft>
              <a:buClr>
                <a:srgbClr val="1C1573"/>
              </a:buClr>
              <a:buSzPts val="1500"/>
              <a:buNone/>
              <a:defRPr sz="1500"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rgbClr val="1C1573"/>
              </a:buClr>
              <a:buSzPts val="2800"/>
              <a:buChar char="–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rgbClr val="1C1573"/>
              </a:buClr>
              <a:buSzPts val="2400"/>
              <a:buChar char="•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rgbClr val="1C1573"/>
              </a:buClr>
              <a:buSzPts val="2000"/>
              <a:buChar char="–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rgbClr val="1C1573"/>
              </a:buClr>
              <a:buSzPts val="2000"/>
              <a:buChar char="»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5_Title and Content">
  <p:cSld name="65_Title and Content">
    <p:spTree>
      <p:nvGrpSpPr>
        <p:cNvPr id="1" name="Shape 2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8" name="Google Shape;2458;p392"/>
          <p:cNvPicPr preferRelativeResize="0"/>
          <p:nvPr/>
        </p:nvPicPr>
        <p:blipFill rotWithShape="1">
          <a:blip r:embed="rId2">
            <a:alphaModFix amt="50000"/>
          </a:blip>
          <a:srcRect l="177" t="-543" r="177" b="-542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9" name="Google Shape;2459;p39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817420"/>
            <a:ext cx="9144000" cy="40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0" name="Google Shape;2460;p39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60569"/>
            <a:ext cx="8001000" cy="764364"/>
          </a:xfrm>
          <a:prstGeom prst="rect">
            <a:avLst/>
          </a:prstGeom>
          <a:noFill/>
          <a:ln>
            <a:noFill/>
          </a:ln>
        </p:spPr>
      </p:pic>
      <p:sp>
        <p:nvSpPr>
          <p:cNvPr id="2461" name="Google Shape;2461;p392"/>
          <p:cNvSpPr txBox="1"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Helvetica Neue"/>
              <a:buNone/>
              <a:defRPr sz="24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462" name="Google Shape;2462;p392"/>
          <p:cNvSpPr txBox="1">
            <a:spLocks noGrp="1"/>
          </p:cNvSpPr>
          <p:nvPr>
            <p:ph type="body" idx="1"/>
          </p:nvPr>
        </p:nvSpPr>
        <p:spPr>
          <a:xfrm>
            <a:off x="643304" y="1600202"/>
            <a:ext cx="7620000" cy="2728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432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295275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Char char="•"/>
              <a:defRPr sz="105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63" name="Google Shape;2463;p392"/>
          <p:cNvSpPr txBox="1">
            <a:spLocks noGrp="1"/>
          </p:cNvSpPr>
          <p:nvPr>
            <p:ph type="body" idx="2"/>
          </p:nvPr>
        </p:nvSpPr>
        <p:spPr>
          <a:xfrm>
            <a:off x="246935" y="1143002"/>
            <a:ext cx="8397717" cy="395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00"/>
              </a:spcBef>
              <a:spcAft>
                <a:spcPts val="0"/>
              </a:spcAft>
              <a:buClr>
                <a:srgbClr val="1C1573"/>
              </a:buClr>
              <a:buSzPts val="1500"/>
              <a:buNone/>
              <a:defRPr sz="1500"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rgbClr val="1C1573"/>
              </a:buClr>
              <a:buSzPts val="2800"/>
              <a:buChar char="–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rgbClr val="1C1573"/>
              </a:buClr>
              <a:buSzPts val="2400"/>
              <a:buChar char="•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rgbClr val="1C1573"/>
              </a:buClr>
              <a:buSzPts val="2000"/>
              <a:buChar char="–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rgbClr val="1C1573"/>
              </a:buClr>
              <a:buSzPts val="2000"/>
              <a:buChar char="»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6_Title and Content">
  <p:cSld name="66_Title and Content">
    <p:spTree>
      <p:nvGrpSpPr>
        <p:cNvPr id="1" name="Shape 2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5" name="Google Shape;2465;p393"/>
          <p:cNvPicPr preferRelativeResize="0"/>
          <p:nvPr/>
        </p:nvPicPr>
        <p:blipFill rotWithShape="1">
          <a:blip r:embed="rId2">
            <a:alphaModFix amt="50000"/>
          </a:blip>
          <a:srcRect l="177" t="-543" r="177" b="-542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6" name="Google Shape;2466;p39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817420"/>
            <a:ext cx="9144000" cy="40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7" name="Google Shape;2467;p39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60569"/>
            <a:ext cx="8001000" cy="764364"/>
          </a:xfrm>
          <a:prstGeom prst="rect">
            <a:avLst/>
          </a:prstGeom>
          <a:noFill/>
          <a:ln>
            <a:noFill/>
          </a:ln>
        </p:spPr>
      </p:pic>
      <p:sp>
        <p:nvSpPr>
          <p:cNvPr id="2468" name="Google Shape;2468;p393"/>
          <p:cNvSpPr txBox="1"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Helvetica Neue"/>
              <a:buNone/>
              <a:defRPr sz="24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469" name="Google Shape;2469;p393"/>
          <p:cNvSpPr txBox="1">
            <a:spLocks noGrp="1"/>
          </p:cNvSpPr>
          <p:nvPr>
            <p:ph type="body" idx="1"/>
          </p:nvPr>
        </p:nvSpPr>
        <p:spPr>
          <a:xfrm>
            <a:off x="643304" y="1600202"/>
            <a:ext cx="7620000" cy="2728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432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295275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Char char="•"/>
              <a:defRPr sz="105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70" name="Google Shape;2470;p393"/>
          <p:cNvSpPr txBox="1">
            <a:spLocks noGrp="1"/>
          </p:cNvSpPr>
          <p:nvPr>
            <p:ph type="body" idx="2"/>
          </p:nvPr>
        </p:nvSpPr>
        <p:spPr>
          <a:xfrm>
            <a:off x="246935" y="1143002"/>
            <a:ext cx="8397717" cy="395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00"/>
              </a:spcBef>
              <a:spcAft>
                <a:spcPts val="0"/>
              </a:spcAft>
              <a:buClr>
                <a:srgbClr val="1C1573"/>
              </a:buClr>
              <a:buSzPts val="1500"/>
              <a:buNone/>
              <a:defRPr sz="1500"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rgbClr val="1C1573"/>
              </a:buClr>
              <a:buSzPts val="2800"/>
              <a:buChar char="–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rgbClr val="1C1573"/>
              </a:buClr>
              <a:buSzPts val="2400"/>
              <a:buChar char="•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rgbClr val="1C1573"/>
              </a:buClr>
              <a:buSzPts val="2000"/>
              <a:buChar char="–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rgbClr val="1C1573"/>
              </a:buClr>
              <a:buSzPts val="2000"/>
              <a:buChar char="»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_one">
  <p:cSld name="Blank_one">
    <p:spTree>
      <p:nvGrpSpPr>
        <p:cNvPr id="1" name="Shape 2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4" name="Google Shape;2484;p125"/>
          <p:cNvSpPr txBox="1"/>
          <p:nvPr/>
        </p:nvSpPr>
        <p:spPr>
          <a:xfrm>
            <a:off x="8153400" y="6550026"/>
            <a:ext cx="990600" cy="21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141"/>
              </a:buClr>
              <a:buSzPts val="825"/>
              <a:buFont typeface="Arial"/>
              <a:buNone/>
            </a:pPr>
            <a:r>
              <a:rPr lang="en-US" sz="825" b="1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lang="en-US" sz="825" b="0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Pilani</a:t>
            </a:r>
            <a:endParaRPr sz="825" b="0" i="0" u="none" strike="noStrike" cap="none">
              <a:solidFill>
                <a:srgbClr val="10114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485" name="Google Shape;2485;p125"/>
          <p:cNvGrpSpPr/>
          <p:nvPr/>
        </p:nvGrpSpPr>
        <p:grpSpPr>
          <a:xfrm>
            <a:off x="2084388" y="6550027"/>
            <a:ext cx="7059612" cy="49213"/>
            <a:chOff x="2083888" y="6550671"/>
            <a:chExt cx="7060112" cy="48665"/>
          </a:xfrm>
        </p:grpSpPr>
        <p:sp>
          <p:nvSpPr>
            <p:cNvPr id="2486" name="Google Shape;2486;p12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Tahoma"/>
                <a:buNone/>
              </a:pPr>
              <a:endParaRPr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87" name="Google Shape;2487;p125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Tahoma"/>
                <a:buNone/>
              </a:pPr>
              <a:endParaRPr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88" name="Google Shape;2488;p125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Tahoma"/>
                <a:buNone/>
              </a:pPr>
              <a:endParaRPr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489" name="Google Shape;2489;p125" descr="Picture 7.png"/>
          <p:cNvPicPr preferRelativeResize="0"/>
          <p:nvPr/>
        </p:nvPicPr>
        <p:blipFill rotWithShape="1">
          <a:blip r:embed="rId2">
            <a:alphaModFix/>
          </a:blip>
          <a:srcRect l="1923" b="5335"/>
          <a:stretch/>
        </p:blipFill>
        <p:spPr>
          <a:xfrm>
            <a:off x="6629401" y="0"/>
            <a:ext cx="2193925" cy="692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90" name="Google Shape;2490;p125"/>
          <p:cNvGrpSpPr/>
          <p:nvPr/>
        </p:nvGrpSpPr>
        <p:grpSpPr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2491" name="Google Shape;2491;p125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Tahoma"/>
                <a:buNone/>
              </a:pPr>
              <a:endParaRPr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92" name="Google Shape;2492;p12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Tahoma"/>
                <a:buNone/>
              </a:pPr>
              <a:endParaRPr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93" name="Google Shape;2493;p125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Tahoma"/>
                <a:buNone/>
              </a:pPr>
              <a:endParaRPr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94" name="Google Shape;2494;p125"/>
          <p:cNvGrpSpPr/>
          <p:nvPr/>
        </p:nvGrpSpPr>
        <p:grpSpPr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2495" name="Google Shape;2495;p125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Tahoma"/>
                <a:buNone/>
              </a:pPr>
              <a:endParaRPr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96" name="Google Shape;2496;p12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Tahoma"/>
                <a:buNone/>
              </a:pPr>
              <a:endParaRPr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97" name="Google Shape;2497;p125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Tahoma"/>
                <a:buNone/>
              </a:pPr>
              <a:endParaRPr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9" name="Google Shape;2499;p13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00" name="Google Shape;2500;p13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01" name="Google Shape;2501;p13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133"/>
          <p:cNvSpPr txBox="1">
            <a:spLocks noGrp="1"/>
          </p:cNvSpPr>
          <p:nvPr>
            <p:ph type="title"/>
          </p:nvPr>
        </p:nvSpPr>
        <p:spPr>
          <a:xfrm>
            <a:off x="395536" y="274638"/>
            <a:ext cx="6120680" cy="850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21" name="Google Shape;2521;p13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22" name="Google Shape;2522;p133"/>
          <p:cNvSpPr txBox="1">
            <a:spLocks noGrp="1"/>
          </p:cNvSpPr>
          <p:nvPr>
            <p:ph type="ftr" idx="11"/>
          </p:nvPr>
        </p:nvSpPr>
        <p:spPr>
          <a:xfrm>
            <a:off x="2195736" y="6237312"/>
            <a:ext cx="439248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23" name="Google Shape;2523;p133"/>
          <p:cNvSpPr txBox="1">
            <a:spLocks noGrp="1"/>
          </p:cNvSpPr>
          <p:nvPr>
            <p:ph type="sldNum" idx="12"/>
          </p:nvPr>
        </p:nvSpPr>
        <p:spPr>
          <a:xfrm>
            <a:off x="8532440" y="6237312"/>
            <a:ext cx="611560" cy="293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5" name="Google Shape;2525;p320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26" name="Google Shape;2526;p320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527" name="Google Shape;2527;p32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28" name="Google Shape;2528;p32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29" name="Google Shape;2529;p32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5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62" name="Google Shape;262;p151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263" name="Google Shape;263;p151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264" name="Google Shape;264;p151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265" name="Google Shape;265;p151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266" name="Google Shape;266;p15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267" name="Google Shape;267;p15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268" name="Google Shape;268;p15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1" name="Google Shape;2531;p321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32" name="Google Shape;2532;p321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533" name="Google Shape;2533;p32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34" name="Google Shape;2534;p32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35" name="Google Shape;2535;p32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7" name="Google Shape;2537;p32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38" name="Google Shape;2538;p32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2539" name="Google Shape;2539;p322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2540" name="Google Shape;2540;p32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41" name="Google Shape;2541;p32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42" name="Google Shape;2542;p32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2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4" name="Google Shape;2544;p32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45" name="Google Shape;2545;p323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2546" name="Google Shape;2546;p323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2547" name="Google Shape;2547;p323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2548" name="Google Shape;2548;p323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2549" name="Google Shape;2549;p32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50" name="Google Shape;2550;p32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51" name="Google Shape;2551;p32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3" name="Google Shape;2553;p32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54" name="Google Shape;2554;p32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55" name="Google Shape;2555;p32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56" name="Google Shape;2556;p32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2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8" name="Google Shape;2558;p325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59" name="Google Shape;2559;p325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2560" name="Google Shape;2560;p325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2561" name="Google Shape;2561;p32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62" name="Google Shape;2562;p32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63" name="Google Shape;2563;p32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2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5" name="Google Shape;2565;p326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66" name="Google Shape;2566;p326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2567" name="Google Shape;2567;p326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2568" name="Google Shape;2568;p32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69" name="Google Shape;2569;p32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70" name="Google Shape;2570;p32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2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2" name="Google Shape;2572;p32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73" name="Google Shape;2573;p327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74" name="Google Shape;2574;p32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75" name="Google Shape;2575;p32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76" name="Google Shape;2576;p32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2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8" name="Google Shape;2578;p328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79" name="Google Shape;2579;p328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80" name="Google Shape;2580;p32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81" name="Google Shape;2581;p32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82" name="Google Shape;2582;p32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4" name="Google Shape;2584;p329"/>
          <p:cNvSpPr/>
          <p:nvPr/>
        </p:nvSpPr>
        <p:spPr>
          <a:xfrm>
            <a:off x="0" y="3352800"/>
            <a:ext cx="8686800" cy="2743200"/>
          </a:xfrm>
          <a:prstGeom prst="rect">
            <a:avLst/>
          </a:prstGeom>
          <a:solidFill>
            <a:srgbClr val="10114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5" name="Google Shape;2585;p329"/>
          <p:cNvSpPr/>
          <p:nvPr/>
        </p:nvSpPr>
        <p:spPr>
          <a:xfrm>
            <a:off x="2895600" y="609600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6" name="Google Shape;2586;p329"/>
          <p:cNvSpPr/>
          <p:nvPr/>
        </p:nvSpPr>
        <p:spPr>
          <a:xfrm>
            <a:off x="0" y="609600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7" name="Google Shape;2587;p329"/>
          <p:cNvSpPr/>
          <p:nvPr/>
        </p:nvSpPr>
        <p:spPr>
          <a:xfrm>
            <a:off x="5791200" y="609600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88" name="Google Shape;2588;p329" descr="BITS_university_logo_whitevert.png"/>
          <p:cNvPicPr preferRelativeResize="0"/>
          <p:nvPr/>
        </p:nvPicPr>
        <p:blipFill rotWithShape="1">
          <a:blip r:embed="rId3">
            <a:alphaModFix/>
          </a:blip>
          <a:srcRect t="2" b="28592"/>
          <a:stretch/>
        </p:blipFill>
        <p:spPr>
          <a:xfrm>
            <a:off x="76200" y="3352800"/>
            <a:ext cx="2057400" cy="1979613"/>
          </a:xfrm>
          <a:prstGeom prst="rect">
            <a:avLst/>
          </a:prstGeom>
          <a:noFill/>
          <a:ln>
            <a:noFill/>
          </a:ln>
        </p:spPr>
      </p:pic>
      <p:sp>
        <p:nvSpPr>
          <p:cNvPr id="2589" name="Google Shape;2589;p329"/>
          <p:cNvSpPr txBox="1"/>
          <p:nvPr/>
        </p:nvSpPr>
        <p:spPr>
          <a:xfrm>
            <a:off x="-76200" y="5257800"/>
            <a:ext cx="2209800" cy="554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900"/>
              <a:buFont typeface="Arial"/>
              <a:buNone/>
            </a:pPr>
            <a:r>
              <a:rPr lang="en-US" sz="2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BITS</a:t>
            </a:r>
            <a:r>
              <a:rPr lang="en-US" sz="2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Pilani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0" name="Google Shape;2590;p329"/>
          <p:cNvSpPr txBox="1"/>
          <p:nvPr/>
        </p:nvSpPr>
        <p:spPr>
          <a:xfrm>
            <a:off x="152400" y="5667375"/>
            <a:ext cx="1905000" cy="27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Pilani Campus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1" name="Google Shape;2591;p329"/>
          <p:cNvSpPr/>
          <p:nvPr/>
        </p:nvSpPr>
        <p:spPr>
          <a:xfrm>
            <a:off x="0" y="3352800"/>
            <a:ext cx="8686800" cy="2743200"/>
          </a:xfrm>
          <a:prstGeom prst="rect">
            <a:avLst/>
          </a:prstGeom>
          <a:solidFill>
            <a:srgbClr val="10114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2" name="Google Shape;2592;p329"/>
          <p:cNvSpPr/>
          <p:nvPr/>
        </p:nvSpPr>
        <p:spPr>
          <a:xfrm>
            <a:off x="2895600" y="609600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3" name="Google Shape;2593;p329"/>
          <p:cNvSpPr/>
          <p:nvPr/>
        </p:nvSpPr>
        <p:spPr>
          <a:xfrm>
            <a:off x="0" y="609600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4" name="Google Shape;2594;p329"/>
          <p:cNvSpPr/>
          <p:nvPr/>
        </p:nvSpPr>
        <p:spPr>
          <a:xfrm>
            <a:off x="5791200" y="609600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95" name="Google Shape;2595;p329" descr="BITS_university_logo_whitevert.png"/>
          <p:cNvPicPr preferRelativeResize="0"/>
          <p:nvPr/>
        </p:nvPicPr>
        <p:blipFill rotWithShape="1">
          <a:blip r:embed="rId3">
            <a:alphaModFix/>
          </a:blip>
          <a:srcRect t="2" b="28592"/>
          <a:stretch/>
        </p:blipFill>
        <p:spPr>
          <a:xfrm>
            <a:off x="76200" y="3352800"/>
            <a:ext cx="2057400" cy="1979613"/>
          </a:xfrm>
          <a:prstGeom prst="rect">
            <a:avLst/>
          </a:prstGeom>
          <a:noFill/>
          <a:ln>
            <a:noFill/>
          </a:ln>
        </p:spPr>
      </p:pic>
      <p:sp>
        <p:nvSpPr>
          <p:cNvPr id="2596" name="Google Shape;2596;p329"/>
          <p:cNvSpPr txBox="1"/>
          <p:nvPr/>
        </p:nvSpPr>
        <p:spPr>
          <a:xfrm>
            <a:off x="-76200" y="5257800"/>
            <a:ext cx="2209800" cy="554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900"/>
              <a:buFont typeface="Arial"/>
              <a:buNone/>
            </a:pPr>
            <a:r>
              <a:rPr lang="en-US" sz="2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BITS</a:t>
            </a:r>
            <a:r>
              <a:rPr lang="en-US" sz="2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Pilani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7" name="Google Shape;2597;p329"/>
          <p:cNvSpPr txBox="1"/>
          <p:nvPr/>
        </p:nvSpPr>
        <p:spPr>
          <a:xfrm>
            <a:off x="152400" y="5667375"/>
            <a:ext cx="1905000" cy="27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Pilani Campus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8" name="Google Shape;2598;p329"/>
          <p:cNvSpPr txBox="1">
            <a:spLocks noGrp="1"/>
          </p:cNvSpPr>
          <p:nvPr>
            <p:ph type="body" idx="1"/>
          </p:nvPr>
        </p:nvSpPr>
        <p:spPr>
          <a:xfrm>
            <a:off x="2514600" y="5410200"/>
            <a:ext cx="60198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99" name="Google Shape;2599;p329"/>
          <p:cNvSpPr txBox="1">
            <a:spLocks noGrp="1"/>
          </p:cNvSpPr>
          <p:nvPr>
            <p:ph type="title"/>
          </p:nvPr>
        </p:nvSpPr>
        <p:spPr>
          <a:xfrm>
            <a:off x="2514600" y="3810000"/>
            <a:ext cx="6019800" cy="15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909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3" name="Google Shape;2613;p127"/>
          <p:cNvSpPr txBox="1">
            <a:spLocks noGrp="1"/>
          </p:cNvSpPr>
          <p:nvPr>
            <p:ph type="title"/>
          </p:nvPr>
        </p:nvSpPr>
        <p:spPr>
          <a:xfrm>
            <a:off x="395536" y="274638"/>
            <a:ext cx="6120680" cy="850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614" name="Google Shape;2614;p12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15" name="Google Shape;2615;p127"/>
          <p:cNvSpPr txBox="1">
            <a:spLocks noGrp="1"/>
          </p:cNvSpPr>
          <p:nvPr>
            <p:ph type="ftr" idx="11"/>
          </p:nvPr>
        </p:nvSpPr>
        <p:spPr>
          <a:xfrm>
            <a:off x="2195736" y="6237312"/>
            <a:ext cx="439248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2616" name="Google Shape;2616;p127"/>
          <p:cNvSpPr txBox="1">
            <a:spLocks noGrp="1"/>
          </p:cNvSpPr>
          <p:nvPr>
            <p:ph type="sldNum" idx="12"/>
          </p:nvPr>
        </p:nvSpPr>
        <p:spPr>
          <a:xfrm>
            <a:off x="8532440" y="6237312"/>
            <a:ext cx="611560" cy="293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15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271" name="Google Shape;271;p15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272" name="Google Shape;272;p15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spTree>
      <p:nvGrpSpPr>
        <p:cNvPr id="1" name="Shape 2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8" name="Google Shape;2618;p128"/>
          <p:cNvSpPr txBox="1"/>
          <p:nvPr/>
        </p:nvSpPr>
        <p:spPr>
          <a:xfrm>
            <a:off x="3276600" y="6596065"/>
            <a:ext cx="5867400" cy="21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141"/>
              </a:buClr>
              <a:buSzPts val="825"/>
              <a:buFont typeface="Arial"/>
              <a:buNone/>
            </a:pPr>
            <a:r>
              <a:rPr lang="en-US" sz="825" b="1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lang="en-US" sz="825" b="0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Pilani, Pilani Campus</a:t>
            </a:r>
            <a:endParaRPr/>
          </a:p>
        </p:txBody>
      </p:sp>
      <p:grpSp>
        <p:nvGrpSpPr>
          <p:cNvPr id="2619" name="Google Shape;2619;p128"/>
          <p:cNvGrpSpPr/>
          <p:nvPr/>
        </p:nvGrpSpPr>
        <p:grpSpPr>
          <a:xfrm>
            <a:off x="2084388" y="6550027"/>
            <a:ext cx="7059612" cy="49213"/>
            <a:chOff x="2083888" y="6550671"/>
            <a:chExt cx="7060112" cy="48665"/>
          </a:xfrm>
        </p:grpSpPr>
        <p:sp>
          <p:nvSpPr>
            <p:cNvPr id="2620" name="Google Shape;2620;p128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Tahoma"/>
                <a:buNone/>
              </a:pPr>
              <a:endParaRPr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1" name="Google Shape;2621;p128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Tahoma"/>
                <a:buNone/>
              </a:pPr>
              <a:endParaRPr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2" name="Google Shape;2622;p128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Tahoma"/>
                <a:buNone/>
              </a:pPr>
              <a:endParaRPr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623" name="Google Shape;2623;p128" descr="Picture 7.png"/>
          <p:cNvPicPr preferRelativeResize="0"/>
          <p:nvPr/>
        </p:nvPicPr>
        <p:blipFill rotWithShape="1">
          <a:blip r:embed="rId2">
            <a:alphaModFix/>
          </a:blip>
          <a:srcRect l="1923" b="5335"/>
          <a:stretch/>
        </p:blipFill>
        <p:spPr>
          <a:xfrm>
            <a:off x="6629401" y="0"/>
            <a:ext cx="2193925" cy="692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24" name="Google Shape;2624;p128"/>
          <p:cNvGrpSpPr/>
          <p:nvPr/>
        </p:nvGrpSpPr>
        <p:grpSpPr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2625" name="Google Shape;2625;p128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Tahoma"/>
                <a:buNone/>
              </a:pPr>
              <a:endParaRPr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6" name="Google Shape;2626;p128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Tahoma"/>
                <a:buNone/>
              </a:pPr>
              <a:endParaRPr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7" name="Google Shape;2627;p128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Tahoma"/>
                <a:buNone/>
              </a:pPr>
              <a:endParaRPr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628" name="Google Shape;2628;p128"/>
          <p:cNvGrpSpPr/>
          <p:nvPr/>
        </p:nvGrpSpPr>
        <p:grpSpPr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2629" name="Google Shape;2629;p128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Tahoma"/>
                <a:buNone/>
              </a:pPr>
              <a:endParaRPr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0" name="Google Shape;2630;p128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Tahoma"/>
                <a:buNone/>
              </a:pPr>
              <a:endParaRPr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1" name="Google Shape;2631;p128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Tahoma"/>
                <a:buNone/>
              </a:pPr>
              <a:endParaRPr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632" name="Google Shape;2632;p128"/>
          <p:cNvSpPr txBox="1">
            <a:spLocks noGrp="1"/>
          </p:cNvSpPr>
          <p:nvPr>
            <p:ph type="body" idx="1"/>
          </p:nvPr>
        </p:nvSpPr>
        <p:spPr>
          <a:xfrm>
            <a:off x="304800" y="1493839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01141"/>
              </a:buClr>
              <a:buSzPts val="1800"/>
              <a:buFont typeface="Arial"/>
              <a:buNone/>
              <a:defRPr sz="1800"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sz="1200">
                <a:latin typeface="Arial"/>
                <a:ea typeface="Arial"/>
                <a:cs typeface="Arial"/>
                <a:sym typeface="Arial"/>
              </a:defRPr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33" name="Google Shape;2633;p128"/>
          <p:cNvSpPr txBox="1">
            <a:spLocks noGrp="1"/>
          </p:cNvSpPr>
          <p:nvPr>
            <p:ph type="body" idx="2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5" name="Google Shape;2635;p394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636" name="Google Shape;2636;p394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37" name="Google Shape;2637;p39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2638" name="Google Shape;2638;p39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2639" name="Google Shape;2639;p39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1" name="Google Shape;2641;p395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642" name="Google Shape;2642;p395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43" name="Google Shape;2643;p39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2644" name="Google Shape;2644;p39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2645" name="Google Shape;2645;p39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7" name="Google Shape;2647;p39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648" name="Google Shape;2648;p39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2649" name="Google Shape;2649;p396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2650" name="Google Shape;2650;p39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2651" name="Google Shape;2651;p39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2652" name="Google Shape;2652;p39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9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655" name="Google Shape;2655;p397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2656" name="Google Shape;2656;p397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2657" name="Google Shape;2657;p397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2658" name="Google Shape;2658;p397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2659" name="Google Shape;2659;p39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2660" name="Google Shape;2660;p39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2661" name="Google Shape;2661;p39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3" name="Google Shape;2663;p39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664" name="Google Shape;2664;p39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2665" name="Google Shape;2665;p39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2666" name="Google Shape;2666;p39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8" name="Google Shape;2668;p39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2669" name="Google Shape;2669;p39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2670" name="Google Shape;2670;p39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400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673" name="Google Shape;2673;p400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2674" name="Google Shape;2674;p400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2675" name="Google Shape;2675;p40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2676" name="Google Shape;2676;p40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2677" name="Google Shape;2677;p40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2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9" name="Google Shape;2679;p401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680" name="Google Shape;2680;p401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2681" name="Google Shape;2681;p401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2682" name="Google Shape;2682;p40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2683" name="Google Shape;2683;p40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2684" name="Google Shape;2684;p40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2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6" name="Google Shape;2686;p40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687" name="Google Shape;2687;p402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88" name="Google Shape;2688;p40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2689" name="Google Shape;2689;p40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2690" name="Google Shape;2690;p40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53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75" name="Google Shape;275;p153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276" name="Google Shape;276;p153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277" name="Google Shape;277;p15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278" name="Google Shape;278;p15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279" name="Google Shape;279;p15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2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2" name="Google Shape;2692;p403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693" name="Google Shape;2693;p403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94" name="Google Shape;2694;p40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2695" name="Google Shape;2695;p40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2696" name="Google Shape;2696;p40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Section Header">
  <p:cSld name="1_Section Header">
    <p:spTree>
      <p:nvGrpSpPr>
        <p:cNvPr id="1" name="Shape 2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8" name="Google Shape;2698;p404" descr="\\Server\D\jyoti\FI023_BITS_v1\styleguide img\IMG_5627_b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99" name="Google Shape;2699;p404"/>
          <p:cNvSpPr/>
          <p:nvPr/>
        </p:nvSpPr>
        <p:spPr>
          <a:xfrm>
            <a:off x="0" y="4281488"/>
            <a:ext cx="9144000" cy="2576512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ahoma"/>
              <a:buNone/>
            </a:pPr>
            <a:endParaRPr sz="16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00" name="Google Shape;2700;p404" descr="Picture 7.png"/>
          <p:cNvPicPr preferRelativeResize="0"/>
          <p:nvPr/>
        </p:nvPicPr>
        <p:blipFill rotWithShape="1">
          <a:blip r:embed="rId3">
            <a:alphaModFix/>
          </a:blip>
          <a:srcRect l="1923" b="5335"/>
          <a:stretch/>
        </p:blipFill>
        <p:spPr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</p:spPr>
      </p:pic>
      <p:sp>
        <p:nvSpPr>
          <p:cNvPr id="2701" name="Google Shape;2701;p404"/>
          <p:cNvSpPr/>
          <p:nvPr/>
        </p:nvSpPr>
        <p:spPr>
          <a:xfrm>
            <a:off x="2882900" y="677545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ahoma"/>
              <a:buNone/>
            </a:pPr>
            <a:endParaRPr sz="16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02" name="Google Shape;2702;p404"/>
          <p:cNvSpPr/>
          <p:nvPr/>
        </p:nvSpPr>
        <p:spPr>
          <a:xfrm>
            <a:off x="-12700" y="677545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ahoma"/>
              <a:buNone/>
            </a:pPr>
            <a:endParaRPr sz="16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03" name="Google Shape;2703;p404"/>
          <p:cNvSpPr/>
          <p:nvPr/>
        </p:nvSpPr>
        <p:spPr>
          <a:xfrm>
            <a:off x="5778500" y="677545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ahoma"/>
              <a:buNone/>
            </a:pPr>
            <a:endParaRPr sz="16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04" name="Google Shape;2704;p404"/>
          <p:cNvSpPr txBox="1"/>
          <p:nvPr/>
        </p:nvSpPr>
        <p:spPr>
          <a:xfrm>
            <a:off x="6858000" y="762000"/>
            <a:ext cx="2209800" cy="554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900"/>
              <a:buFont typeface="Arial"/>
              <a:buNone/>
            </a:pPr>
            <a:r>
              <a:rPr lang="en-US" sz="2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BITS</a:t>
            </a:r>
            <a:r>
              <a:rPr lang="en-US" sz="2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Pilani</a:t>
            </a:r>
            <a:endParaRPr/>
          </a:p>
        </p:txBody>
      </p:sp>
      <p:sp>
        <p:nvSpPr>
          <p:cNvPr id="2705" name="Google Shape;2705;p404"/>
          <p:cNvSpPr txBox="1"/>
          <p:nvPr/>
        </p:nvSpPr>
        <p:spPr>
          <a:xfrm>
            <a:off x="7086600" y="1171575"/>
            <a:ext cx="1905000" cy="27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Pilani Campus</a:t>
            </a:r>
            <a:endParaRPr/>
          </a:p>
        </p:txBody>
      </p:sp>
      <p:sp>
        <p:nvSpPr>
          <p:cNvPr id="2706" name="Google Shape;2706;p404"/>
          <p:cNvSpPr txBox="1">
            <a:spLocks noGrp="1"/>
          </p:cNvSpPr>
          <p:nvPr>
            <p:ph type="body" idx="1"/>
          </p:nvPr>
        </p:nvSpPr>
        <p:spPr>
          <a:xfrm>
            <a:off x="304800" y="4648200"/>
            <a:ext cx="84582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4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le and Content">
  <p:cSld name="2_Title and Content">
    <p:spTree>
      <p:nvGrpSpPr>
        <p:cNvPr id="1" name="Shape 2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8" name="Google Shape;2708;p405"/>
          <p:cNvPicPr preferRelativeResize="0"/>
          <p:nvPr/>
        </p:nvPicPr>
        <p:blipFill rotWithShape="1">
          <a:blip r:embed="rId2">
            <a:alphaModFix amt="50000"/>
          </a:blip>
          <a:srcRect l="177" t="-543" r="177" b="-542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9" name="Google Shape;2709;p40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817420"/>
            <a:ext cx="9144000" cy="40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0" name="Google Shape;2710;p40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60569"/>
            <a:ext cx="8001000" cy="764364"/>
          </a:xfrm>
          <a:prstGeom prst="rect">
            <a:avLst/>
          </a:prstGeom>
          <a:noFill/>
          <a:ln>
            <a:noFill/>
          </a:ln>
        </p:spPr>
      </p:pic>
      <p:sp>
        <p:nvSpPr>
          <p:cNvPr id="2711" name="Google Shape;2711;p405"/>
          <p:cNvSpPr txBox="1"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Helvetica Neue"/>
              <a:buNone/>
              <a:defRPr sz="24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712" name="Google Shape;2712;p405"/>
          <p:cNvSpPr txBox="1">
            <a:spLocks noGrp="1"/>
          </p:cNvSpPr>
          <p:nvPr>
            <p:ph type="body" idx="1"/>
          </p:nvPr>
        </p:nvSpPr>
        <p:spPr>
          <a:xfrm>
            <a:off x="643304" y="1600202"/>
            <a:ext cx="7620000" cy="2728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432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295275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Char char="•"/>
              <a:defRPr sz="105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13" name="Google Shape;2713;p405"/>
          <p:cNvSpPr txBox="1">
            <a:spLocks noGrp="1"/>
          </p:cNvSpPr>
          <p:nvPr>
            <p:ph type="body" idx="2"/>
          </p:nvPr>
        </p:nvSpPr>
        <p:spPr>
          <a:xfrm>
            <a:off x="246935" y="1143002"/>
            <a:ext cx="8397717" cy="395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00"/>
              </a:spcBef>
              <a:spcAft>
                <a:spcPts val="0"/>
              </a:spcAft>
              <a:buClr>
                <a:srgbClr val="1C1573"/>
              </a:buClr>
              <a:buSzPts val="1500"/>
              <a:buNone/>
              <a:defRPr sz="1500"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rgbClr val="1C1573"/>
              </a:buClr>
              <a:buSzPts val="2800"/>
              <a:buChar char="–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rgbClr val="1C1573"/>
              </a:buClr>
              <a:buSzPts val="2400"/>
              <a:buChar char="•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rgbClr val="1C1573"/>
              </a:buClr>
              <a:buSzPts val="2000"/>
              <a:buChar char="–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rgbClr val="1C1573"/>
              </a:buClr>
              <a:buSzPts val="2000"/>
              <a:buChar char="»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Title and Content">
  <p:cSld name="3_Title and Content">
    <p:spTree>
      <p:nvGrpSpPr>
        <p:cNvPr id="1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5" name="Google Shape;2715;p406"/>
          <p:cNvPicPr preferRelativeResize="0"/>
          <p:nvPr/>
        </p:nvPicPr>
        <p:blipFill rotWithShape="1">
          <a:blip r:embed="rId2">
            <a:alphaModFix amt="50000"/>
          </a:blip>
          <a:srcRect l="177" t="-543" r="177" b="-542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6" name="Google Shape;2716;p40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817420"/>
            <a:ext cx="9144000" cy="40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7" name="Google Shape;2717;p40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60569"/>
            <a:ext cx="8001000" cy="764364"/>
          </a:xfrm>
          <a:prstGeom prst="rect">
            <a:avLst/>
          </a:prstGeom>
          <a:noFill/>
          <a:ln>
            <a:noFill/>
          </a:ln>
        </p:spPr>
      </p:pic>
      <p:sp>
        <p:nvSpPr>
          <p:cNvPr id="2718" name="Google Shape;2718;p406"/>
          <p:cNvSpPr txBox="1"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Helvetica Neue"/>
              <a:buNone/>
              <a:defRPr sz="24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719" name="Google Shape;2719;p406"/>
          <p:cNvSpPr txBox="1">
            <a:spLocks noGrp="1"/>
          </p:cNvSpPr>
          <p:nvPr>
            <p:ph type="body" idx="1"/>
          </p:nvPr>
        </p:nvSpPr>
        <p:spPr>
          <a:xfrm>
            <a:off x="643304" y="1600202"/>
            <a:ext cx="7620000" cy="2728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432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295275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Char char="•"/>
              <a:defRPr sz="105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20" name="Google Shape;2720;p406"/>
          <p:cNvSpPr txBox="1">
            <a:spLocks noGrp="1"/>
          </p:cNvSpPr>
          <p:nvPr>
            <p:ph type="body" idx="2"/>
          </p:nvPr>
        </p:nvSpPr>
        <p:spPr>
          <a:xfrm>
            <a:off x="246935" y="1143002"/>
            <a:ext cx="8397717" cy="395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00"/>
              </a:spcBef>
              <a:spcAft>
                <a:spcPts val="0"/>
              </a:spcAft>
              <a:buClr>
                <a:srgbClr val="1C1573"/>
              </a:buClr>
              <a:buSzPts val="1500"/>
              <a:buNone/>
              <a:defRPr sz="1500"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rgbClr val="1C1573"/>
              </a:buClr>
              <a:buSzPts val="2800"/>
              <a:buChar char="–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rgbClr val="1C1573"/>
              </a:buClr>
              <a:buSzPts val="2400"/>
              <a:buChar char="•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rgbClr val="1C1573"/>
              </a:buClr>
              <a:buSzPts val="2000"/>
              <a:buChar char="–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rgbClr val="1C1573"/>
              </a:buClr>
              <a:buSzPts val="2000"/>
              <a:buChar char="»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Title and Content">
  <p:cSld name="4_Title and Content">
    <p:spTree>
      <p:nvGrpSpPr>
        <p:cNvPr id="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2" name="Google Shape;2722;p407"/>
          <p:cNvPicPr preferRelativeResize="0"/>
          <p:nvPr/>
        </p:nvPicPr>
        <p:blipFill rotWithShape="1">
          <a:blip r:embed="rId2">
            <a:alphaModFix amt="50000"/>
          </a:blip>
          <a:srcRect l="177" t="-543" r="177" b="-542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3" name="Google Shape;2723;p40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817420"/>
            <a:ext cx="9144000" cy="40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4" name="Google Shape;2724;p40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60569"/>
            <a:ext cx="8001000" cy="764364"/>
          </a:xfrm>
          <a:prstGeom prst="rect">
            <a:avLst/>
          </a:prstGeom>
          <a:noFill/>
          <a:ln>
            <a:noFill/>
          </a:ln>
        </p:spPr>
      </p:pic>
      <p:sp>
        <p:nvSpPr>
          <p:cNvPr id="2725" name="Google Shape;2725;p407"/>
          <p:cNvSpPr txBox="1"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Helvetica Neue"/>
              <a:buNone/>
              <a:defRPr sz="24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726" name="Google Shape;2726;p407"/>
          <p:cNvSpPr txBox="1">
            <a:spLocks noGrp="1"/>
          </p:cNvSpPr>
          <p:nvPr>
            <p:ph type="body" idx="1"/>
          </p:nvPr>
        </p:nvSpPr>
        <p:spPr>
          <a:xfrm>
            <a:off x="643304" y="1600202"/>
            <a:ext cx="7620000" cy="2728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432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295275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Char char="•"/>
              <a:defRPr sz="105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27" name="Google Shape;2727;p407"/>
          <p:cNvSpPr txBox="1">
            <a:spLocks noGrp="1"/>
          </p:cNvSpPr>
          <p:nvPr>
            <p:ph type="body" idx="2"/>
          </p:nvPr>
        </p:nvSpPr>
        <p:spPr>
          <a:xfrm>
            <a:off x="246935" y="1143002"/>
            <a:ext cx="8397717" cy="395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00"/>
              </a:spcBef>
              <a:spcAft>
                <a:spcPts val="0"/>
              </a:spcAft>
              <a:buClr>
                <a:srgbClr val="1C1573"/>
              </a:buClr>
              <a:buSzPts val="1500"/>
              <a:buNone/>
              <a:defRPr sz="1500"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rgbClr val="1C1573"/>
              </a:buClr>
              <a:buSzPts val="2800"/>
              <a:buChar char="–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rgbClr val="1C1573"/>
              </a:buClr>
              <a:buSzPts val="2400"/>
              <a:buChar char="•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rgbClr val="1C1573"/>
              </a:buClr>
              <a:buSzPts val="2000"/>
              <a:buChar char="–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rgbClr val="1C1573"/>
              </a:buClr>
              <a:buSzPts val="2000"/>
              <a:buChar char="»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Title and Content">
  <p:cSld name="5_Title and Content">
    <p:spTree>
      <p:nvGrpSpPr>
        <p:cNvPr id="1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9" name="Google Shape;2729;p408"/>
          <p:cNvPicPr preferRelativeResize="0"/>
          <p:nvPr/>
        </p:nvPicPr>
        <p:blipFill rotWithShape="1">
          <a:blip r:embed="rId2">
            <a:alphaModFix amt="50000"/>
          </a:blip>
          <a:srcRect l="177" t="-543" r="177" b="-542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0" name="Google Shape;2730;p40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817420"/>
            <a:ext cx="9144000" cy="40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1" name="Google Shape;2731;p40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60569"/>
            <a:ext cx="8001000" cy="764364"/>
          </a:xfrm>
          <a:prstGeom prst="rect">
            <a:avLst/>
          </a:prstGeom>
          <a:noFill/>
          <a:ln>
            <a:noFill/>
          </a:ln>
        </p:spPr>
      </p:pic>
      <p:sp>
        <p:nvSpPr>
          <p:cNvPr id="2732" name="Google Shape;2732;p408"/>
          <p:cNvSpPr txBox="1"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Helvetica Neue"/>
              <a:buNone/>
              <a:defRPr sz="24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733" name="Google Shape;2733;p408"/>
          <p:cNvSpPr txBox="1">
            <a:spLocks noGrp="1"/>
          </p:cNvSpPr>
          <p:nvPr>
            <p:ph type="body" idx="1"/>
          </p:nvPr>
        </p:nvSpPr>
        <p:spPr>
          <a:xfrm>
            <a:off x="643304" y="1600202"/>
            <a:ext cx="7620000" cy="2728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432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295275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Char char="•"/>
              <a:defRPr sz="105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34" name="Google Shape;2734;p408"/>
          <p:cNvSpPr txBox="1">
            <a:spLocks noGrp="1"/>
          </p:cNvSpPr>
          <p:nvPr>
            <p:ph type="body" idx="2"/>
          </p:nvPr>
        </p:nvSpPr>
        <p:spPr>
          <a:xfrm>
            <a:off x="246935" y="1143002"/>
            <a:ext cx="8397717" cy="395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00"/>
              </a:spcBef>
              <a:spcAft>
                <a:spcPts val="0"/>
              </a:spcAft>
              <a:buClr>
                <a:srgbClr val="1C1573"/>
              </a:buClr>
              <a:buSzPts val="1500"/>
              <a:buNone/>
              <a:defRPr sz="1500"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rgbClr val="1C1573"/>
              </a:buClr>
              <a:buSzPts val="2800"/>
              <a:buChar char="–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rgbClr val="1C1573"/>
              </a:buClr>
              <a:buSzPts val="2400"/>
              <a:buChar char="•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rgbClr val="1C1573"/>
              </a:buClr>
              <a:buSzPts val="2000"/>
              <a:buChar char="–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rgbClr val="1C1573"/>
              </a:buClr>
              <a:buSzPts val="2000"/>
              <a:buChar char="»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Title and Content">
  <p:cSld name="6_Title and Content">
    <p:spTree>
      <p:nvGrpSpPr>
        <p:cNvPr id="1" name="Shape 2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6" name="Google Shape;2736;p409"/>
          <p:cNvPicPr preferRelativeResize="0"/>
          <p:nvPr/>
        </p:nvPicPr>
        <p:blipFill rotWithShape="1">
          <a:blip r:embed="rId2">
            <a:alphaModFix amt="50000"/>
          </a:blip>
          <a:srcRect l="177" t="-543" r="177" b="-542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7" name="Google Shape;2737;p40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817420"/>
            <a:ext cx="9144000" cy="40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8" name="Google Shape;2738;p40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60569"/>
            <a:ext cx="8001000" cy="764364"/>
          </a:xfrm>
          <a:prstGeom prst="rect">
            <a:avLst/>
          </a:prstGeom>
          <a:noFill/>
          <a:ln>
            <a:noFill/>
          </a:ln>
        </p:spPr>
      </p:pic>
      <p:sp>
        <p:nvSpPr>
          <p:cNvPr id="2739" name="Google Shape;2739;p409"/>
          <p:cNvSpPr txBox="1"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Helvetica Neue"/>
              <a:buNone/>
              <a:defRPr sz="24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740" name="Google Shape;2740;p409"/>
          <p:cNvSpPr txBox="1">
            <a:spLocks noGrp="1"/>
          </p:cNvSpPr>
          <p:nvPr>
            <p:ph type="body" idx="1"/>
          </p:nvPr>
        </p:nvSpPr>
        <p:spPr>
          <a:xfrm>
            <a:off x="643304" y="1600202"/>
            <a:ext cx="7620000" cy="2728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432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295275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Char char="•"/>
              <a:defRPr sz="105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41" name="Google Shape;2741;p409"/>
          <p:cNvSpPr txBox="1">
            <a:spLocks noGrp="1"/>
          </p:cNvSpPr>
          <p:nvPr>
            <p:ph type="body" idx="2"/>
          </p:nvPr>
        </p:nvSpPr>
        <p:spPr>
          <a:xfrm>
            <a:off x="246935" y="1143002"/>
            <a:ext cx="8397717" cy="395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00"/>
              </a:spcBef>
              <a:spcAft>
                <a:spcPts val="0"/>
              </a:spcAft>
              <a:buClr>
                <a:srgbClr val="1C1573"/>
              </a:buClr>
              <a:buSzPts val="1500"/>
              <a:buNone/>
              <a:defRPr sz="1500"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rgbClr val="1C1573"/>
              </a:buClr>
              <a:buSzPts val="2800"/>
              <a:buChar char="–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rgbClr val="1C1573"/>
              </a:buClr>
              <a:buSzPts val="2400"/>
              <a:buChar char="•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rgbClr val="1C1573"/>
              </a:buClr>
              <a:buSzPts val="2000"/>
              <a:buChar char="–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rgbClr val="1C1573"/>
              </a:buClr>
              <a:buSzPts val="2000"/>
              <a:buChar char="»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_Title and Content">
  <p:cSld name="10_Title and Content">
    <p:spTree>
      <p:nvGrpSpPr>
        <p:cNvPr id="1" name="Shape 2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3" name="Google Shape;2743;p410"/>
          <p:cNvPicPr preferRelativeResize="0"/>
          <p:nvPr/>
        </p:nvPicPr>
        <p:blipFill rotWithShape="1">
          <a:blip r:embed="rId2">
            <a:alphaModFix amt="50000"/>
          </a:blip>
          <a:srcRect l="177" t="-543" r="177" b="-542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4" name="Google Shape;2744;p4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817420"/>
            <a:ext cx="9144000" cy="40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5" name="Google Shape;2745;p4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60569"/>
            <a:ext cx="8001000" cy="764364"/>
          </a:xfrm>
          <a:prstGeom prst="rect">
            <a:avLst/>
          </a:prstGeom>
          <a:noFill/>
          <a:ln>
            <a:noFill/>
          </a:ln>
        </p:spPr>
      </p:pic>
      <p:sp>
        <p:nvSpPr>
          <p:cNvPr id="2746" name="Google Shape;2746;p410"/>
          <p:cNvSpPr txBox="1"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Helvetica Neue"/>
              <a:buNone/>
              <a:defRPr sz="24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747" name="Google Shape;2747;p410"/>
          <p:cNvSpPr txBox="1">
            <a:spLocks noGrp="1"/>
          </p:cNvSpPr>
          <p:nvPr>
            <p:ph type="body" idx="1"/>
          </p:nvPr>
        </p:nvSpPr>
        <p:spPr>
          <a:xfrm>
            <a:off x="643304" y="1600202"/>
            <a:ext cx="7620000" cy="2728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432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295275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Char char="•"/>
              <a:defRPr sz="105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48" name="Google Shape;2748;p410"/>
          <p:cNvSpPr txBox="1">
            <a:spLocks noGrp="1"/>
          </p:cNvSpPr>
          <p:nvPr>
            <p:ph type="body" idx="2"/>
          </p:nvPr>
        </p:nvSpPr>
        <p:spPr>
          <a:xfrm>
            <a:off x="246935" y="1143002"/>
            <a:ext cx="8397717" cy="395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00"/>
              </a:spcBef>
              <a:spcAft>
                <a:spcPts val="0"/>
              </a:spcAft>
              <a:buClr>
                <a:srgbClr val="1C1573"/>
              </a:buClr>
              <a:buSzPts val="1500"/>
              <a:buNone/>
              <a:defRPr sz="1500"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rgbClr val="1C1573"/>
              </a:buClr>
              <a:buSzPts val="2800"/>
              <a:buChar char="–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rgbClr val="1C1573"/>
              </a:buClr>
              <a:buSzPts val="2400"/>
              <a:buChar char="•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rgbClr val="1C1573"/>
              </a:buClr>
              <a:buSzPts val="2000"/>
              <a:buChar char="–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rgbClr val="1C1573"/>
              </a:buClr>
              <a:buSzPts val="2000"/>
              <a:buChar char="»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_Title and Content">
  <p:cSld name="11_Title and Content">
    <p:spTree>
      <p:nvGrpSpPr>
        <p:cNvPr id="1" name="Shape 2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0" name="Google Shape;2750;p411"/>
          <p:cNvPicPr preferRelativeResize="0"/>
          <p:nvPr/>
        </p:nvPicPr>
        <p:blipFill rotWithShape="1">
          <a:blip r:embed="rId2">
            <a:alphaModFix amt="50000"/>
          </a:blip>
          <a:srcRect l="177" t="-543" r="177" b="-542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1" name="Google Shape;2751;p4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817420"/>
            <a:ext cx="9144000" cy="40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2" name="Google Shape;2752;p4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60569"/>
            <a:ext cx="8001000" cy="764364"/>
          </a:xfrm>
          <a:prstGeom prst="rect">
            <a:avLst/>
          </a:prstGeom>
          <a:noFill/>
          <a:ln>
            <a:noFill/>
          </a:ln>
        </p:spPr>
      </p:pic>
      <p:sp>
        <p:nvSpPr>
          <p:cNvPr id="2753" name="Google Shape;2753;p411"/>
          <p:cNvSpPr txBox="1"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Helvetica Neue"/>
              <a:buNone/>
              <a:defRPr sz="24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754" name="Google Shape;2754;p411"/>
          <p:cNvSpPr txBox="1">
            <a:spLocks noGrp="1"/>
          </p:cNvSpPr>
          <p:nvPr>
            <p:ph type="body" idx="1"/>
          </p:nvPr>
        </p:nvSpPr>
        <p:spPr>
          <a:xfrm>
            <a:off x="643304" y="1600202"/>
            <a:ext cx="7620000" cy="2728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432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295275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Char char="•"/>
              <a:defRPr sz="105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55" name="Google Shape;2755;p411"/>
          <p:cNvSpPr txBox="1">
            <a:spLocks noGrp="1"/>
          </p:cNvSpPr>
          <p:nvPr>
            <p:ph type="body" idx="2"/>
          </p:nvPr>
        </p:nvSpPr>
        <p:spPr>
          <a:xfrm>
            <a:off x="246935" y="1143002"/>
            <a:ext cx="8397717" cy="395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00"/>
              </a:spcBef>
              <a:spcAft>
                <a:spcPts val="0"/>
              </a:spcAft>
              <a:buClr>
                <a:srgbClr val="1C1573"/>
              </a:buClr>
              <a:buSzPts val="1500"/>
              <a:buNone/>
              <a:defRPr sz="1500"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rgbClr val="1C1573"/>
              </a:buClr>
              <a:buSzPts val="2800"/>
              <a:buChar char="–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rgbClr val="1C1573"/>
              </a:buClr>
              <a:buSzPts val="2400"/>
              <a:buChar char="•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rgbClr val="1C1573"/>
              </a:buClr>
              <a:buSzPts val="2000"/>
              <a:buChar char="–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rgbClr val="1C1573"/>
              </a:buClr>
              <a:buSzPts val="2000"/>
              <a:buChar char="»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_Title and Content">
  <p:cSld name="12_Title and Content">
    <p:spTree>
      <p:nvGrpSpPr>
        <p:cNvPr id="1" name="Shape 2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7" name="Google Shape;2757;p412"/>
          <p:cNvPicPr preferRelativeResize="0"/>
          <p:nvPr/>
        </p:nvPicPr>
        <p:blipFill rotWithShape="1">
          <a:blip r:embed="rId2">
            <a:alphaModFix amt="50000"/>
          </a:blip>
          <a:srcRect l="177" t="-543" r="177" b="-542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8" name="Google Shape;2758;p4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817420"/>
            <a:ext cx="9144000" cy="40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9" name="Google Shape;2759;p4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60569"/>
            <a:ext cx="8001000" cy="764364"/>
          </a:xfrm>
          <a:prstGeom prst="rect">
            <a:avLst/>
          </a:prstGeom>
          <a:noFill/>
          <a:ln>
            <a:noFill/>
          </a:ln>
        </p:spPr>
      </p:pic>
      <p:sp>
        <p:nvSpPr>
          <p:cNvPr id="2760" name="Google Shape;2760;p412"/>
          <p:cNvSpPr txBox="1"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Helvetica Neue"/>
              <a:buNone/>
              <a:defRPr sz="24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761" name="Google Shape;2761;p412"/>
          <p:cNvSpPr txBox="1">
            <a:spLocks noGrp="1"/>
          </p:cNvSpPr>
          <p:nvPr>
            <p:ph type="body" idx="1"/>
          </p:nvPr>
        </p:nvSpPr>
        <p:spPr>
          <a:xfrm>
            <a:off x="643304" y="1600202"/>
            <a:ext cx="7620000" cy="2728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432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295275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Char char="•"/>
              <a:defRPr sz="105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62" name="Google Shape;2762;p412"/>
          <p:cNvSpPr txBox="1">
            <a:spLocks noGrp="1"/>
          </p:cNvSpPr>
          <p:nvPr>
            <p:ph type="body" idx="2"/>
          </p:nvPr>
        </p:nvSpPr>
        <p:spPr>
          <a:xfrm>
            <a:off x="246935" y="1143002"/>
            <a:ext cx="8397717" cy="395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00"/>
              </a:spcBef>
              <a:spcAft>
                <a:spcPts val="0"/>
              </a:spcAft>
              <a:buClr>
                <a:srgbClr val="1C1573"/>
              </a:buClr>
              <a:buSzPts val="1500"/>
              <a:buNone/>
              <a:defRPr sz="1500"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rgbClr val="1C1573"/>
              </a:buClr>
              <a:buSzPts val="2800"/>
              <a:buChar char="–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rgbClr val="1C1573"/>
              </a:buClr>
              <a:buSzPts val="2400"/>
              <a:buChar char="•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rgbClr val="1C1573"/>
              </a:buClr>
              <a:buSzPts val="2000"/>
              <a:buChar char="–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rgbClr val="1C1573"/>
              </a:buClr>
              <a:buSzPts val="2000"/>
              <a:buChar char="»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54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82" name="Google Shape;282;p154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283" name="Google Shape;283;p154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284" name="Google Shape;284;p15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285" name="Google Shape;285;p15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286" name="Google Shape;286;p15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_Title and Content">
  <p:cSld name="13_Title and Content">
    <p:spTree>
      <p:nvGrpSpPr>
        <p:cNvPr id="1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4" name="Google Shape;2764;p413"/>
          <p:cNvPicPr preferRelativeResize="0"/>
          <p:nvPr/>
        </p:nvPicPr>
        <p:blipFill rotWithShape="1">
          <a:blip r:embed="rId2">
            <a:alphaModFix amt="50000"/>
          </a:blip>
          <a:srcRect l="177" t="-543" r="177" b="-542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5" name="Google Shape;2765;p4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817420"/>
            <a:ext cx="9144000" cy="40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6" name="Google Shape;2766;p4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60569"/>
            <a:ext cx="8001000" cy="764364"/>
          </a:xfrm>
          <a:prstGeom prst="rect">
            <a:avLst/>
          </a:prstGeom>
          <a:noFill/>
          <a:ln>
            <a:noFill/>
          </a:ln>
        </p:spPr>
      </p:pic>
      <p:sp>
        <p:nvSpPr>
          <p:cNvPr id="2767" name="Google Shape;2767;p413"/>
          <p:cNvSpPr txBox="1"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Helvetica Neue"/>
              <a:buNone/>
              <a:defRPr sz="24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768" name="Google Shape;2768;p413"/>
          <p:cNvSpPr txBox="1">
            <a:spLocks noGrp="1"/>
          </p:cNvSpPr>
          <p:nvPr>
            <p:ph type="body" idx="1"/>
          </p:nvPr>
        </p:nvSpPr>
        <p:spPr>
          <a:xfrm>
            <a:off x="643304" y="1600202"/>
            <a:ext cx="7620000" cy="2728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432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295275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Char char="•"/>
              <a:defRPr sz="105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69" name="Google Shape;2769;p413"/>
          <p:cNvSpPr txBox="1">
            <a:spLocks noGrp="1"/>
          </p:cNvSpPr>
          <p:nvPr>
            <p:ph type="body" idx="2"/>
          </p:nvPr>
        </p:nvSpPr>
        <p:spPr>
          <a:xfrm>
            <a:off x="246935" y="1143002"/>
            <a:ext cx="8397717" cy="395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00"/>
              </a:spcBef>
              <a:spcAft>
                <a:spcPts val="0"/>
              </a:spcAft>
              <a:buClr>
                <a:srgbClr val="1C1573"/>
              </a:buClr>
              <a:buSzPts val="1500"/>
              <a:buNone/>
              <a:defRPr sz="1500"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rgbClr val="1C1573"/>
              </a:buClr>
              <a:buSzPts val="2800"/>
              <a:buChar char="–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rgbClr val="1C1573"/>
              </a:buClr>
              <a:buSzPts val="2400"/>
              <a:buChar char="•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rgbClr val="1C1573"/>
              </a:buClr>
              <a:buSzPts val="2000"/>
              <a:buChar char="–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rgbClr val="1C1573"/>
              </a:buClr>
              <a:buSzPts val="2000"/>
              <a:buChar char="»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_Title and Content">
  <p:cSld name="14_Title and Content">
    <p:spTree>
      <p:nvGrpSpPr>
        <p:cNvPr id="1" name="Shape 2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1" name="Google Shape;2771;p414"/>
          <p:cNvPicPr preferRelativeResize="0"/>
          <p:nvPr/>
        </p:nvPicPr>
        <p:blipFill rotWithShape="1">
          <a:blip r:embed="rId2">
            <a:alphaModFix amt="50000"/>
          </a:blip>
          <a:srcRect l="177" t="-543" r="177" b="-542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2" name="Google Shape;2772;p4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817420"/>
            <a:ext cx="9144000" cy="40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3" name="Google Shape;2773;p4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60569"/>
            <a:ext cx="8001000" cy="764364"/>
          </a:xfrm>
          <a:prstGeom prst="rect">
            <a:avLst/>
          </a:prstGeom>
          <a:noFill/>
          <a:ln>
            <a:noFill/>
          </a:ln>
        </p:spPr>
      </p:pic>
      <p:sp>
        <p:nvSpPr>
          <p:cNvPr id="2774" name="Google Shape;2774;p414"/>
          <p:cNvSpPr txBox="1"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Helvetica Neue"/>
              <a:buNone/>
              <a:defRPr sz="24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775" name="Google Shape;2775;p414"/>
          <p:cNvSpPr txBox="1">
            <a:spLocks noGrp="1"/>
          </p:cNvSpPr>
          <p:nvPr>
            <p:ph type="body" idx="1"/>
          </p:nvPr>
        </p:nvSpPr>
        <p:spPr>
          <a:xfrm>
            <a:off x="643304" y="1600202"/>
            <a:ext cx="7620000" cy="2728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432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295275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Char char="•"/>
              <a:defRPr sz="105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76" name="Google Shape;2776;p414"/>
          <p:cNvSpPr txBox="1">
            <a:spLocks noGrp="1"/>
          </p:cNvSpPr>
          <p:nvPr>
            <p:ph type="body" idx="2"/>
          </p:nvPr>
        </p:nvSpPr>
        <p:spPr>
          <a:xfrm>
            <a:off x="246935" y="1143002"/>
            <a:ext cx="8397717" cy="395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00"/>
              </a:spcBef>
              <a:spcAft>
                <a:spcPts val="0"/>
              </a:spcAft>
              <a:buClr>
                <a:srgbClr val="1C1573"/>
              </a:buClr>
              <a:buSzPts val="1500"/>
              <a:buNone/>
              <a:defRPr sz="1500"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rgbClr val="1C1573"/>
              </a:buClr>
              <a:buSzPts val="2800"/>
              <a:buChar char="–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rgbClr val="1C1573"/>
              </a:buClr>
              <a:buSzPts val="2400"/>
              <a:buChar char="•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rgbClr val="1C1573"/>
              </a:buClr>
              <a:buSzPts val="2000"/>
              <a:buChar char="–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rgbClr val="1C1573"/>
              </a:buClr>
              <a:buSzPts val="2000"/>
              <a:buChar char="»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_Title and Content">
  <p:cSld name="15_Title and Content">
    <p:spTree>
      <p:nvGrpSpPr>
        <p:cNvPr id="1" name="Shape 2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8" name="Google Shape;2778;p415"/>
          <p:cNvPicPr preferRelativeResize="0"/>
          <p:nvPr/>
        </p:nvPicPr>
        <p:blipFill rotWithShape="1">
          <a:blip r:embed="rId2">
            <a:alphaModFix amt="50000"/>
          </a:blip>
          <a:srcRect l="177" t="-543" r="177" b="-542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9" name="Google Shape;2779;p4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817420"/>
            <a:ext cx="9144000" cy="40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0" name="Google Shape;2780;p4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60569"/>
            <a:ext cx="8001000" cy="764364"/>
          </a:xfrm>
          <a:prstGeom prst="rect">
            <a:avLst/>
          </a:prstGeom>
          <a:noFill/>
          <a:ln>
            <a:noFill/>
          </a:ln>
        </p:spPr>
      </p:pic>
      <p:sp>
        <p:nvSpPr>
          <p:cNvPr id="2781" name="Google Shape;2781;p415"/>
          <p:cNvSpPr txBox="1"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Helvetica Neue"/>
              <a:buNone/>
              <a:defRPr sz="24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782" name="Google Shape;2782;p415"/>
          <p:cNvSpPr txBox="1">
            <a:spLocks noGrp="1"/>
          </p:cNvSpPr>
          <p:nvPr>
            <p:ph type="body" idx="1"/>
          </p:nvPr>
        </p:nvSpPr>
        <p:spPr>
          <a:xfrm>
            <a:off x="643304" y="1600202"/>
            <a:ext cx="7620000" cy="2728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432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295275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Char char="•"/>
              <a:defRPr sz="105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83" name="Google Shape;2783;p415"/>
          <p:cNvSpPr txBox="1">
            <a:spLocks noGrp="1"/>
          </p:cNvSpPr>
          <p:nvPr>
            <p:ph type="body" idx="2"/>
          </p:nvPr>
        </p:nvSpPr>
        <p:spPr>
          <a:xfrm>
            <a:off x="246935" y="1143002"/>
            <a:ext cx="8397717" cy="395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00"/>
              </a:spcBef>
              <a:spcAft>
                <a:spcPts val="0"/>
              </a:spcAft>
              <a:buClr>
                <a:srgbClr val="1C1573"/>
              </a:buClr>
              <a:buSzPts val="1500"/>
              <a:buNone/>
              <a:defRPr sz="1500"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rgbClr val="1C1573"/>
              </a:buClr>
              <a:buSzPts val="2800"/>
              <a:buChar char="–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rgbClr val="1C1573"/>
              </a:buClr>
              <a:buSzPts val="2400"/>
              <a:buChar char="•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rgbClr val="1C1573"/>
              </a:buClr>
              <a:buSzPts val="2000"/>
              <a:buChar char="–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rgbClr val="1C1573"/>
              </a:buClr>
              <a:buSzPts val="2000"/>
              <a:buChar char="»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_Title and Content">
  <p:cSld name="16_Title and Content">
    <p:spTree>
      <p:nvGrpSpPr>
        <p:cNvPr id="1" name="Shape 2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5" name="Google Shape;2785;p416"/>
          <p:cNvPicPr preferRelativeResize="0"/>
          <p:nvPr/>
        </p:nvPicPr>
        <p:blipFill rotWithShape="1">
          <a:blip r:embed="rId2">
            <a:alphaModFix amt="50000"/>
          </a:blip>
          <a:srcRect l="177" t="-543" r="177" b="-542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6" name="Google Shape;2786;p4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817420"/>
            <a:ext cx="9144000" cy="40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7" name="Google Shape;2787;p4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60569"/>
            <a:ext cx="8001000" cy="764364"/>
          </a:xfrm>
          <a:prstGeom prst="rect">
            <a:avLst/>
          </a:prstGeom>
          <a:noFill/>
          <a:ln>
            <a:noFill/>
          </a:ln>
        </p:spPr>
      </p:pic>
      <p:sp>
        <p:nvSpPr>
          <p:cNvPr id="2788" name="Google Shape;2788;p416"/>
          <p:cNvSpPr txBox="1"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Helvetica Neue"/>
              <a:buNone/>
              <a:defRPr sz="24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789" name="Google Shape;2789;p416"/>
          <p:cNvSpPr txBox="1">
            <a:spLocks noGrp="1"/>
          </p:cNvSpPr>
          <p:nvPr>
            <p:ph type="body" idx="1"/>
          </p:nvPr>
        </p:nvSpPr>
        <p:spPr>
          <a:xfrm>
            <a:off x="643304" y="1600202"/>
            <a:ext cx="7620000" cy="2728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432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295275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Char char="•"/>
              <a:defRPr sz="105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90" name="Google Shape;2790;p416"/>
          <p:cNvSpPr txBox="1">
            <a:spLocks noGrp="1"/>
          </p:cNvSpPr>
          <p:nvPr>
            <p:ph type="body" idx="2"/>
          </p:nvPr>
        </p:nvSpPr>
        <p:spPr>
          <a:xfrm>
            <a:off x="246935" y="1143002"/>
            <a:ext cx="8397717" cy="395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00"/>
              </a:spcBef>
              <a:spcAft>
                <a:spcPts val="0"/>
              </a:spcAft>
              <a:buClr>
                <a:srgbClr val="1C1573"/>
              </a:buClr>
              <a:buSzPts val="1500"/>
              <a:buNone/>
              <a:defRPr sz="1500"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rgbClr val="1C1573"/>
              </a:buClr>
              <a:buSzPts val="2800"/>
              <a:buChar char="–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rgbClr val="1C1573"/>
              </a:buClr>
              <a:buSzPts val="2400"/>
              <a:buChar char="•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rgbClr val="1C1573"/>
              </a:buClr>
              <a:buSzPts val="2000"/>
              <a:buChar char="–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rgbClr val="1C1573"/>
              </a:buClr>
              <a:buSzPts val="2000"/>
              <a:buChar char="»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_Title and Content">
  <p:cSld name="17_Title and Content">
    <p:spTree>
      <p:nvGrpSpPr>
        <p:cNvPr id="1" name="Shape 2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2" name="Google Shape;2792;p417"/>
          <p:cNvPicPr preferRelativeResize="0"/>
          <p:nvPr/>
        </p:nvPicPr>
        <p:blipFill rotWithShape="1">
          <a:blip r:embed="rId2">
            <a:alphaModFix amt="50000"/>
          </a:blip>
          <a:srcRect l="177" t="-543" r="177" b="-542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3" name="Google Shape;2793;p4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817420"/>
            <a:ext cx="9144000" cy="40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4" name="Google Shape;2794;p4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60569"/>
            <a:ext cx="8001000" cy="764364"/>
          </a:xfrm>
          <a:prstGeom prst="rect">
            <a:avLst/>
          </a:prstGeom>
          <a:noFill/>
          <a:ln>
            <a:noFill/>
          </a:ln>
        </p:spPr>
      </p:pic>
      <p:sp>
        <p:nvSpPr>
          <p:cNvPr id="2795" name="Google Shape;2795;p417"/>
          <p:cNvSpPr txBox="1"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Helvetica Neue"/>
              <a:buNone/>
              <a:defRPr sz="24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796" name="Google Shape;2796;p417"/>
          <p:cNvSpPr txBox="1">
            <a:spLocks noGrp="1"/>
          </p:cNvSpPr>
          <p:nvPr>
            <p:ph type="body" idx="1"/>
          </p:nvPr>
        </p:nvSpPr>
        <p:spPr>
          <a:xfrm>
            <a:off x="643304" y="1600202"/>
            <a:ext cx="7620000" cy="2728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432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295275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Char char="•"/>
              <a:defRPr sz="105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97" name="Google Shape;2797;p417"/>
          <p:cNvSpPr txBox="1">
            <a:spLocks noGrp="1"/>
          </p:cNvSpPr>
          <p:nvPr>
            <p:ph type="body" idx="2"/>
          </p:nvPr>
        </p:nvSpPr>
        <p:spPr>
          <a:xfrm>
            <a:off x="246935" y="1143002"/>
            <a:ext cx="8397717" cy="395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00"/>
              </a:spcBef>
              <a:spcAft>
                <a:spcPts val="0"/>
              </a:spcAft>
              <a:buClr>
                <a:srgbClr val="1C1573"/>
              </a:buClr>
              <a:buSzPts val="1500"/>
              <a:buNone/>
              <a:defRPr sz="1500"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rgbClr val="1C1573"/>
              </a:buClr>
              <a:buSzPts val="2800"/>
              <a:buChar char="–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rgbClr val="1C1573"/>
              </a:buClr>
              <a:buSzPts val="2400"/>
              <a:buChar char="•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rgbClr val="1C1573"/>
              </a:buClr>
              <a:buSzPts val="2000"/>
              <a:buChar char="–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rgbClr val="1C1573"/>
              </a:buClr>
              <a:buSzPts val="2000"/>
              <a:buChar char="»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_Title and Content">
  <p:cSld name="18_Title and Content">
    <p:spTree>
      <p:nvGrpSpPr>
        <p:cNvPr id="1" name="Shape 2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9" name="Google Shape;2799;p418"/>
          <p:cNvPicPr preferRelativeResize="0"/>
          <p:nvPr/>
        </p:nvPicPr>
        <p:blipFill rotWithShape="1">
          <a:blip r:embed="rId2">
            <a:alphaModFix amt="50000"/>
          </a:blip>
          <a:srcRect l="177" t="-543" r="177" b="-542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0" name="Google Shape;2800;p4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817420"/>
            <a:ext cx="9144000" cy="40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1" name="Google Shape;2801;p4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60569"/>
            <a:ext cx="8001000" cy="764364"/>
          </a:xfrm>
          <a:prstGeom prst="rect">
            <a:avLst/>
          </a:prstGeom>
          <a:noFill/>
          <a:ln>
            <a:noFill/>
          </a:ln>
        </p:spPr>
      </p:pic>
      <p:sp>
        <p:nvSpPr>
          <p:cNvPr id="2802" name="Google Shape;2802;p418"/>
          <p:cNvSpPr txBox="1"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Helvetica Neue"/>
              <a:buNone/>
              <a:defRPr sz="24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803" name="Google Shape;2803;p418"/>
          <p:cNvSpPr txBox="1">
            <a:spLocks noGrp="1"/>
          </p:cNvSpPr>
          <p:nvPr>
            <p:ph type="body" idx="1"/>
          </p:nvPr>
        </p:nvSpPr>
        <p:spPr>
          <a:xfrm>
            <a:off x="643304" y="1600202"/>
            <a:ext cx="7620000" cy="2728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432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295275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Char char="•"/>
              <a:defRPr sz="105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04" name="Google Shape;2804;p418"/>
          <p:cNvSpPr txBox="1">
            <a:spLocks noGrp="1"/>
          </p:cNvSpPr>
          <p:nvPr>
            <p:ph type="body" idx="2"/>
          </p:nvPr>
        </p:nvSpPr>
        <p:spPr>
          <a:xfrm>
            <a:off x="246935" y="1143002"/>
            <a:ext cx="8397717" cy="395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00"/>
              </a:spcBef>
              <a:spcAft>
                <a:spcPts val="0"/>
              </a:spcAft>
              <a:buClr>
                <a:srgbClr val="1C1573"/>
              </a:buClr>
              <a:buSzPts val="1500"/>
              <a:buNone/>
              <a:defRPr sz="1500"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rgbClr val="1C1573"/>
              </a:buClr>
              <a:buSzPts val="2800"/>
              <a:buChar char="–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rgbClr val="1C1573"/>
              </a:buClr>
              <a:buSzPts val="2400"/>
              <a:buChar char="•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rgbClr val="1C1573"/>
              </a:buClr>
              <a:buSzPts val="2000"/>
              <a:buChar char="–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rgbClr val="1C1573"/>
              </a:buClr>
              <a:buSzPts val="2000"/>
              <a:buChar char="»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_Title and Content">
  <p:cSld name="19_Title and Content">
    <p:spTree>
      <p:nvGrpSpPr>
        <p:cNvPr id="1" name="Shape 2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6" name="Google Shape;2806;p419"/>
          <p:cNvPicPr preferRelativeResize="0"/>
          <p:nvPr/>
        </p:nvPicPr>
        <p:blipFill rotWithShape="1">
          <a:blip r:embed="rId2">
            <a:alphaModFix amt="50000"/>
          </a:blip>
          <a:srcRect l="177" t="-543" r="177" b="-542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7" name="Google Shape;2807;p4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817420"/>
            <a:ext cx="9144000" cy="40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8" name="Google Shape;2808;p4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60569"/>
            <a:ext cx="8001000" cy="764364"/>
          </a:xfrm>
          <a:prstGeom prst="rect">
            <a:avLst/>
          </a:prstGeom>
          <a:noFill/>
          <a:ln>
            <a:noFill/>
          </a:ln>
        </p:spPr>
      </p:pic>
      <p:sp>
        <p:nvSpPr>
          <p:cNvPr id="2809" name="Google Shape;2809;p419"/>
          <p:cNvSpPr txBox="1"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Helvetica Neue"/>
              <a:buNone/>
              <a:defRPr sz="24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810" name="Google Shape;2810;p419"/>
          <p:cNvSpPr txBox="1">
            <a:spLocks noGrp="1"/>
          </p:cNvSpPr>
          <p:nvPr>
            <p:ph type="body" idx="1"/>
          </p:nvPr>
        </p:nvSpPr>
        <p:spPr>
          <a:xfrm>
            <a:off x="643304" y="1600202"/>
            <a:ext cx="7620000" cy="2728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432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295275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Char char="•"/>
              <a:defRPr sz="105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11" name="Google Shape;2811;p419"/>
          <p:cNvSpPr txBox="1">
            <a:spLocks noGrp="1"/>
          </p:cNvSpPr>
          <p:nvPr>
            <p:ph type="body" idx="2"/>
          </p:nvPr>
        </p:nvSpPr>
        <p:spPr>
          <a:xfrm>
            <a:off x="246935" y="1143002"/>
            <a:ext cx="8397717" cy="395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00"/>
              </a:spcBef>
              <a:spcAft>
                <a:spcPts val="0"/>
              </a:spcAft>
              <a:buClr>
                <a:srgbClr val="1C1573"/>
              </a:buClr>
              <a:buSzPts val="1500"/>
              <a:buNone/>
              <a:defRPr sz="1500"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rgbClr val="1C1573"/>
              </a:buClr>
              <a:buSzPts val="2800"/>
              <a:buChar char="–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rgbClr val="1C1573"/>
              </a:buClr>
              <a:buSzPts val="2400"/>
              <a:buChar char="•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rgbClr val="1C1573"/>
              </a:buClr>
              <a:buSzPts val="2000"/>
              <a:buChar char="–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rgbClr val="1C1573"/>
              </a:buClr>
              <a:buSzPts val="2000"/>
              <a:buChar char="»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_Title and Content">
  <p:cSld name="20_Title and Content">
    <p:spTree>
      <p:nvGrpSpPr>
        <p:cNvPr id="1" name="Shape 2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3" name="Google Shape;2813;p420"/>
          <p:cNvPicPr preferRelativeResize="0"/>
          <p:nvPr/>
        </p:nvPicPr>
        <p:blipFill rotWithShape="1">
          <a:blip r:embed="rId2">
            <a:alphaModFix amt="50000"/>
          </a:blip>
          <a:srcRect l="177" t="-543" r="177" b="-542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4" name="Google Shape;2814;p4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817420"/>
            <a:ext cx="9144000" cy="40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5" name="Google Shape;2815;p4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60569"/>
            <a:ext cx="8001000" cy="764364"/>
          </a:xfrm>
          <a:prstGeom prst="rect">
            <a:avLst/>
          </a:prstGeom>
          <a:noFill/>
          <a:ln>
            <a:noFill/>
          </a:ln>
        </p:spPr>
      </p:pic>
      <p:sp>
        <p:nvSpPr>
          <p:cNvPr id="2816" name="Google Shape;2816;p420"/>
          <p:cNvSpPr txBox="1"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Helvetica Neue"/>
              <a:buNone/>
              <a:defRPr sz="24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817" name="Google Shape;2817;p420"/>
          <p:cNvSpPr txBox="1">
            <a:spLocks noGrp="1"/>
          </p:cNvSpPr>
          <p:nvPr>
            <p:ph type="body" idx="1"/>
          </p:nvPr>
        </p:nvSpPr>
        <p:spPr>
          <a:xfrm>
            <a:off x="643304" y="1600202"/>
            <a:ext cx="7620000" cy="2728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432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295275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Char char="•"/>
              <a:defRPr sz="105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18" name="Google Shape;2818;p420"/>
          <p:cNvSpPr txBox="1">
            <a:spLocks noGrp="1"/>
          </p:cNvSpPr>
          <p:nvPr>
            <p:ph type="body" idx="2"/>
          </p:nvPr>
        </p:nvSpPr>
        <p:spPr>
          <a:xfrm>
            <a:off x="246935" y="1143002"/>
            <a:ext cx="8397717" cy="395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00"/>
              </a:spcBef>
              <a:spcAft>
                <a:spcPts val="0"/>
              </a:spcAft>
              <a:buClr>
                <a:srgbClr val="1C1573"/>
              </a:buClr>
              <a:buSzPts val="1500"/>
              <a:buNone/>
              <a:defRPr sz="1500"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rgbClr val="1C1573"/>
              </a:buClr>
              <a:buSzPts val="2800"/>
              <a:buChar char="–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rgbClr val="1C1573"/>
              </a:buClr>
              <a:buSzPts val="2400"/>
              <a:buChar char="•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rgbClr val="1C1573"/>
              </a:buClr>
              <a:buSzPts val="2000"/>
              <a:buChar char="–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rgbClr val="1C1573"/>
              </a:buClr>
              <a:buSzPts val="2000"/>
              <a:buChar char="»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_Title and Content">
  <p:cSld name="21_Title and Content">
    <p:spTree>
      <p:nvGrpSpPr>
        <p:cNvPr id="1" name="Shape 2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0" name="Google Shape;2820;p421"/>
          <p:cNvPicPr preferRelativeResize="0"/>
          <p:nvPr/>
        </p:nvPicPr>
        <p:blipFill rotWithShape="1">
          <a:blip r:embed="rId2">
            <a:alphaModFix amt="50000"/>
          </a:blip>
          <a:srcRect l="177" t="-543" r="177" b="-542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1" name="Google Shape;2821;p4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817420"/>
            <a:ext cx="9144000" cy="40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2" name="Google Shape;2822;p4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60569"/>
            <a:ext cx="8001000" cy="764364"/>
          </a:xfrm>
          <a:prstGeom prst="rect">
            <a:avLst/>
          </a:prstGeom>
          <a:noFill/>
          <a:ln>
            <a:noFill/>
          </a:ln>
        </p:spPr>
      </p:pic>
      <p:sp>
        <p:nvSpPr>
          <p:cNvPr id="2823" name="Google Shape;2823;p421"/>
          <p:cNvSpPr txBox="1"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Helvetica Neue"/>
              <a:buNone/>
              <a:defRPr sz="24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824" name="Google Shape;2824;p421"/>
          <p:cNvSpPr txBox="1">
            <a:spLocks noGrp="1"/>
          </p:cNvSpPr>
          <p:nvPr>
            <p:ph type="body" idx="1"/>
          </p:nvPr>
        </p:nvSpPr>
        <p:spPr>
          <a:xfrm>
            <a:off x="643304" y="1600202"/>
            <a:ext cx="7620000" cy="2728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432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295275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Char char="•"/>
              <a:defRPr sz="105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25" name="Google Shape;2825;p421"/>
          <p:cNvSpPr txBox="1">
            <a:spLocks noGrp="1"/>
          </p:cNvSpPr>
          <p:nvPr>
            <p:ph type="body" idx="2"/>
          </p:nvPr>
        </p:nvSpPr>
        <p:spPr>
          <a:xfrm>
            <a:off x="246935" y="1143002"/>
            <a:ext cx="8397717" cy="395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00"/>
              </a:spcBef>
              <a:spcAft>
                <a:spcPts val="0"/>
              </a:spcAft>
              <a:buClr>
                <a:srgbClr val="1C1573"/>
              </a:buClr>
              <a:buSzPts val="1500"/>
              <a:buNone/>
              <a:defRPr sz="1500"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rgbClr val="1C1573"/>
              </a:buClr>
              <a:buSzPts val="2800"/>
              <a:buChar char="–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rgbClr val="1C1573"/>
              </a:buClr>
              <a:buSzPts val="2400"/>
              <a:buChar char="•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rgbClr val="1C1573"/>
              </a:buClr>
              <a:buSzPts val="2000"/>
              <a:buChar char="–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rgbClr val="1C1573"/>
              </a:buClr>
              <a:buSzPts val="2000"/>
              <a:buChar char="»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_Title and Content">
  <p:cSld name="22_Title and Content">
    <p:spTree>
      <p:nvGrpSpPr>
        <p:cNvPr id="1" name="Shape 2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7" name="Google Shape;2827;p422"/>
          <p:cNvPicPr preferRelativeResize="0"/>
          <p:nvPr/>
        </p:nvPicPr>
        <p:blipFill rotWithShape="1">
          <a:blip r:embed="rId2">
            <a:alphaModFix amt="50000"/>
          </a:blip>
          <a:srcRect l="177" t="-543" r="177" b="-542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8" name="Google Shape;2828;p4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817420"/>
            <a:ext cx="9144000" cy="40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9" name="Google Shape;2829;p4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60569"/>
            <a:ext cx="8001000" cy="764364"/>
          </a:xfrm>
          <a:prstGeom prst="rect">
            <a:avLst/>
          </a:prstGeom>
          <a:noFill/>
          <a:ln>
            <a:noFill/>
          </a:ln>
        </p:spPr>
      </p:pic>
      <p:sp>
        <p:nvSpPr>
          <p:cNvPr id="2830" name="Google Shape;2830;p422"/>
          <p:cNvSpPr txBox="1"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Helvetica Neue"/>
              <a:buNone/>
              <a:defRPr sz="24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831" name="Google Shape;2831;p422"/>
          <p:cNvSpPr txBox="1">
            <a:spLocks noGrp="1"/>
          </p:cNvSpPr>
          <p:nvPr>
            <p:ph type="body" idx="1"/>
          </p:nvPr>
        </p:nvSpPr>
        <p:spPr>
          <a:xfrm>
            <a:off x="643304" y="1600202"/>
            <a:ext cx="7620000" cy="2728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432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295275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Char char="•"/>
              <a:defRPr sz="105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32" name="Google Shape;2832;p422"/>
          <p:cNvSpPr txBox="1">
            <a:spLocks noGrp="1"/>
          </p:cNvSpPr>
          <p:nvPr>
            <p:ph type="body" idx="2"/>
          </p:nvPr>
        </p:nvSpPr>
        <p:spPr>
          <a:xfrm>
            <a:off x="246935" y="1143002"/>
            <a:ext cx="8397717" cy="395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00"/>
              </a:spcBef>
              <a:spcAft>
                <a:spcPts val="0"/>
              </a:spcAft>
              <a:buClr>
                <a:srgbClr val="1C1573"/>
              </a:buClr>
              <a:buSzPts val="1500"/>
              <a:buNone/>
              <a:defRPr sz="1500"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rgbClr val="1C1573"/>
              </a:buClr>
              <a:buSzPts val="2800"/>
              <a:buChar char="–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rgbClr val="1C1573"/>
              </a:buClr>
              <a:buSzPts val="2400"/>
              <a:buChar char="•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rgbClr val="1C1573"/>
              </a:buClr>
              <a:buSzPts val="2000"/>
              <a:buChar char="–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rgbClr val="1C1573"/>
              </a:buClr>
              <a:buSzPts val="2000"/>
              <a:buChar char="»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15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89" name="Google Shape;289;p155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0" name="Google Shape;290;p15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291" name="Google Shape;291;p15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292" name="Google Shape;292;p15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_Title and Content">
  <p:cSld name="23_Title and Content">
    <p:spTree>
      <p:nvGrpSpPr>
        <p:cNvPr id="1" name="Shape 2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4" name="Google Shape;2834;p423"/>
          <p:cNvPicPr preferRelativeResize="0"/>
          <p:nvPr/>
        </p:nvPicPr>
        <p:blipFill rotWithShape="1">
          <a:blip r:embed="rId2">
            <a:alphaModFix amt="50000"/>
          </a:blip>
          <a:srcRect l="177" t="-543" r="177" b="-542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5" name="Google Shape;2835;p4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817420"/>
            <a:ext cx="9144000" cy="40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6" name="Google Shape;2836;p4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60569"/>
            <a:ext cx="8001000" cy="764364"/>
          </a:xfrm>
          <a:prstGeom prst="rect">
            <a:avLst/>
          </a:prstGeom>
          <a:noFill/>
          <a:ln>
            <a:noFill/>
          </a:ln>
        </p:spPr>
      </p:pic>
      <p:sp>
        <p:nvSpPr>
          <p:cNvPr id="2837" name="Google Shape;2837;p423"/>
          <p:cNvSpPr txBox="1"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Helvetica Neue"/>
              <a:buNone/>
              <a:defRPr sz="24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838" name="Google Shape;2838;p423"/>
          <p:cNvSpPr txBox="1">
            <a:spLocks noGrp="1"/>
          </p:cNvSpPr>
          <p:nvPr>
            <p:ph type="body" idx="1"/>
          </p:nvPr>
        </p:nvSpPr>
        <p:spPr>
          <a:xfrm>
            <a:off x="643304" y="1600202"/>
            <a:ext cx="7620000" cy="2728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432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295275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Char char="•"/>
              <a:defRPr sz="105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39" name="Google Shape;2839;p423"/>
          <p:cNvSpPr txBox="1">
            <a:spLocks noGrp="1"/>
          </p:cNvSpPr>
          <p:nvPr>
            <p:ph type="body" idx="2"/>
          </p:nvPr>
        </p:nvSpPr>
        <p:spPr>
          <a:xfrm>
            <a:off x="246935" y="1143002"/>
            <a:ext cx="8397717" cy="395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00"/>
              </a:spcBef>
              <a:spcAft>
                <a:spcPts val="0"/>
              </a:spcAft>
              <a:buClr>
                <a:srgbClr val="1C1573"/>
              </a:buClr>
              <a:buSzPts val="1500"/>
              <a:buNone/>
              <a:defRPr sz="1500"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rgbClr val="1C1573"/>
              </a:buClr>
              <a:buSzPts val="2800"/>
              <a:buChar char="–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rgbClr val="1C1573"/>
              </a:buClr>
              <a:buSzPts val="2400"/>
              <a:buChar char="•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rgbClr val="1C1573"/>
              </a:buClr>
              <a:buSzPts val="2000"/>
              <a:buChar char="–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rgbClr val="1C1573"/>
              </a:buClr>
              <a:buSzPts val="2000"/>
              <a:buChar char="»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_Title and Content">
  <p:cSld name="24_Title and Content">
    <p:spTree>
      <p:nvGrpSpPr>
        <p:cNvPr id="1" name="Shape 2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1" name="Google Shape;2841;p424"/>
          <p:cNvPicPr preferRelativeResize="0"/>
          <p:nvPr/>
        </p:nvPicPr>
        <p:blipFill rotWithShape="1">
          <a:blip r:embed="rId2">
            <a:alphaModFix amt="50000"/>
          </a:blip>
          <a:srcRect l="177" t="-543" r="177" b="-542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2" name="Google Shape;2842;p4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817420"/>
            <a:ext cx="9144000" cy="40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3" name="Google Shape;2843;p4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60569"/>
            <a:ext cx="8001000" cy="764364"/>
          </a:xfrm>
          <a:prstGeom prst="rect">
            <a:avLst/>
          </a:prstGeom>
          <a:noFill/>
          <a:ln>
            <a:noFill/>
          </a:ln>
        </p:spPr>
      </p:pic>
      <p:sp>
        <p:nvSpPr>
          <p:cNvPr id="2844" name="Google Shape;2844;p424"/>
          <p:cNvSpPr txBox="1"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Helvetica Neue"/>
              <a:buNone/>
              <a:defRPr sz="24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845" name="Google Shape;2845;p424"/>
          <p:cNvSpPr txBox="1">
            <a:spLocks noGrp="1"/>
          </p:cNvSpPr>
          <p:nvPr>
            <p:ph type="body" idx="1"/>
          </p:nvPr>
        </p:nvSpPr>
        <p:spPr>
          <a:xfrm>
            <a:off x="643304" y="1600202"/>
            <a:ext cx="7620000" cy="2728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432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295275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Char char="•"/>
              <a:defRPr sz="105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46" name="Google Shape;2846;p424"/>
          <p:cNvSpPr txBox="1">
            <a:spLocks noGrp="1"/>
          </p:cNvSpPr>
          <p:nvPr>
            <p:ph type="body" idx="2"/>
          </p:nvPr>
        </p:nvSpPr>
        <p:spPr>
          <a:xfrm>
            <a:off x="246935" y="1143002"/>
            <a:ext cx="8397717" cy="395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00"/>
              </a:spcBef>
              <a:spcAft>
                <a:spcPts val="0"/>
              </a:spcAft>
              <a:buClr>
                <a:srgbClr val="1C1573"/>
              </a:buClr>
              <a:buSzPts val="1500"/>
              <a:buNone/>
              <a:defRPr sz="1500"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rgbClr val="1C1573"/>
              </a:buClr>
              <a:buSzPts val="2800"/>
              <a:buChar char="–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rgbClr val="1C1573"/>
              </a:buClr>
              <a:buSzPts val="2400"/>
              <a:buChar char="•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rgbClr val="1C1573"/>
              </a:buClr>
              <a:buSzPts val="2000"/>
              <a:buChar char="–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rgbClr val="1C1573"/>
              </a:buClr>
              <a:buSzPts val="2000"/>
              <a:buChar char="»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_Title and Content">
  <p:cSld name="25_Title and Content">
    <p:spTree>
      <p:nvGrpSpPr>
        <p:cNvPr id="1" name="Shape 2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8" name="Google Shape;2848;p425"/>
          <p:cNvPicPr preferRelativeResize="0"/>
          <p:nvPr/>
        </p:nvPicPr>
        <p:blipFill rotWithShape="1">
          <a:blip r:embed="rId2">
            <a:alphaModFix amt="50000"/>
          </a:blip>
          <a:srcRect l="177" t="-543" r="177" b="-542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9" name="Google Shape;2849;p4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817420"/>
            <a:ext cx="9144000" cy="40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0" name="Google Shape;2850;p4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60569"/>
            <a:ext cx="8001000" cy="764364"/>
          </a:xfrm>
          <a:prstGeom prst="rect">
            <a:avLst/>
          </a:prstGeom>
          <a:noFill/>
          <a:ln>
            <a:noFill/>
          </a:ln>
        </p:spPr>
      </p:pic>
      <p:sp>
        <p:nvSpPr>
          <p:cNvPr id="2851" name="Google Shape;2851;p425"/>
          <p:cNvSpPr txBox="1"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Helvetica Neue"/>
              <a:buNone/>
              <a:defRPr sz="24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852" name="Google Shape;2852;p425"/>
          <p:cNvSpPr txBox="1">
            <a:spLocks noGrp="1"/>
          </p:cNvSpPr>
          <p:nvPr>
            <p:ph type="body" idx="1"/>
          </p:nvPr>
        </p:nvSpPr>
        <p:spPr>
          <a:xfrm>
            <a:off x="643304" y="1600202"/>
            <a:ext cx="7620000" cy="2728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432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295275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Char char="•"/>
              <a:defRPr sz="105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53" name="Google Shape;2853;p425"/>
          <p:cNvSpPr txBox="1">
            <a:spLocks noGrp="1"/>
          </p:cNvSpPr>
          <p:nvPr>
            <p:ph type="body" idx="2"/>
          </p:nvPr>
        </p:nvSpPr>
        <p:spPr>
          <a:xfrm>
            <a:off x="246935" y="1143002"/>
            <a:ext cx="8397717" cy="395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00"/>
              </a:spcBef>
              <a:spcAft>
                <a:spcPts val="0"/>
              </a:spcAft>
              <a:buClr>
                <a:srgbClr val="1C1573"/>
              </a:buClr>
              <a:buSzPts val="1500"/>
              <a:buNone/>
              <a:defRPr sz="1500"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rgbClr val="1C1573"/>
              </a:buClr>
              <a:buSzPts val="2800"/>
              <a:buChar char="–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rgbClr val="1C1573"/>
              </a:buClr>
              <a:buSzPts val="2400"/>
              <a:buChar char="•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rgbClr val="1C1573"/>
              </a:buClr>
              <a:buSzPts val="2000"/>
              <a:buChar char="–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rgbClr val="1C1573"/>
              </a:buClr>
              <a:buSzPts val="2000"/>
              <a:buChar char="»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_Title and Content">
  <p:cSld name="26_Title and Content">
    <p:spTree>
      <p:nvGrpSpPr>
        <p:cNvPr id="1" name="Shape 2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5" name="Google Shape;2855;p426"/>
          <p:cNvPicPr preferRelativeResize="0"/>
          <p:nvPr/>
        </p:nvPicPr>
        <p:blipFill rotWithShape="1">
          <a:blip r:embed="rId2">
            <a:alphaModFix amt="50000"/>
          </a:blip>
          <a:srcRect l="177" t="-543" r="177" b="-542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6" name="Google Shape;2856;p4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817420"/>
            <a:ext cx="9144000" cy="40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7" name="Google Shape;2857;p4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60569"/>
            <a:ext cx="8001000" cy="764364"/>
          </a:xfrm>
          <a:prstGeom prst="rect">
            <a:avLst/>
          </a:prstGeom>
          <a:noFill/>
          <a:ln>
            <a:noFill/>
          </a:ln>
        </p:spPr>
      </p:pic>
      <p:sp>
        <p:nvSpPr>
          <p:cNvPr id="2858" name="Google Shape;2858;p426"/>
          <p:cNvSpPr txBox="1"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Helvetica Neue"/>
              <a:buNone/>
              <a:defRPr sz="24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859" name="Google Shape;2859;p426"/>
          <p:cNvSpPr txBox="1">
            <a:spLocks noGrp="1"/>
          </p:cNvSpPr>
          <p:nvPr>
            <p:ph type="body" idx="1"/>
          </p:nvPr>
        </p:nvSpPr>
        <p:spPr>
          <a:xfrm>
            <a:off x="643304" y="1600202"/>
            <a:ext cx="7620000" cy="2728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432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295275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Char char="•"/>
              <a:defRPr sz="105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60" name="Google Shape;2860;p426"/>
          <p:cNvSpPr txBox="1">
            <a:spLocks noGrp="1"/>
          </p:cNvSpPr>
          <p:nvPr>
            <p:ph type="body" idx="2"/>
          </p:nvPr>
        </p:nvSpPr>
        <p:spPr>
          <a:xfrm>
            <a:off x="246935" y="1143002"/>
            <a:ext cx="8397717" cy="395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00"/>
              </a:spcBef>
              <a:spcAft>
                <a:spcPts val="0"/>
              </a:spcAft>
              <a:buClr>
                <a:srgbClr val="1C1573"/>
              </a:buClr>
              <a:buSzPts val="1500"/>
              <a:buNone/>
              <a:defRPr sz="1500"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rgbClr val="1C1573"/>
              </a:buClr>
              <a:buSzPts val="2800"/>
              <a:buChar char="–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rgbClr val="1C1573"/>
              </a:buClr>
              <a:buSzPts val="2400"/>
              <a:buChar char="•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rgbClr val="1C1573"/>
              </a:buClr>
              <a:buSzPts val="2000"/>
              <a:buChar char="–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rgbClr val="1C1573"/>
              </a:buClr>
              <a:buSzPts val="2000"/>
              <a:buChar char="»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_Title and Content">
  <p:cSld name="27_Title and Content">
    <p:spTree>
      <p:nvGrpSpPr>
        <p:cNvPr id="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2" name="Google Shape;2862;p427"/>
          <p:cNvPicPr preferRelativeResize="0"/>
          <p:nvPr/>
        </p:nvPicPr>
        <p:blipFill rotWithShape="1">
          <a:blip r:embed="rId2">
            <a:alphaModFix amt="50000"/>
          </a:blip>
          <a:srcRect l="177" t="-543" r="177" b="-542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3" name="Google Shape;2863;p4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817420"/>
            <a:ext cx="9144000" cy="40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4" name="Google Shape;2864;p4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60569"/>
            <a:ext cx="8001000" cy="764364"/>
          </a:xfrm>
          <a:prstGeom prst="rect">
            <a:avLst/>
          </a:prstGeom>
          <a:noFill/>
          <a:ln>
            <a:noFill/>
          </a:ln>
        </p:spPr>
      </p:pic>
      <p:sp>
        <p:nvSpPr>
          <p:cNvPr id="2865" name="Google Shape;2865;p427"/>
          <p:cNvSpPr txBox="1"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Helvetica Neue"/>
              <a:buNone/>
              <a:defRPr sz="24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866" name="Google Shape;2866;p427"/>
          <p:cNvSpPr txBox="1">
            <a:spLocks noGrp="1"/>
          </p:cNvSpPr>
          <p:nvPr>
            <p:ph type="body" idx="1"/>
          </p:nvPr>
        </p:nvSpPr>
        <p:spPr>
          <a:xfrm>
            <a:off x="643304" y="1600202"/>
            <a:ext cx="7620000" cy="2728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432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295275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Char char="•"/>
              <a:defRPr sz="105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67" name="Google Shape;2867;p427"/>
          <p:cNvSpPr txBox="1">
            <a:spLocks noGrp="1"/>
          </p:cNvSpPr>
          <p:nvPr>
            <p:ph type="body" idx="2"/>
          </p:nvPr>
        </p:nvSpPr>
        <p:spPr>
          <a:xfrm>
            <a:off x="246935" y="1143002"/>
            <a:ext cx="8397717" cy="395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00"/>
              </a:spcBef>
              <a:spcAft>
                <a:spcPts val="0"/>
              </a:spcAft>
              <a:buClr>
                <a:srgbClr val="1C1573"/>
              </a:buClr>
              <a:buSzPts val="1500"/>
              <a:buNone/>
              <a:defRPr sz="1500"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rgbClr val="1C1573"/>
              </a:buClr>
              <a:buSzPts val="2800"/>
              <a:buChar char="–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rgbClr val="1C1573"/>
              </a:buClr>
              <a:buSzPts val="2400"/>
              <a:buChar char="•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rgbClr val="1C1573"/>
              </a:buClr>
              <a:buSzPts val="2000"/>
              <a:buChar char="–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rgbClr val="1C1573"/>
              </a:buClr>
              <a:buSzPts val="2000"/>
              <a:buChar char="»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_Title and Content">
  <p:cSld name="28_Title and Content">
    <p:spTree>
      <p:nvGrpSpPr>
        <p:cNvPr id="1" name="Shape 2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9" name="Google Shape;2869;p428"/>
          <p:cNvPicPr preferRelativeResize="0"/>
          <p:nvPr/>
        </p:nvPicPr>
        <p:blipFill rotWithShape="1">
          <a:blip r:embed="rId2">
            <a:alphaModFix amt="50000"/>
          </a:blip>
          <a:srcRect l="177" t="-543" r="177" b="-542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0" name="Google Shape;2870;p4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817420"/>
            <a:ext cx="9144000" cy="40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1" name="Google Shape;2871;p42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60569"/>
            <a:ext cx="8001000" cy="764364"/>
          </a:xfrm>
          <a:prstGeom prst="rect">
            <a:avLst/>
          </a:prstGeom>
          <a:noFill/>
          <a:ln>
            <a:noFill/>
          </a:ln>
        </p:spPr>
      </p:pic>
      <p:sp>
        <p:nvSpPr>
          <p:cNvPr id="2872" name="Google Shape;2872;p428"/>
          <p:cNvSpPr txBox="1"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Helvetica Neue"/>
              <a:buNone/>
              <a:defRPr sz="24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873" name="Google Shape;2873;p428"/>
          <p:cNvSpPr txBox="1">
            <a:spLocks noGrp="1"/>
          </p:cNvSpPr>
          <p:nvPr>
            <p:ph type="body" idx="1"/>
          </p:nvPr>
        </p:nvSpPr>
        <p:spPr>
          <a:xfrm>
            <a:off x="643304" y="1600202"/>
            <a:ext cx="7620000" cy="2728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432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295275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Char char="•"/>
              <a:defRPr sz="105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74" name="Google Shape;2874;p428"/>
          <p:cNvSpPr txBox="1">
            <a:spLocks noGrp="1"/>
          </p:cNvSpPr>
          <p:nvPr>
            <p:ph type="body" idx="2"/>
          </p:nvPr>
        </p:nvSpPr>
        <p:spPr>
          <a:xfrm>
            <a:off x="246935" y="1143002"/>
            <a:ext cx="8397717" cy="395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00"/>
              </a:spcBef>
              <a:spcAft>
                <a:spcPts val="0"/>
              </a:spcAft>
              <a:buClr>
                <a:srgbClr val="1C1573"/>
              </a:buClr>
              <a:buSzPts val="1500"/>
              <a:buNone/>
              <a:defRPr sz="1500"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rgbClr val="1C1573"/>
              </a:buClr>
              <a:buSzPts val="2800"/>
              <a:buChar char="–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rgbClr val="1C1573"/>
              </a:buClr>
              <a:buSzPts val="2400"/>
              <a:buChar char="•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rgbClr val="1C1573"/>
              </a:buClr>
              <a:buSzPts val="2000"/>
              <a:buChar char="–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rgbClr val="1C1573"/>
              </a:buClr>
              <a:buSzPts val="2000"/>
              <a:buChar char="»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_Title and Content">
  <p:cSld name="29_Title and Content">
    <p:spTree>
      <p:nvGrpSpPr>
        <p:cNvPr id="1" name="Shape 2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6" name="Google Shape;2876;p429"/>
          <p:cNvPicPr preferRelativeResize="0"/>
          <p:nvPr/>
        </p:nvPicPr>
        <p:blipFill rotWithShape="1">
          <a:blip r:embed="rId2">
            <a:alphaModFix amt="50000"/>
          </a:blip>
          <a:srcRect l="177" t="-543" r="177" b="-542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7" name="Google Shape;2877;p4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817420"/>
            <a:ext cx="9144000" cy="40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8" name="Google Shape;2878;p4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60569"/>
            <a:ext cx="8001000" cy="764364"/>
          </a:xfrm>
          <a:prstGeom prst="rect">
            <a:avLst/>
          </a:prstGeom>
          <a:noFill/>
          <a:ln>
            <a:noFill/>
          </a:ln>
        </p:spPr>
      </p:pic>
      <p:sp>
        <p:nvSpPr>
          <p:cNvPr id="2879" name="Google Shape;2879;p429"/>
          <p:cNvSpPr txBox="1"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Helvetica Neue"/>
              <a:buNone/>
              <a:defRPr sz="24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880" name="Google Shape;2880;p429"/>
          <p:cNvSpPr txBox="1">
            <a:spLocks noGrp="1"/>
          </p:cNvSpPr>
          <p:nvPr>
            <p:ph type="body" idx="1"/>
          </p:nvPr>
        </p:nvSpPr>
        <p:spPr>
          <a:xfrm>
            <a:off x="643304" y="1600202"/>
            <a:ext cx="7620000" cy="2728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432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295275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Char char="•"/>
              <a:defRPr sz="105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81" name="Google Shape;2881;p429"/>
          <p:cNvSpPr txBox="1">
            <a:spLocks noGrp="1"/>
          </p:cNvSpPr>
          <p:nvPr>
            <p:ph type="body" idx="2"/>
          </p:nvPr>
        </p:nvSpPr>
        <p:spPr>
          <a:xfrm>
            <a:off x="246935" y="1143002"/>
            <a:ext cx="8397717" cy="395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00"/>
              </a:spcBef>
              <a:spcAft>
                <a:spcPts val="0"/>
              </a:spcAft>
              <a:buClr>
                <a:srgbClr val="1C1573"/>
              </a:buClr>
              <a:buSzPts val="1500"/>
              <a:buNone/>
              <a:defRPr sz="1500"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rgbClr val="1C1573"/>
              </a:buClr>
              <a:buSzPts val="2800"/>
              <a:buChar char="–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rgbClr val="1C1573"/>
              </a:buClr>
              <a:buSzPts val="2400"/>
              <a:buChar char="•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rgbClr val="1C1573"/>
              </a:buClr>
              <a:buSzPts val="2000"/>
              <a:buChar char="–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rgbClr val="1C1573"/>
              </a:buClr>
              <a:buSzPts val="2000"/>
              <a:buChar char="»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_Title and Content">
  <p:cSld name="30_Title and Content">
    <p:spTree>
      <p:nvGrpSpPr>
        <p:cNvPr id="1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3" name="Google Shape;2883;p430"/>
          <p:cNvPicPr preferRelativeResize="0"/>
          <p:nvPr/>
        </p:nvPicPr>
        <p:blipFill rotWithShape="1">
          <a:blip r:embed="rId2">
            <a:alphaModFix amt="50000"/>
          </a:blip>
          <a:srcRect l="177" t="-543" r="177" b="-542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4" name="Google Shape;2884;p4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817420"/>
            <a:ext cx="9144000" cy="40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5" name="Google Shape;2885;p43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60569"/>
            <a:ext cx="8001000" cy="764364"/>
          </a:xfrm>
          <a:prstGeom prst="rect">
            <a:avLst/>
          </a:prstGeom>
          <a:noFill/>
          <a:ln>
            <a:noFill/>
          </a:ln>
        </p:spPr>
      </p:pic>
      <p:sp>
        <p:nvSpPr>
          <p:cNvPr id="2886" name="Google Shape;2886;p430"/>
          <p:cNvSpPr txBox="1"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Helvetica Neue"/>
              <a:buNone/>
              <a:defRPr sz="24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887" name="Google Shape;2887;p430"/>
          <p:cNvSpPr txBox="1">
            <a:spLocks noGrp="1"/>
          </p:cNvSpPr>
          <p:nvPr>
            <p:ph type="body" idx="1"/>
          </p:nvPr>
        </p:nvSpPr>
        <p:spPr>
          <a:xfrm>
            <a:off x="643304" y="1600202"/>
            <a:ext cx="7620000" cy="2728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432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295275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Char char="•"/>
              <a:defRPr sz="105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88" name="Google Shape;2888;p430"/>
          <p:cNvSpPr txBox="1">
            <a:spLocks noGrp="1"/>
          </p:cNvSpPr>
          <p:nvPr>
            <p:ph type="body" idx="2"/>
          </p:nvPr>
        </p:nvSpPr>
        <p:spPr>
          <a:xfrm>
            <a:off x="246935" y="1143002"/>
            <a:ext cx="8397717" cy="395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00"/>
              </a:spcBef>
              <a:spcAft>
                <a:spcPts val="0"/>
              </a:spcAft>
              <a:buClr>
                <a:srgbClr val="1C1573"/>
              </a:buClr>
              <a:buSzPts val="1500"/>
              <a:buNone/>
              <a:defRPr sz="1500"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rgbClr val="1C1573"/>
              </a:buClr>
              <a:buSzPts val="2800"/>
              <a:buChar char="–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rgbClr val="1C1573"/>
              </a:buClr>
              <a:buSzPts val="2400"/>
              <a:buChar char="•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rgbClr val="1C1573"/>
              </a:buClr>
              <a:buSzPts val="2000"/>
              <a:buChar char="–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rgbClr val="1C1573"/>
              </a:buClr>
              <a:buSzPts val="2000"/>
              <a:buChar char="»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1_Title and Content">
  <p:cSld name="31_Title and Content">
    <p:spTree>
      <p:nvGrpSpPr>
        <p:cNvPr id="1" name="Shape 2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0" name="Google Shape;2890;p431"/>
          <p:cNvPicPr preferRelativeResize="0"/>
          <p:nvPr/>
        </p:nvPicPr>
        <p:blipFill rotWithShape="1">
          <a:blip r:embed="rId2">
            <a:alphaModFix amt="50000"/>
          </a:blip>
          <a:srcRect l="177" t="-543" r="177" b="-542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1" name="Google Shape;2891;p4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817420"/>
            <a:ext cx="9144000" cy="40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2" name="Google Shape;2892;p43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60569"/>
            <a:ext cx="8001000" cy="764364"/>
          </a:xfrm>
          <a:prstGeom prst="rect">
            <a:avLst/>
          </a:prstGeom>
          <a:noFill/>
          <a:ln>
            <a:noFill/>
          </a:ln>
        </p:spPr>
      </p:pic>
      <p:sp>
        <p:nvSpPr>
          <p:cNvPr id="2893" name="Google Shape;2893;p431"/>
          <p:cNvSpPr txBox="1"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Helvetica Neue"/>
              <a:buNone/>
              <a:defRPr sz="24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894" name="Google Shape;2894;p431"/>
          <p:cNvSpPr txBox="1">
            <a:spLocks noGrp="1"/>
          </p:cNvSpPr>
          <p:nvPr>
            <p:ph type="body" idx="1"/>
          </p:nvPr>
        </p:nvSpPr>
        <p:spPr>
          <a:xfrm>
            <a:off x="643304" y="1600202"/>
            <a:ext cx="7620000" cy="2728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432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295275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Char char="•"/>
              <a:defRPr sz="105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95" name="Google Shape;2895;p431"/>
          <p:cNvSpPr txBox="1">
            <a:spLocks noGrp="1"/>
          </p:cNvSpPr>
          <p:nvPr>
            <p:ph type="body" idx="2"/>
          </p:nvPr>
        </p:nvSpPr>
        <p:spPr>
          <a:xfrm>
            <a:off x="246935" y="1143002"/>
            <a:ext cx="8397717" cy="395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00"/>
              </a:spcBef>
              <a:spcAft>
                <a:spcPts val="0"/>
              </a:spcAft>
              <a:buClr>
                <a:srgbClr val="1C1573"/>
              </a:buClr>
              <a:buSzPts val="1500"/>
              <a:buNone/>
              <a:defRPr sz="1500"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rgbClr val="1C1573"/>
              </a:buClr>
              <a:buSzPts val="2800"/>
              <a:buChar char="–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rgbClr val="1C1573"/>
              </a:buClr>
              <a:buSzPts val="2400"/>
              <a:buChar char="•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rgbClr val="1C1573"/>
              </a:buClr>
              <a:buSzPts val="2000"/>
              <a:buChar char="–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rgbClr val="1C1573"/>
              </a:buClr>
              <a:buSzPts val="2000"/>
              <a:buChar char="»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2_Title and Content">
  <p:cSld name="32_Title and Content">
    <p:spTree>
      <p:nvGrpSpPr>
        <p:cNvPr id="1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7" name="Google Shape;2897;p432"/>
          <p:cNvPicPr preferRelativeResize="0"/>
          <p:nvPr/>
        </p:nvPicPr>
        <p:blipFill rotWithShape="1">
          <a:blip r:embed="rId2">
            <a:alphaModFix amt="50000"/>
          </a:blip>
          <a:srcRect l="177" t="-543" r="177" b="-542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8" name="Google Shape;2898;p4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817420"/>
            <a:ext cx="9144000" cy="40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9" name="Google Shape;2899;p43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60569"/>
            <a:ext cx="8001000" cy="764364"/>
          </a:xfrm>
          <a:prstGeom prst="rect">
            <a:avLst/>
          </a:prstGeom>
          <a:noFill/>
          <a:ln>
            <a:noFill/>
          </a:ln>
        </p:spPr>
      </p:pic>
      <p:sp>
        <p:nvSpPr>
          <p:cNvPr id="2900" name="Google Shape;2900;p432"/>
          <p:cNvSpPr txBox="1"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Helvetica Neue"/>
              <a:buNone/>
              <a:defRPr sz="24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901" name="Google Shape;2901;p432"/>
          <p:cNvSpPr txBox="1">
            <a:spLocks noGrp="1"/>
          </p:cNvSpPr>
          <p:nvPr>
            <p:ph type="body" idx="1"/>
          </p:nvPr>
        </p:nvSpPr>
        <p:spPr>
          <a:xfrm>
            <a:off x="643304" y="1600202"/>
            <a:ext cx="7620000" cy="2728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432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295275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Char char="•"/>
              <a:defRPr sz="105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02" name="Google Shape;2902;p432"/>
          <p:cNvSpPr txBox="1">
            <a:spLocks noGrp="1"/>
          </p:cNvSpPr>
          <p:nvPr>
            <p:ph type="body" idx="2"/>
          </p:nvPr>
        </p:nvSpPr>
        <p:spPr>
          <a:xfrm>
            <a:off x="246935" y="1143002"/>
            <a:ext cx="8397717" cy="395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00"/>
              </a:spcBef>
              <a:spcAft>
                <a:spcPts val="0"/>
              </a:spcAft>
              <a:buClr>
                <a:srgbClr val="1C1573"/>
              </a:buClr>
              <a:buSzPts val="1500"/>
              <a:buNone/>
              <a:defRPr sz="1500"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rgbClr val="1C1573"/>
              </a:buClr>
              <a:buSzPts val="2800"/>
              <a:buChar char="–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rgbClr val="1C1573"/>
              </a:buClr>
              <a:buSzPts val="2400"/>
              <a:buChar char="•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rgbClr val="1C1573"/>
              </a:buClr>
              <a:buSzPts val="2000"/>
              <a:buChar char="–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rgbClr val="1C1573"/>
              </a:buClr>
              <a:buSzPts val="2000"/>
              <a:buChar char="»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156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95" name="Google Shape;295;p156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6" name="Google Shape;296;p15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297" name="Google Shape;297;p15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298" name="Google Shape;298;p15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3_Title and Content">
  <p:cSld name="33_Title and Content">
    <p:spTree>
      <p:nvGrpSpPr>
        <p:cNvPr id="1" name="Shape 2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4" name="Google Shape;2904;p433"/>
          <p:cNvPicPr preferRelativeResize="0"/>
          <p:nvPr/>
        </p:nvPicPr>
        <p:blipFill rotWithShape="1">
          <a:blip r:embed="rId2">
            <a:alphaModFix amt="50000"/>
          </a:blip>
          <a:srcRect l="177" t="-543" r="177" b="-542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5" name="Google Shape;2905;p4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817420"/>
            <a:ext cx="9144000" cy="40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6" name="Google Shape;2906;p43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60569"/>
            <a:ext cx="8001000" cy="764364"/>
          </a:xfrm>
          <a:prstGeom prst="rect">
            <a:avLst/>
          </a:prstGeom>
          <a:noFill/>
          <a:ln>
            <a:noFill/>
          </a:ln>
        </p:spPr>
      </p:pic>
      <p:sp>
        <p:nvSpPr>
          <p:cNvPr id="2907" name="Google Shape;2907;p433"/>
          <p:cNvSpPr txBox="1"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Helvetica Neue"/>
              <a:buNone/>
              <a:defRPr sz="24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908" name="Google Shape;2908;p433"/>
          <p:cNvSpPr txBox="1">
            <a:spLocks noGrp="1"/>
          </p:cNvSpPr>
          <p:nvPr>
            <p:ph type="body" idx="1"/>
          </p:nvPr>
        </p:nvSpPr>
        <p:spPr>
          <a:xfrm>
            <a:off x="643304" y="1600202"/>
            <a:ext cx="7620000" cy="2728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432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295275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Char char="•"/>
              <a:defRPr sz="105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09" name="Google Shape;2909;p433"/>
          <p:cNvSpPr txBox="1">
            <a:spLocks noGrp="1"/>
          </p:cNvSpPr>
          <p:nvPr>
            <p:ph type="body" idx="2"/>
          </p:nvPr>
        </p:nvSpPr>
        <p:spPr>
          <a:xfrm>
            <a:off x="246935" y="1143002"/>
            <a:ext cx="8397717" cy="395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00"/>
              </a:spcBef>
              <a:spcAft>
                <a:spcPts val="0"/>
              </a:spcAft>
              <a:buClr>
                <a:srgbClr val="1C1573"/>
              </a:buClr>
              <a:buSzPts val="1500"/>
              <a:buNone/>
              <a:defRPr sz="1500"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rgbClr val="1C1573"/>
              </a:buClr>
              <a:buSzPts val="2800"/>
              <a:buChar char="–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rgbClr val="1C1573"/>
              </a:buClr>
              <a:buSzPts val="2400"/>
              <a:buChar char="•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rgbClr val="1C1573"/>
              </a:buClr>
              <a:buSzPts val="2000"/>
              <a:buChar char="–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rgbClr val="1C1573"/>
              </a:buClr>
              <a:buSzPts val="2000"/>
              <a:buChar char="»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2_Title and Content">
  <p:cSld name="42_Title and Content">
    <p:spTree>
      <p:nvGrpSpPr>
        <p:cNvPr id="1" name="Shape 2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1" name="Google Shape;2911;p434"/>
          <p:cNvPicPr preferRelativeResize="0"/>
          <p:nvPr/>
        </p:nvPicPr>
        <p:blipFill rotWithShape="1">
          <a:blip r:embed="rId2">
            <a:alphaModFix amt="50000"/>
          </a:blip>
          <a:srcRect l="177" t="-543" r="177" b="-542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2" name="Google Shape;2912;p4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817420"/>
            <a:ext cx="9144000" cy="40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3" name="Google Shape;2913;p43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60569"/>
            <a:ext cx="8001000" cy="764364"/>
          </a:xfrm>
          <a:prstGeom prst="rect">
            <a:avLst/>
          </a:prstGeom>
          <a:noFill/>
          <a:ln>
            <a:noFill/>
          </a:ln>
        </p:spPr>
      </p:pic>
      <p:sp>
        <p:nvSpPr>
          <p:cNvPr id="2914" name="Google Shape;2914;p434"/>
          <p:cNvSpPr txBox="1"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Helvetica Neue"/>
              <a:buNone/>
              <a:defRPr sz="24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915" name="Google Shape;2915;p434"/>
          <p:cNvSpPr txBox="1">
            <a:spLocks noGrp="1"/>
          </p:cNvSpPr>
          <p:nvPr>
            <p:ph type="body" idx="1"/>
          </p:nvPr>
        </p:nvSpPr>
        <p:spPr>
          <a:xfrm>
            <a:off x="643304" y="1600202"/>
            <a:ext cx="7620000" cy="2728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432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295275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Char char="•"/>
              <a:defRPr sz="105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16" name="Google Shape;2916;p434"/>
          <p:cNvSpPr txBox="1">
            <a:spLocks noGrp="1"/>
          </p:cNvSpPr>
          <p:nvPr>
            <p:ph type="body" idx="2"/>
          </p:nvPr>
        </p:nvSpPr>
        <p:spPr>
          <a:xfrm>
            <a:off x="246935" y="1143002"/>
            <a:ext cx="8397717" cy="395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00"/>
              </a:spcBef>
              <a:spcAft>
                <a:spcPts val="0"/>
              </a:spcAft>
              <a:buClr>
                <a:srgbClr val="1C1573"/>
              </a:buClr>
              <a:buSzPts val="1500"/>
              <a:buNone/>
              <a:defRPr sz="1500"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rgbClr val="1C1573"/>
              </a:buClr>
              <a:buSzPts val="2800"/>
              <a:buChar char="–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rgbClr val="1C1573"/>
              </a:buClr>
              <a:buSzPts val="2400"/>
              <a:buChar char="•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rgbClr val="1C1573"/>
              </a:buClr>
              <a:buSzPts val="2000"/>
              <a:buChar char="–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rgbClr val="1C1573"/>
              </a:buClr>
              <a:buSzPts val="2000"/>
              <a:buChar char="»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3_Title and Content">
  <p:cSld name="43_Title and Content">
    <p:spTree>
      <p:nvGrpSpPr>
        <p:cNvPr id="1" name="Shape 2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8" name="Google Shape;2918;p435"/>
          <p:cNvPicPr preferRelativeResize="0"/>
          <p:nvPr/>
        </p:nvPicPr>
        <p:blipFill rotWithShape="1">
          <a:blip r:embed="rId2">
            <a:alphaModFix amt="50000"/>
          </a:blip>
          <a:srcRect l="177" t="-543" r="177" b="-542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9" name="Google Shape;2919;p4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817420"/>
            <a:ext cx="9144000" cy="40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0" name="Google Shape;2920;p43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60569"/>
            <a:ext cx="8001000" cy="764364"/>
          </a:xfrm>
          <a:prstGeom prst="rect">
            <a:avLst/>
          </a:prstGeom>
          <a:noFill/>
          <a:ln>
            <a:noFill/>
          </a:ln>
        </p:spPr>
      </p:pic>
      <p:sp>
        <p:nvSpPr>
          <p:cNvPr id="2921" name="Google Shape;2921;p435"/>
          <p:cNvSpPr txBox="1"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Helvetica Neue"/>
              <a:buNone/>
              <a:defRPr sz="24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922" name="Google Shape;2922;p435"/>
          <p:cNvSpPr txBox="1">
            <a:spLocks noGrp="1"/>
          </p:cNvSpPr>
          <p:nvPr>
            <p:ph type="body" idx="1"/>
          </p:nvPr>
        </p:nvSpPr>
        <p:spPr>
          <a:xfrm>
            <a:off x="643304" y="1600202"/>
            <a:ext cx="7620000" cy="2728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432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295275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Char char="•"/>
              <a:defRPr sz="105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23" name="Google Shape;2923;p435"/>
          <p:cNvSpPr txBox="1">
            <a:spLocks noGrp="1"/>
          </p:cNvSpPr>
          <p:nvPr>
            <p:ph type="body" idx="2"/>
          </p:nvPr>
        </p:nvSpPr>
        <p:spPr>
          <a:xfrm>
            <a:off x="246935" y="1143002"/>
            <a:ext cx="8397717" cy="395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00"/>
              </a:spcBef>
              <a:spcAft>
                <a:spcPts val="0"/>
              </a:spcAft>
              <a:buClr>
                <a:srgbClr val="1C1573"/>
              </a:buClr>
              <a:buSzPts val="1500"/>
              <a:buNone/>
              <a:defRPr sz="1500"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rgbClr val="1C1573"/>
              </a:buClr>
              <a:buSzPts val="2800"/>
              <a:buChar char="–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rgbClr val="1C1573"/>
              </a:buClr>
              <a:buSzPts val="2400"/>
              <a:buChar char="•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rgbClr val="1C1573"/>
              </a:buClr>
              <a:buSzPts val="2000"/>
              <a:buChar char="–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rgbClr val="1C1573"/>
              </a:buClr>
              <a:buSzPts val="2000"/>
              <a:buChar char="»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4_Title and Content">
  <p:cSld name="44_Title and Content">
    <p:spTree>
      <p:nvGrpSpPr>
        <p:cNvPr id="1" name="Shape 2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5" name="Google Shape;2925;p436"/>
          <p:cNvPicPr preferRelativeResize="0"/>
          <p:nvPr/>
        </p:nvPicPr>
        <p:blipFill rotWithShape="1">
          <a:blip r:embed="rId2">
            <a:alphaModFix amt="50000"/>
          </a:blip>
          <a:srcRect l="177" t="-543" r="177" b="-542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6" name="Google Shape;2926;p4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817420"/>
            <a:ext cx="9144000" cy="40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7" name="Google Shape;2927;p43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60569"/>
            <a:ext cx="8001000" cy="764364"/>
          </a:xfrm>
          <a:prstGeom prst="rect">
            <a:avLst/>
          </a:prstGeom>
          <a:noFill/>
          <a:ln>
            <a:noFill/>
          </a:ln>
        </p:spPr>
      </p:pic>
      <p:sp>
        <p:nvSpPr>
          <p:cNvPr id="2928" name="Google Shape;2928;p436"/>
          <p:cNvSpPr txBox="1"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Helvetica Neue"/>
              <a:buNone/>
              <a:defRPr sz="24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929" name="Google Shape;2929;p436"/>
          <p:cNvSpPr txBox="1">
            <a:spLocks noGrp="1"/>
          </p:cNvSpPr>
          <p:nvPr>
            <p:ph type="body" idx="1"/>
          </p:nvPr>
        </p:nvSpPr>
        <p:spPr>
          <a:xfrm>
            <a:off x="643304" y="1600202"/>
            <a:ext cx="7620000" cy="2728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432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295275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Char char="•"/>
              <a:defRPr sz="105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30" name="Google Shape;2930;p436"/>
          <p:cNvSpPr txBox="1">
            <a:spLocks noGrp="1"/>
          </p:cNvSpPr>
          <p:nvPr>
            <p:ph type="body" idx="2"/>
          </p:nvPr>
        </p:nvSpPr>
        <p:spPr>
          <a:xfrm>
            <a:off x="246935" y="1143002"/>
            <a:ext cx="8397717" cy="395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00"/>
              </a:spcBef>
              <a:spcAft>
                <a:spcPts val="0"/>
              </a:spcAft>
              <a:buClr>
                <a:srgbClr val="1C1573"/>
              </a:buClr>
              <a:buSzPts val="1500"/>
              <a:buNone/>
              <a:defRPr sz="1500"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rgbClr val="1C1573"/>
              </a:buClr>
              <a:buSzPts val="2800"/>
              <a:buChar char="–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rgbClr val="1C1573"/>
              </a:buClr>
              <a:buSzPts val="2400"/>
              <a:buChar char="•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rgbClr val="1C1573"/>
              </a:buClr>
              <a:buSzPts val="2000"/>
              <a:buChar char="–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rgbClr val="1C1573"/>
              </a:buClr>
              <a:buSzPts val="2000"/>
              <a:buChar char="»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5_Title and Content">
  <p:cSld name="45_Title and Content">
    <p:spTree>
      <p:nvGrpSpPr>
        <p:cNvPr id="1" name="Shape 2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2" name="Google Shape;2932;p437"/>
          <p:cNvPicPr preferRelativeResize="0"/>
          <p:nvPr/>
        </p:nvPicPr>
        <p:blipFill rotWithShape="1">
          <a:blip r:embed="rId2">
            <a:alphaModFix amt="50000"/>
          </a:blip>
          <a:srcRect l="177" t="-543" r="177" b="-542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3" name="Google Shape;2933;p4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817420"/>
            <a:ext cx="9144000" cy="40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4" name="Google Shape;2934;p43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60569"/>
            <a:ext cx="8001000" cy="764364"/>
          </a:xfrm>
          <a:prstGeom prst="rect">
            <a:avLst/>
          </a:prstGeom>
          <a:noFill/>
          <a:ln>
            <a:noFill/>
          </a:ln>
        </p:spPr>
      </p:pic>
      <p:sp>
        <p:nvSpPr>
          <p:cNvPr id="2935" name="Google Shape;2935;p437"/>
          <p:cNvSpPr txBox="1"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Helvetica Neue"/>
              <a:buNone/>
              <a:defRPr sz="24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936" name="Google Shape;2936;p437"/>
          <p:cNvSpPr txBox="1">
            <a:spLocks noGrp="1"/>
          </p:cNvSpPr>
          <p:nvPr>
            <p:ph type="body" idx="1"/>
          </p:nvPr>
        </p:nvSpPr>
        <p:spPr>
          <a:xfrm>
            <a:off x="643304" y="1600202"/>
            <a:ext cx="7620000" cy="2728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432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295275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Char char="•"/>
              <a:defRPr sz="105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37" name="Google Shape;2937;p437"/>
          <p:cNvSpPr txBox="1">
            <a:spLocks noGrp="1"/>
          </p:cNvSpPr>
          <p:nvPr>
            <p:ph type="body" idx="2"/>
          </p:nvPr>
        </p:nvSpPr>
        <p:spPr>
          <a:xfrm>
            <a:off x="246935" y="1143002"/>
            <a:ext cx="8397717" cy="395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00"/>
              </a:spcBef>
              <a:spcAft>
                <a:spcPts val="0"/>
              </a:spcAft>
              <a:buClr>
                <a:srgbClr val="1C1573"/>
              </a:buClr>
              <a:buSzPts val="1500"/>
              <a:buNone/>
              <a:defRPr sz="1500"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rgbClr val="1C1573"/>
              </a:buClr>
              <a:buSzPts val="2800"/>
              <a:buChar char="–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rgbClr val="1C1573"/>
              </a:buClr>
              <a:buSzPts val="2400"/>
              <a:buChar char="•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rgbClr val="1C1573"/>
              </a:buClr>
              <a:buSzPts val="2000"/>
              <a:buChar char="–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rgbClr val="1C1573"/>
              </a:buClr>
              <a:buSzPts val="2000"/>
              <a:buChar char="»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6_Title and Content">
  <p:cSld name="46_Title and Content">
    <p:spTree>
      <p:nvGrpSpPr>
        <p:cNvPr id="1" name="Shape 2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9" name="Google Shape;2939;p438"/>
          <p:cNvPicPr preferRelativeResize="0"/>
          <p:nvPr/>
        </p:nvPicPr>
        <p:blipFill rotWithShape="1">
          <a:blip r:embed="rId2">
            <a:alphaModFix amt="50000"/>
          </a:blip>
          <a:srcRect l="177" t="-543" r="177" b="-542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0" name="Google Shape;2940;p4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817420"/>
            <a:ext cx="9144000" cy="40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1" name="Google Shape;2941;p43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60569"/>
            <a:ext cx="8001000" cy="764364"/>
          </a:xfrm>
          <a:prstGeom prst="rect">
            <a:avLst/>
          </a:prstGeom>
          <a:noFill/>
          <a:ln>
            <a:noFill/>
          </a:ln>
        </p:spPr>
      </p:pic>
      <p:sp>
        <p:nvSpPr>
          <p:cNvPr id="2942" name="Google Shape;2942;p438"/>
          <p:cNvSpPr txBox="1"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Helvetica Neue"/>
              <a:buNone/>
              <a:defRPr sz="24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943" name="Google Shape;2943;p438"/>
          <p:cNvSpPr txBox="1">
            <a:spLocks noGrp="1"/>
          </p:cNvSpPr>
          <p:nvPr>
            <p:ph type="body" idx="1"/>
          </p:nvPr>
        </p:nvSpPr>
        <p:spPr>
          <a:xfrm>
            <a:off x="643304" y="1600202"/>
            <a:ext cx="7620000" cy="2728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432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295275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Char char="•"/>
              <a:defRPr sz="105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44" name="Google Shape;2944;p438"/>
          <p:cNvSpPr txBox="1">
            <a:spLocks noGrp="1"/>
          </p:cNvSpPr>
          <p:nvPr>
            <p:ph type="body" idx="2"/>
          </p:nvPr>
        </p:nvSpPr>
        <p:spPr>
          <a:xfrm>
            <a:off x="246935" y="1143002"/>
            <a:ext cx="8397717" cy="395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00"/>
              </a:spcBef>
              <a:spcAft>
                <a:spcPts val="0"/>
              </a:spcAft>
              <a:buClr>
                <a:srgbClr val="1C1573"/>
              </a:buClr>
              <a:buSzPts val="1500"/>
              <a:buNone/>
              <a:defRPr sz="1500"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rgbClr val="1C1573"/>
              </a:buClr>
              <a:buSzPts val="2800"/>
              <a:buChar char="–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rgbClr val="1C1573"/>
              </a:buClr>
              <a:buSzPts val="2400"/>
              <a:buChar char="•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rgbClr val="1C1573"/>
              </a:buClr>
              <a:buSzPts val="2000"/>
              <a:buChar char="–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rgbClr val="1C1573"/>
              </a:buClr>
              <a:buSzPts val="2000"/>
              <a:buChar char="»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7_Title and Content">
  <p:cSld name="47_Title and Content">
    <p:spTree>
      <p:nvGrpSpPr>
        <p:cNvPr id="1" name="Shape 2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6" name="Google Shape;2946;p439"/>
          <p:cNvPicPr preferRelativeResize="0"/>
          <p:nvPr/>
        </p:nvPicPr>
        <p:blipFill rotWithShape="1">
          <a:blip r:embed="rId2">
            <a:alphaModFix amt="50000"/>
          </a:blip>
          <a:srcRect l="177" t="-543" r="177" b="-542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7" name="Google Shape;2947;p4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817420"/>
            <a:ext cx="9144000" cy="40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8" name="Google Shape;2948;p43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60569"/>
            <a:ext cx="8001000" cy="764364"/>
          </a:xfrm>
          <a:prstGeom prst="rect">
            <a:avLst/>
          </a:prstGeom>
          <a:noFill/>
          <a:ln>
            <a:noFill/>
          </a:ln>
        </p:spPr>
      </p:pic>
      <p:sp>
        <p:nvSpPr>
          <p:cNvPr id="2949" name="Google Shape;2949;p439"/>
          <p:cNvSpPr txBox="1"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Helvetica Neue"/>
              <a:buNone/>
              <a:defRPr sz="24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950" name="Google Shape;2950;p439"/>
          <p:cNvSpPr txBox="1">
            <a:spLocks noGrp="1"/>
          </p:cNvSpPr>
          <p:nvPr>
            <p:ph type="body" idx="1"/>
          </p:nvPr>
        </p:nvSpPr>
        <p:spPr>
          <a:xfrm>
            <a:off x="643304" y="1600202"/>
            <a:ext cx="7620000" cy="2728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432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295275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Char char="•"/>
              <a:defRPr sz="105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51" name="Google Shape;2951;p439"/>
          <p:cNvSpPr txBox="1">
            <a:spLocks noGrp="1"/>
          </p:cNvSpPr>
          <p:nvPr>
            <p:ph type="body" idx="2"/>
          </p:nvPr>
        </p:nvSpPr>
        <p:spPr>
          <a:xfrm>
            <a:off x="246935" y="1143002"/>
            <a:ext cx="8397717" cy="395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00"/>
              </a:spcBef>
              <a:spcAft>
                <a:spcPts val="0"/>
              </a:spcAft>
              <a:buClr>
                <a:srgbClr val="1C1573"/>
              </a:buClr>
              <a:buSzPts val="1500"/>
              <a:buNone/>
              <a:defRPr sz="1500"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rgbClr val="1C1573"/>
              </a:buClr>
              <a:buSzPts val="2800"/>
              <a:buChar char="–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rgbClr val="1C1573"/>
              </a:buClr>
              <a:buSzPts val="2400"/>
              <a:buChar char="•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rgbClr val="1C1573"/>
              </a:buClr>
              <a:buSzPts val="2000"/>
              <a:buChar char="–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rgbClr val="1C1573"/>
              </a:buClr>
              <a:buSzPts val="2000"/>
              <a:buChar char="»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8_Title and Content">
  <p:cSld name="48_Title and Content">
    <p:spTree>
      <p:nvGrpSpPr>
        <p:cNvPr id="1" name="Shape 2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3" name="Google Shape;2953;p440"/>
          <p:cNvPicPr preferRelativeResize="0"/>
          <p:nvPr/>
        </p:nvPicPr>
        <p:blipFill rotWithShape="1">
          <a:blip r:embed="rId2">
            <a:alphaModFix amt="50000"/>
          </a:blip>
          <a:srcRect l="177" t="-543" r="177" b="-542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4" name="Google Shape;2954;p4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817420"/>
            <a:ext cx="9144000" cy="40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5" name="Google Shape;2955;p44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60569"/>
            <a:ext cx="8001000" cy="764364"/>
          </a:xfrm>
          <a:prstGeom prst="rect">
            <a:avLst/>
          </a:prstGeom>
          <a:noFill/>
          <a:ln>
            <a:noFill/>
          </a:ln>
        </p:spPr>
      </p:pic>
      <p:sp>
        <p:nvSpPr>
          <p:cNvPr id="2956" name="Google Shape;2956;p440"/>
          <p:cNvSpPr txBox="1"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Helvetica Neue"/>
              <a:buNone/>
              <a:defRPr sz="24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957" name="Google Shape;2957;p440"/>
          <p:cNvSpPr txBox="1">
            <a:spLocks noGrp="1"/>
          </p:cNvSpPr>
          <p:nvPr>
            <p:ph type="body" idx="1"/>
          </p:nvPr>
        </p:nvSpPr>
        <p:spPr>
          <a:xfrm>
            <a:off x="643304" y="1600202"/>
            <a:ext cx="7620000" cy="2728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432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295275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Char char="•"/>
              <a:defRPr sz="105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58" name="Google Shape;2958;p440"/>
          <p:cNvSpPr txBox="1">
            <a:spLocks noGrp="1"/>
          </p:cNvSpPr>
          <p:nvPr>
            <p:ph type="body" idx="2"/>
          </p:nvPr>
        </p:nvSpPr>
        <p:spPr>
          <a:xfrm>
            <a:off x="246935" y="1143002"/>
            <a:ext cx="8397717" cy="395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00"/>
              </a:spcBef>
              <a:spcAft>
                <a:spcPts val="0"/>
              </a:spcAft>
              <a:buClr>
                <a:srgbClr val="1C1573"/>
              </a:buClr>
              <a:buSzPts val="1500"/>
              <a:buNone/>
              <a:defRPr sz="1500"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rgbClr val="1C1573"/>
              </a:buClr>
              <a:buSzPts val="2800"/>
              <a:buChar char="–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rgbClr val="1C1573"/>
              </a:buClr>
              <a:buSzPts val="2400"/>
              <a:buChar char="•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rgbClr val="1C1573"/>
              </a:buClr>
              <a:buSzPts val="2000"/>
              <a:buChar char="–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rgbClr val="1C1573"/>
              </a:buClr>
              <a:buSzPts val="2000"/>
              <a:buChar char="»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9_Title and Content">
  <p:cSld name="49_Title and Content">
    <p:spTree>
      <p:nvGrpSpPr>
        <p:cNvPr id="1" name="Shape 2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0" name="Google Shape;2960;p441"/>
          <p:cNvPicPr preferRelativeResize="0"/>
          <p:nvPr/>
        </p:nvPicPr>
        <p:blipFill rotWithShape="1">
          <a:blip r:embed="rId2">
            <a:alphaModFix amt="50000"/>
          </a:blip>
          <a:srcRect l="177" t="-543" r="177" b="-542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1" name="Google Shape;2961;p4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817420"/>
            <a:ext cx="9144000" cy="40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2" name="Google Shape;2962;p44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60569"/>
            <a:ext cx="8001000" cy="764364"/>
          </a:xfrm>
          <a:prstGeom prst="rect">
            <a:avLst/>
          </a:prstGeom>
          <a:noFill/>
          <a:ln>
            <a:noFill/>
          </a:ln>
        </p:spPr>
      </p:pic>
      <p:sp>
        <p:nvSpPr>
          <p:cNvPr id="2963" name="Google Shape;2963;p441"/>
          <p:cNvSpPr txBox="1"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Helvetica Neue"/>
              <a:buNone/>
              <a:defRPr sz="24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964" name="Google Shape;2964;p441"/>
          <p:cNvSpPr txBox="1">
            <a:spLocks noGrp="1"/>
          </p:cNvSpPr>
          <p:nvPr>
            <p:ph type="body" idx="1"/>
          </p:nvPr>
        </p:nvSpPr>
        <p:spPr>
          <a:xfrm>
            <a:off x="643304" y="1600202"/>
            <a:ext cx="7620000" cy="2728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432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295275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Char char="•"/>
              <a:defRPr sz="105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65" name="Google Shape;2965;p441"/>
          <p:cNvSpPr txBox="1">
            <a:spLocks noGrp="1"/>
          </p:cNvSpPr>
          <p:nvPr>
            <p:ph type="body" idx="2"/>
          </p:nvPr>
        </p:nvSpPr>
        <p:spPr>
          <a:xfrm>
            <a:off x="246935" y="1143002"/>
            <a:ext cx="8397717" cy="395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00"/>
              </a:spcBef>
              <a:spcAft>
                <a:spcPts val="0"/>
              </a:spcAft>
              <a:buClr>
                <a:srgbClr val="1C1573"/>
              </a:buClr>
              <a:buSzPts val="1500"/>
              <a:buNone/>
              <a:defRPr sz="1500"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rgbClr val="1C1573"/>
              </a:buClr>
              <a:buSzPts val="2800"/>
              <a:buChar char="–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rgbClr val="1C1573"/>
              </a:buClr>
              <a:buSzPts val="2400"/>
              <a:buChar char="•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rgbClr val="1C1573"/>
              </a:buClr>
              <a:buSzPts val="2000"/>
              <a:buChar char="–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rgbClr val="1C1573"/>
              </a:buClr>
              <a:buSzPts val="2000"/>
              <a:buChar char="»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0_Title and Content">
  <p:cSld name="50_Title and Content">
    <p:spTree>
      <p:nvGrpSpPr>
        <p:cNvPr id="1" name="Shape 2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7" name="Google Shape;2967;p442"/>
          <p:cNvPicPr preferRelativeResize="0"/>
          <p:nvPr/>
        </p:nvPicPr>
        <p:blipFill rotWithShape="1">
          <a:blip r:embed="rId2">
            <a:alphaModFix amt="50000"/>
          </a:blip>
          <a:srcRect l="177" t="-543" r="177" b="-542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8" name="Google Shape;2968;p4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817420"/>
            <a:ext cx="9144000" cy="40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9" name="Google Shape;2969;p44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60569"/>
            <a:ext cx="8001000" cy="764364"/>
          </a:xfrm>
          <a:prstGeom prst="rect">
            <a:avLst/>
          </a:prstGeom>
          <a:noFill/>
          <a:ln>
            <a:noFill/>
          </a:ln>
        </p:spPr>
      </p:pic>
      <p:sp>
        <p:nvSpPr>
          <p:cNvPr id="2970" name="Google Shape;2970;p442"/>
          <p:cNvSpPr txBox="1"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Helvetica Neue"/>
              <a:buNone/>
              <a:defRPr sz="24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971" name="Google Shape;2971;p442"/>
          <p:cNvSpPr txBox="1">
            <a:spLocks noGrp="1"/>
          </p:cNvSpPr>
          <p:nvPr>
            <p:ph type="body" idx="1"/>
          </p:nvPr>
        </p:nvSpPr>
        <p:spPr>
          <a:xfrm>
            <a:off x="643304" y="1600202"/>
            <a:ext cx="7620000" cy="2728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432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295275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Char char="•"/>
              <a:defRPr sz="105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72" name="Google Shape;2972;p442"/>
          <p:cNvSpPr txBox="1">
            <a:spLocks noGrp="1"/>
          </p:cNvSpPr>
          <p:nvPr>
            <p:ph type="body" idx="2"/>
          </p:nvPr>
        </p:nvSpPr>
        <p:spPr>
          <a:xfrm>
            <a:off x="246935" y="1143002"/>
            <a:ext cx="8397717" cy="395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00"/>
              </a:spcBef>
              <a:spcAft>
                <a:spcPts val="0"/>
              </a:spcAft>
              <a:buClr>
                <a:srgbClr val="1C1573"/>
              </a:buClr>
              <a:buSzPts val="1500"/>
              <a:buNone/>
              <a:defRPr sz="1500"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rgbClr val="1C1573"/>
              </a:buClr>
              <a:buSzPts val="2800"/>
              <a:buChar char="–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rgbClr val="1C1573"/>
              </a:buClr>
              <a:buSzPts val="2400"/>
              <a:buChar char="•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rgbClr val="1C1573"/>
              </a:buClr>
              <a:buSzPts val="2000"/>
              <a:buChar char="–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rgbClr val="1C1573"/>
              </a:buClr>
              <a:buSzPts val="2000"/>
              <a:buChar char="»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11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5" name="Google Shape;685;p11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6" name="Google Shape;686;p11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1_Title and Content">
  <p:cSld name="51_Title and Content">
    <p:spTree>
      <p:nvGrpSpPr>
        <p:cNvPr id="1" name="Shape 2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4" name="Google Shape;2974;p443"/>
          <p:cNvPicPr preferRelativeResize="0"/>
          <p:nvPr/>
        </p:nvPicPr>
        <p:blipFill rotWithShape="1">
          <a:blip r:embed="rId2">
            <a:alphaModFix amt="50000"/>
          </a:blip>
          <a:srcRect l="177" t="-543" r="177" b="-542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5" name="Google Shape;2975;p4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817420"/>
            <a:ext cx="9144000" cy="40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6" name="Google Shape;2976;p44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60569"/>
            <a:ext cx="8001000" cy="764364"/>
          </a:xfrm>
          <a:prstGeom prst="rect">
            <a:avLst/>
          </a:prstGeom>
          <a:noFill/>
          <a:ln>
            <a:noFill/>
          </a:ln>
        </p:spPr>
      </p:pic>
      <p:sp>
        <p:nvSpPr>
          <p:cNvPr id="2977" name="Google Shape;2977;p443"/>
          <p:cNvSpPr txBox="1"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Helvetica Neue"/>
              <a:buNone/>
              <a:defRPr sz="24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978" name="Google Shape;2978;p443"/>
          <p:cNvSpPr txBox="1">
            <a:spLocks noGrp="1"/>
          </p:cNvSpPr>
          <p:nvPr>
            <p:ph type="body" idx="1"/>
          </p:nvPr>
        </p:nvSpPr>
        <p:spPr>
          <a:xfrm>
            <a:off x="643304" y="1600202"/>
            <a:ext cx="7620000" cy="2728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432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295275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Char char="•"/>
              <a:defRPr sz="105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79" name="Google Shape;2979;p443"/>
          <p:cNvSpPr txBox="1">
            <a:spLocks noGrp="1"/>
          </p:cNvSpPr>
          <p:nvPr>
            <p:ph type="body" idx="2"/>
          </p:nvPr>
        </p:nvSpPr>
        <p:spPr>
          <a:xfrm>
            <a:off x="246935" y="1143002"/>
            <a:ext cx="8397717" cy="395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00"/>
              </a:spcBef>
              <a:spcAft>
                <a:spcPts val="0"/>
              </a:spcAft>
              <a:buClr>
                <a:srgbClr val="1C1573"/>
              </a:buClr>
              <a:buSzPts val="1500"/>
              <a:buNone/>
              <a:defRPr sz="1500"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rgbClr val="1C1573"/>
              </a:buClr>
              <a:buSzPts val="2800"/>
              <a:buChar char="–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rgbClr val="1C1573"/>
              </a:buClr>
              <a:buSzPts val="2400"/>
              <a:buChar char="•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rgbClr val="1C1573"/>
              </a:buClr>
              <a:buSzPts val="2000"/>
              <a:buChar char="–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rgbClr val="1C1573"/>
              </a:buClr>
              <a:buSzPts val="2000"/>
              <a:buChar char="»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2_Title and Content">
  <p:cSld name="52_Title and Content">
    <p:spTree>
      <p:nvGrpSpPr>
        <p:cNvPr id="1" name="Shape 2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1" name="Google Shape;2981;p444"/>
          <p:cNvPicPr preferRelativeResize="0"/>
          <p:nvPr/>
        </p:nvPicPr>
        <p:blipFill rotWithShape="1">
          <a:blip r:embed="rId2">
            <a:alphaModFix amt="50000"/>
          </a:blip>
          <a:srcRect l="177" t="-543" r="177" b="-542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2" name="Google Shape;2982;p4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817420"/>
            <a:ext cx="9144000" cy="40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3" name="Google Shape;2983;p44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60569"/>
            <a:ext cx="8001000" cy="764364"/>
          </a:xfrm>
          <a:prstGeom prst="rect">
            <a:avLst/>
          </a:prstGeom>
          <a:noFill/>
          <a:ln>
            <a:noFill/>
          </a:ln>
        </p:spPr>
      </p:pic>
      <p:sp>
        <p:nvSpPr>
          <p:cNvPr id="2984" name="Google Shape;2984;p444"/>
          <p:cNvSpPr txBox="1"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Helvetica Neue"/>
              <a:buNone/>
              <a:defRPr sz="24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985" name="Google Shape;2985;p444"/>
          <p:cNvSpPr txBox="1">
            <a:spLocks noGrp="1"/>
          </p:cNvSpPr>
          <p:nvPr>
            <p:ph type="body" idx="1"/>
          </p:nvPr>
        </p:nvSpPr>
        <p:spPr>
          <a:xfrm>
            <a:off x="643304" y="1600202"/>
            <a:ext cx="7620000" cy="2728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432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295275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Char char="•"/>
              <a:defRPr sz="105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86" name="Google Shape;2986;p444"/>
          <p:cNvSpPr txBox="1">
            <a:spLocks noGrp="1"/>
          </p:cNvSpPr>
          <p:nvPr>
            <p:ph type="body" idx="2"/>
          </p:nvPr>
        </p:nvSpPr>
        <p:spPr>
          <a:xfrm>
            <a:off x="246935" y="1143002"/>
            <a:ext cx="8397717" cy="395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00"/>
              </a:spcBef>
              <a:spcAft>
                <a:spcPts val="0"/>
              </a:spcAft>
              <a:buClr>
                <a:srgbClr val="1C1573"/>
              </a:buClr>
              <a:buSzPts val="1500"/>
              <a:buNone/>
              <a:defRPr sz="1500"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rgbClr val="1C1573"/>
              </a:buClr>
              <a:buSzPts val="2800"/>
              <a:buChar char="–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rgbClr val="1C1573"/>
              </a:buClr>
              <a:buSzPts val="2400"/>
              <a:buChar char="•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rgbClr val="1C1573"/>
              </a:buClr>
              <a:buSzPts val="2000"/>
              <a:buChar char="–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rgbClr val="1C1573"/>
              </a:buClr>
              <a:buSzPts val="2000"/>
              <a:buChar char="»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3_Title and Content">
  <p:cSld name="53_Title and Content">
    <p:spTree>
      <p:nvGrpSpPr>
        <p:cNvPr id="1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8" name="Google Shape;2988;p445"/>
          <p:cNvPicPr preferRelativeResize="0"/>
          <p:nvPr/>
        </p:nvPicPr>
        <p:blipFill rotWithShape="1">
          <a:blip r:embed="rId2">
            <a:alphaModFix amt="50000"/>
          </a:blip>
          <a:srcRect l="177" t="-543" r="177" b="-542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9" name="Google Shape;2989;p4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817420"/>
            <a:ext cx="9144000" cy="40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0" name="Google Shape;2990;p44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60569"/>
            <a:ext cx="8001000" cy="764364"/>
          </a:xfrm>
          <a:prstGeom prst="rect">
            <a:avLst/>
          </a:prstGeom>
          <a:noFill/>
          <a:ln>
            <a:noFill/>
          </a:ln>
        </p:spPr>
      </p:pic>
      <p:sp>
        <p:nvSpPr>
          <p:cNvPr id="2991" name="Google Shape;2991;p445"/>
          <p:cNvSpPr txBox="1"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Helvetica Neue"/>
              <a:buNone/>
              <a:defRPr sz="24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992" name="Google Shape;2992;p445"/>
          <p:cNvSpPr txBox="1">
            <a:spLocks noGrp="1"/>
          </p:cNvSpPr>
          <p:nvPr>
            <p:ph type="body" idx="1"/>
          </p:nvPr>
        </p:nvSpPr>
        <p:spPr>
          <a:xfrm>
            <a:off x="643304" y="1600202"/>
            <a:ext cx="7620000" cy="2728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432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295275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Char char="•"/>
              <a:defRPr sz="105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93" name="Google Shape;2993;p445"/>
          <p:cNvSpPr txBox="1">
            <a:spLocks noGrp="1"/>
          </p:cNvSpPr>
          <p:nvPr>
            <p:ph type="body" idx="2"/>
          </p:nvPr>
        </p:nvSpPr>
        <p:spPr>
          <a:xfrm>
            <a:off x="246935" y="1143002"/>
            <a:ext cx="8397717" cy="395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00"/>
              </a:spcBef>
              <a:spcAft>
                <a:spcPts val="0"/>
              </a:spcAft>
              <a:buClr>
                <a:srgbClr val="1C1573"/>
              </a:buClr>
              <a:buSzPts val="1500"/>
              <a:buNone/>
              <a:defRPr sz="1500"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rgbClr val="1C1573"/>
              </a:buClr>
              <a:buSzPts val="2800"/>
              <a:buChar char="–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rgbClr val="1C1573"/>
              </a:buClr>
              <a:buSzPts val="2400"/>
              <a:buChar char="•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rgbClr val="1C1573"/>
              </a:buClr>
              <a:buSzPts val="2000"/>
              <a:buChar char="–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rgbClr val="1C1573"/>
              </a:buClr>
              <a:buSzPts val="2000"/>
              <a:buChar char="»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4_Title and Content">
  <p:cSld name="54_Title and Content">
    <p:spTree>
      <p:nvGrpSpPr>
        <p:cNvPr id="1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5" name="Google Shape;2995;p446"/>
          <p:cNvPicPr preferRelativeResize="0"/>
          <p:nvPr/>
        </p:nvPicPr>
        <p:blipFill rotWithShape="1">
          <a:blip r:embed="rId2">
            <a:alphaModFix amt="50000"/>
          </a:blip>
          <a:srcRect l="177" t="-543" r="177" b="-542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6" name="Google Shape;2996;p4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817420"/>
            <a:ext cx="9144000" cy="40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7" name="Google Shape;2997;p44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60569"/>
            <a:ext cx="8001000" cy="764364"/>
          </a:xfrm>
          <a:prstGeom prst="rect">
            <a:avLst/>
          </a:prstGeom>
          <a:noFill/>
          <a:ln>
            <a:noFill/>
          </a:ln>
        </p:spPr>
      </p:pic>
      <p:sp>
        <p:nvSpPr>
          <p:cNvPr id="2998" name="Google Shape;2998;p446"/>
          <p:cNvSpPr txBox="1"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Helvetica Neue"/>
              <a:buNone/>
              <a:defRPr sz="24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999" name="Google Shape;2999;p446"/>
          <p:cNvSpPr txBox="1">
            <a:spLocks noGrp="1"/>
          </p:cNvSpPr>
          <p:nvPr>
            <p:ph type="body" idx="1"/>
          </p:nvPr>
        </p:nvSpPr>
        <p:spPr>
          <a:xfrm>
            <a:off x="643304" y="1600202"/>
            <a:ext cx="7620000" cy="2728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432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295275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Char char="•"/>
              <a:defRPr sz="105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00" name="Google Shape;3000;p446"/>
          <p:cNvSpPr txBox="1">
            <a:spLocks noGrp="1"/>
          </p:cNvSpPr>
          <p:nvPr>
            <p:ph type="body" idx="2"/>
          </p:nvPr>
        </p:nvSpPr>
        <p:spPr>
          <a:xfrm>
            <a:off x="246935" y="1143002"/>
            <a:ext cx="8397717" cy="395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00"/>
              </a:spcBef>
              <a:spcAft>
                <a:spcPts val="0"/>
              </a:spcAft>
              <a:buClr>
                <a:srgbClr val="1C1573"/>
              </a:buClr>
              <a:buSzPts val="1500"/>
              <a:buNone/>
              <a:defRPr sz="1500"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rgbClr val="1C1573"/>
              </a:buClr>
              <a:buSzPts val="2800"/>
              <a:buChar char="–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rgbClr val="1C1573"/>
              </a:buClr>
              <a:buSzPts val="2400"/>
              <a:buChar char="•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rgbClr val="1C1573"/>
              </a:buClr>
              <a:buSzPts val="2000"/>
              <a:buChar char="–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rgbClr val="1C1573"/>
              </a:buClr>
              <a:buSzPts val="2000"/>
              <a:buChar char="»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5_Title and Content">
  <p:cSld name="55_Title and Content">
    <p:spTree>
      <p:nvGrpSpPr>
        <p:cNvPr id="1" name="Shape 3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2" name="Google Shape;3002;p447"/>
          <p:cNvPicPr preferRelativeResize="0"/>
          <p:nvPr/>
        </p:nvPicPr>
        <p:blipFill rotWithShape="1">
          <a:blip r:embed="rId2">
            <a:alphaModFix amt="50000"/>
          </a:blip>
          <a:srcRect l="177" t="-543" r="177" b="-542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3" name="Google Shape;3003;p4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817420"/>
            <a:ext cx="9144000" cy="40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4" name="Google Shape;3004;p44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60569"/>
            <a:ext cx="8001000" cy="764364"/>
          </a:xfrm>
          <a:prstGeom prst="rect">
            <a:avLst/>
          </a:prstGeom>
          <a:noFill/>
          <a:ln>
            <a:noFill/>
          </a:ln>
        </p:spPr>
      </p:pic>
      <p:sp>
        <p:nvSpPr>
          <p:cNvPr id="3005" name="Google Shape;3005;p447"/>
          <p:cNvSpPr txBox="1"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Helvetica Neue"/>
              <a:buNone/>
              <a:defRPr sz="24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006" name="Google Shape;3006;p447"/>
          <p:cNvSpPr txBox="1">
            <a:spLocks noGrp="1"/>
          </p:cNvSpPr>
          <p:nvPr>
            <p:ph type="body" idx="1"/>
          </p:nvPr>
        </p:nvSpPr>
        <p:spPr>
          <a:xfrm>
            <a:off x="643304" y="1600202"/>
            <a:ext cx="7620000" cy="2728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432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295275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Char char="•"/>
              <a:defRPr sz="105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07" name="Google Shape;3007;p447"/>
          <p:cNvSpPr txBox="1">
            <a:spLocks noGrp="1"/>
          </p:cNvSpPr>
          <p:nvPr>
            <p:ph type="body" idx="2"/>
          </p:nvPr>
        </p:nvSpPr>
        <p:spPr>
          <a:xfrm>
            <a:off x="246935" y="1143002"/>
            <a:ext cx="8397717" cy="395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00"/>
              </a:spcBef>
              <a:spcAft>
                <a:spcPts val="0"/>
              </a:spcAft>
              <a:buClr>
                <a:srgbClr val="1C1573"/>
              </a:buClr>
              <a:buSzPts val="1500"/>
              <a:buNone/>
              <a:defRPr sz="1500"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rgbClr val="1C1573"/>
              </a:buClr>
              <a:buSzPts val="2800"/>
              <a:buChar char="–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rgbClr val="1C1573"/>
              </a:buClr>
              <a:buSzPts val="2400"/>
              <a:buChar char="•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rgbClr val="1C1573"/>
              </a:buClr>
              <a:buSzPts val="2000"/>
              <a:buChar char="–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rgbClr val="1C1573"/>
              </a:buClr>
              <a:buSzPts val="2000"/>
              <a:buChar char="»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6_Title and Content">
  <p:cSld name="56_Title and Content">
    <p:spTree>
      <p:nvGrpSpPr>
        <p:cNvPr id="1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9" name="Google Shape;3009;p448"/>
          <p:cNvPicPr preferRelativeResize="0"/>
          <p:nvPr/>
        </p:nvPicPr>
        <p:blipFill rotWithShape="1">
          <a:blip r:embed="rId2">
            <a:alphaModFix amt="50000"/>
          </a:blip>
          <a:srcRect l="177" t="-543" r="177" b="-542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0" name="Google Shape;3010;p4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817420"/>
            <a:ext cx="9144000" cy="40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1" name="Google Shape;3011;p44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60569"/>
            <a:ext cx="8001000" cy="764364"/>
          </a:xfrm>
          <a:prstGeom prst="rect">
            <a:avLst/>
          </a:prstGeom>
          <a:noFill/>
          <a:ln>
            <a:noFill/>
          </a:ln>
        </p:spPr>
      </p:pic>
      <p:sp>
        <p:nvSpPr>
          <p:cNvPr id="3012" name="Google Shape;3012;p448"/>
          <p:cNvSpPr txBox="1"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Helvetica Neue"/>
              <a:buNone/>
              <a:defRPr sz="24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013" name="Google Shape;3013;p448"/>
          <p:cNvSpPr txBox="1">
            <a:spLocks noGrp="1"/>
          </p:cNvSpPr>
          <p:nvPr>
            <p:ph type="body" idx="1"/>
          </p:nvPr>
        </p:nvSpPr>
        <p:spPr>
          <a:xfrm>
            <a:off x="643304" y="1600202"/>
            <a:ext cx="7620000" cy="2728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432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295275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Char char="•"/>
              <a:defRPr sz="105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14" name="Google Shape;3014;p448"/>
          <p:cNvSpPr txBox="1">
            <a:spLocks noGrp="1"/>
          </p:cNvSpPr>
          <p:nvPr>
            <p:ph type="body" idx="2"/>
          </p:nvPr>
        </p:nvSpPr>
        <p:spPr>
          <a:xfrm>
            <a:off x="246935" y="1143002"/>
            <a:ext cx="8397717" cy="395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00"/>
              </a:spcBef>
              <a:spcAft>
                <a:spcPts val="0"/>
              </a:spcAft>
              <a:buClr>
                <a:srgbClr val="1C1573"/>
              </a:buClr>
              <a:buSzPts val="1500"/>
              <a:buNone/>
              <a:defRPr sz="1500"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rgbClr val="1C1573"/>
              </a:buClr>
              <a:buSzPts val="2800"/>
              <a:buChar char="–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rgbClr val="1C1573"/>
              </a:buClr>
              <a:buSzPts val="2400"/>
              <a:buChar char="•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rgbClr val="1C1573"/>
              </a:buClr>
              <a:buSzPts val="2000"/>
              <a:buChar char="–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rgbClr val="1C1573"/>
              </a:buClr>
              <a:buSzPts val="2000"/>
              <a:buChar char="»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7_Title and Content">
  <p:cSld name="57_Title and Content">
    <p:spTree>
      <p:nvGrpSpPr>
        <p:cNvPr id="1" name="Shape 3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6" name="Google Shape;3016;p449"/>
          <p:cNvPicPr preferRelativeResize="0"/>
          <p:nvPr/>
        </p:nvPicPr>
        <p:blipFill rotWithShape="1">
          <a:blip r:embed="rId2">
            <a:alphaModFix amt="50000"/>
          </a:blip>
          <a:srcRect l="177" t="-543" r="177" b="-542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7" name="Google Shape;3017;p4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817420"/>
            <a:ext cx="9144000" cy="40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8" name="Google Shape;3018;p44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60569"/>
            <a:ext cx="8001000" cy="764364"/>
          </a:xfrm>
          <a:prstGeom prst="rect">
            <a:avLst/>
          </a:prstGeom>
          <a:noFill/>
          <a:ln>
            <a:noFill/>
          </a:ln>
        </p:spPr>
      </p:pic>
      <p:sp>
        <p:nvSpPr>
          <p:cNvPr id="3019" name="Google Shape;3019;p449"/>
          <p:cNvSpPr txBox="1"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Helvetica Neue"/>
              <a:buNone/>
              <a:defRPr sz="24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020" name="Google Shape;3020;p449"/>
          <p:cNvSpPr txBox="1">
            <a:spLocks noGrp="1"/>
          </p:cNvSpPr>
          <p:nvPr>
            <p:ph type="body" idx="1"/>
          </p:nvPr>
        </p:nvSpPr>
        <p:spPr>
          <a:xfrm>
            <a:off x="643304" y="1600202"/>
            <a:ext cx="7620000" cy="2728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432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295275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Char char="•"/>
              <a:defRPr sz="105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21" name="Google Shape;3021;p449"/>
          <p:cNvSpPr txBox="1">
            <a:spLocks noGrp="1"/>
          </p:cNvSpPr>
          <p:nvPr>
            <p:ph type="body" idx="2"/>
          </p:nvPr>
        </p:nvSpPr>
        <p:spPr>
          <a:xfrm>
            <a:off x="246935" y="1143002"/>
            <a:ext cx="8397717" cy="395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00"/>
              </a:spcBef>
              <a:spcAft>
                <a:spcPts val="0"/>
              </a:spcAft>
              <a:buClr>
                <a:srgbClr val="1C1573"/>
              </a:buClr>
              <a:buSzPts val="1500"/>
              <a:buNone/>
              <a:defRPr sz="1500"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rgbClr val="1C1573"/>
              </a:buClr>
              <a:buSzPts val="2800"/>
              <a:buChar char="–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rgbClr val="1C1573"/>
              </a:buClr>
              <a:buSzPts val="2400"/>
              <a:buChar char="•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rgbClr val="1C1573"/>
              </a:buClr>
              <a:buSzPts val="2000"/>
              <a:buChar char="–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rgbClr val="1C1573"/>
              </a:buClr>
              <a:buSzPts val="2000"/>
              <a:buChar char="»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9_Title and Content">
  <p:cSld name="59_Title and Content">
    <p:spTree>
      <p:nvGrpSpPr>
        <p:cNvPr id="1" name="Shape 3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3" name="Google Shape;3023;p450"/>
          <p:cNvPicPr preferRelativeResize="0"/>
          <p:nvPr/>
        </p:nvPicPr>
        <p:blipFill rotWithShape="1">
          <a:blip r:embed="rId2">
            <a:alphaModFix amt="50000"/>
          </a:blip>
          <a:srcRect l="177" t="-543" r="177" b="-542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4" name="Google Shape;3024;p4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817420"/>
            <a:ext cx="9144000" cy="40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5" name="Google Shape;3025;p45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60569"/>
            <a:ext cx="8001000" cy="764364"/>
          </a:xfrm>
          <a:prstGeom prst="rect">
            <a:avLst/>
          </a:prstGeom>
          <a:noFill/>
          <a:ln>
            <a:noFill/>
          </a:ln>
        </p:spPr>
      </p:pic>
      <p:sp>
        <p:nvSpPr>
          <p:cNvPr id="3026" name="Google Shape;3026;p450"/>
          <p:cNvSpPr txBox="1"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Helvetica Neue"/>
              <a:buNone/>
              <a:defRPr sz="24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027" name="Google Shape;3027;p450"/>
          <p:cNvSpPr txBox="1">
            <a:spLocks noGrp="1"/>
          </p:cNvSpPr>
          <p:nvPr>
            <p:ph type="body" idx="1"/>
          </p:nvPr>
        </p:nvSpPr>
        <p:spPr>
          <a:xfrm>
            <a:off x="643304" y="1600202"/>
            <a:ext cx="7620000" cy="2728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432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295275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Char char="•"/>
              <a:defRPr sz="105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28" name="Google Shape;3028;p450"/>
          <p:cNvSpPr txBox="1">
            <a:spLocks noGrp="1"/>
          </p:cNvSpPr>
          <p:nvPr>
            <p:ph type="body" idx="2"/>
          </p:nvPr>
        </p:nvSpPr>
        <p:spPr>
          <a:xfrm>
            <a:off x="246935" y="1143002"/>
            <a:ext cx="8397717" cy="395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00"/>
              </a:spcBef>
              <a:spcAft>
                <a:spcPts val="0"/>
              </a:spcAft>
              <a:buClr>
                <a:srgbClr val="1C1573"/>
              </a:buClr>
              <a:buSzPts val="1500"/>
              <a:buNone/>
              <a:defRPr sz="1500"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rgbClr val="1C1573"/>
              </a:buClr>
              <a:buSzPts val="2800"/>
              <a:buChar char="–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rgbClr val="1C1573"/>
              </a:buClr>
              <a:buSzPts val="2400"/>
              <a:buChar char="•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rgbClr val="1C1573"/>
              </a:buClr>
              <a:buSzPts val="2000"/>
              <a:buChar char="–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rgbClr val="1C1573"/>
              </a:buClr>
              <a:buSzPts val="2000"/>
              <a:buChar char="»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0_Title and Content">
  <p:cSld name="60_Title and Content">
    <p:spTree>
      <p:nvGrpSpPr>
        <p:cNvPr id="1" name="Shape 3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0" name="Google Shape;3030;p451"/>
          <p:cNvPicPr preferRelativeResize="0"/>
          <p:nvPr/>
        </p:nvPicPr>
        <p:blipFill rotWithShape="1">
          <a:blip r:embed="rId2">
            <a:alphaModFix amt="50000"/>
          </a:blip>
          <a:srcRect l="177" t="-543" r="177" b="-542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1" name="Google Shape;3031;p4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817420"/>
            <a:ext cx="9144000" cy="40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2" name="Google Shape;3032;p45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60569"/>
            <a:ext cx="8001000" cy="764364"/>
          </a:xfrm>
          <a:prstGeom prst="rect">
            <a:avLst/>
          </a:prstGeom>
          <a:noFill/>
          <a:ln>
            <a:noFill/>
          </a:ln>
        </p:spPr>
      </p:pic>
      <p:sp>
        <p:nvSpPr>
          <p:cNvPr id="3033" name="Google Shape;3033;p451"/>
          <p:cNvSpPr txBox="1"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Helvetica Neue"/>
              <a:buNone/>
              <a:defRPr sz="24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034" name="Google Shape;3034;p451"/>
          <p:cNvSpPr txBox="1">
            <a:spLocks noGrp="1"/>
          </p:cNvSpPr>
          <p:nvPr>
            <p:ph type="body" idx="1"/>
          </p:nvPr>
        </p:nvSpPr>
        <p:spPr>
          <a:xfrm>
            <a:off x="643304" y="1600202"/>
            <a:ext cx="7620000" cy="2728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432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295275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Char char="•"/>
              <a:defRPr sz="105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35" name="Google Shape;3035;p451"/>
          <p:cNvSpPr txBox="1">
            <a:spLocks noGrp="1"/>
          </p:cNvSpPr>
          <p:nvPr>
            <p:ph type="body" idx="2"/>
          </p:nvPr>
        </p:nvSpPr>
        <p:spPr>
          <a:xfrm>
            <a:off x="246935" y="1143002"/>
            <a:ext cx="8397717" cy="395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00"/>
              </a:spcBef>
              <a:spcAft>
                <a:spcPts val="0"/>
              </a:spcAft>
              <a:buClr>
                <a:srgbClr val="1C1573"/>
              </a:buClr>
              <a:buSzPts val="1500"/>
              <a:buNone/>
              <a:defRPr sz="1500"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rgbClr val="1C1573"/>
              </a:buClr>
              <a:buSzPts val="2800"/>
              <a:buChar char="–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rgbClr val="1C1573"/>
              </a:buClr>
              <a:buSzPts val="2400"/>
              <a:buChar char="•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rgbClr val="1C1573"/>
              </a:buClr>
              <a:buSzPts val="2000"/>
              <a:buChar char="–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rgbClr val="1C1573"/>
              </a:buClr>
              <a:buSzPts val="2000"/>
              <a:buChar char="»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1_Title and Content">
  <p:cSld name="61_Title and Content">
    <p:spTree>
      <p:nvGrpSpPr>
        <p:cNvPr id="1" name="Shape 3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7" name="Google Shape;3037;p452"/>
          <p:cNvPicPr preferRelativeResize="0"/>
          <p:nvPr/>
        </p:nvPicPr>
        <p:blipFill rotWithShape="1">
          <a:blip r:embed="rId2">
            <a:alphaModFix amt="50000"/>
          </a:blip>
          <a:srcRect l="177" t="-543" r="177" b="-542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8" name="Google Shape;3038;p4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817420"/>
            <a:ext cx="9144000" cy="40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9" name="Google Shape;3039;p45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60569"/>
            <a:ext cx="8001000" cy="764364"/>
          </a:xfrm>
          <a:prstGeom prst="rect">
            <a:avLst/>
          </a:prstGeom>
          <a:noFill/>
          <a:ln>
            <a:noFill/>
          </a:ln>
        </p:spPr>
      </p:pic>
      <p:sp>
        <p:nvSpPr>
          <p:cNvPr id="3040" name="Google Shape;3040;p452"/>
          <p:cNvSpPr txBox="1"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Helvetica Neue"/>
              <a:buNone/>
              <a:defRPr sz="24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041" name="Google Shape;3041;p452"/>
          <p:cNvSpPr txBox="1">
            <a:spLocks noGrp="1"/>
          </p:cNvSpPr>
          <p:nvPr>
            <p:ph type="body" idx="1"/>
          </p:nvPr>
        </p:nvSpPr>
        <p:spPr>
          <a:xfrm>
            <a:off x="643304" y="1600202"/>
            <a:ext cx="7620000" cy="2728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432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295275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Char char="•"/>
              <a:defRPr sz="105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42" name="Google Shape;3042;p452"/>
          <p:cNvSpPr txBox="1">
            <a:spLocks noGrp="1"/>
          </p:cNvSpPr>
          <p:nvPr>
            <p:ph type="body" idx="2"/>
          </p:nvPr>
        </p:nvSpPr>
        <p:spPr>
          <a:xfrm>
            <a:off x="246935" y="1143002"/>
            <a:ext cx="8397717" cy="395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00"/>
              </a:spcBef>
              <a:spcAft>
                <a:spcPts val="0"/>
              </a:spcAft>
              <a:buClr>
                <a:srgbClr val="1C1573"/>
              </a:buClr>
              <a:buSzPts val="1500"/>
              <a:buNone/>
              <a:defRPr sz="1500"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rgbClr val="1C1573"/>
              </a:buClr>
              <a:buSzPts val="2800"/>
              <a:buChar char="–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rgbClr val="1C1573"/>
              </a:buClr>
              <a:buSzPts val="2400"/>
              <a:buChar char="•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rgbClr val="1C1573"/>
              </a:buClr>
              <a:buSzPts val="2000"/>
              <a:buChar char="–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rgbClr val="1C1573"/>
              </a:buClr>
              <a:buSzPts val="2000"/>
              <a:buChar char="»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96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lang="en-US" sz="1100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Pilani, Pilani Campus</a:t>
            </a:r>
            <a:endParaRPr/>
          </a:p>
        </p:txBody>
      </p:sp>
      <p:grpSp>
        <p:nvGrpSpPr>
          <p:cNvPr id="51" name="Google Shape;51;p96"/>
          <p:cNvGrpSpPr/>
          <p:nvPr/>
        </p:nvGrpSpPr>
        <p:grpSpPr>
          <a:xfrm>
            <a:off x="2084388" y="6550025"/>
            <a:ext cx="7059612" cy="49213"/>
            <a:chOff x="2083888" y="6550671"/>
            <a:chExt cx="7060112" cy="48665"/>
          </a:xfrm>
        </p:grpSpPr>
        <p:sp>
          <p:nvSpPr>
            <p:cNvPr id="52" name="Google Shape;52;p96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53" name="Google Shape;53;p9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54" name="Google Shape;54;p96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pic>
        <p:nvPicPr>
          <p:cNvPr id="55" name="Google Shape;55;p96" descr="Picture 7.png"/>
          <p:cNvPicPr preferRelativeResize="0"/>
          <p:nvPr/>
        </p:nvPicPr>
        <p:blipFill rotWithShape="1">
          <a:blip r:embed="rId2">
            <a:alphaModFix/>
          </a:blip>
          <a:srcRect l="1923" b="5335"/>
          <a:stretch/>
        </p:blipFill>
        <p:spPr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6" name="Google Shape;56;p96"/>
          <p:cNvGrpSpPr/>
          <p:nvPr/>
        </p:nvGrpSpPr>
        <p:grpSpPr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57" name="Google Shape;57;p96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58" name="Google Shape;58;p96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59" name="Google Shape;59;p96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60" name="Google Shape;60;p96"/>
          <p:cNvGrpSpPr/>
          <p:nvPr/>
        </p:nvGrpSpPr>
        <p:grpSpPr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61" name="Google Shape;61;p96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62" name="Google Shape;62;p96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63" name="Google Shape;63;p96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sp>
        <p:nvSpPr>
          <p:cNvPr id="64" name="Google Shape;64;p96"/>
          <p:cNvSpPr txBox="1">
            <a:spLocks noGrp="1"/>
          </p:cNvSpPr>
          <p:nvPr>
            <p:ph type="body" idx="1"/>
          </p:nvPr>
        </p:nvSpPr>
        <p:spPr>
          <a:xfrm>
            <a:off x="304800" y="1493837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01141"/>
              </a:buClr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>
                <a:latin typeface="Arial"/>
                <a:ea typeface="Arial"/>
                <a:cs typeface="Arial"/>
                <a:sym typeface="Arial"/>
              </a:defRPr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5" name="Google Shape;65;p96"/>
          <p:cNvSpPr txBox="1">
            <a:spLocks noGrp="1"/>
          </p:cNvSpPr>
          <p:nvPr>
            <p:ph type="body" idx="2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91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9" name="Google Shape;689;p191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690" name="Google Shape;690;p19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1" name="Google Shape;691;p19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2" name="Google Shape;692;p19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2_Title and Content">
  <p:cSld name="62_Title and Content">
    <p:spTree>
      <p:nvGrpSpPr>
        <p:cNvPr id="1" name="Shape 3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44" name="Google Shape;3044;p453"/>
          <p:cNvPicPr preferRelativeResize="0"/>
          <p:nvPr/>
        </p:nvPicPr>
        <p:blipFill rotWithShape="1">
          <a:blip r:embed="rId2">
            <a:alphaModFix amt="50000"/>
          </a:blip>
          <a:srcRect l="177" t="-543" r="177" b="-542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5" name="Google Shape;3045;p45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817420"/>
            <a:ext cx="9144000" cy="40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6" name="Google Shape;3046;p45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60569"/>
            <a:ext cx="8001000" cy="764364"/>
          </a:xfrm>
          <a:prstGeom prst="rect">
            <a:avLst/>
          </a:prstGeom>
          <a:noFill/>
          <a:ln>
            <a:noFill/>
          </a:ln>
        </p:spPr>
      </p:pic>
      <p:sp>
        <p:nvSpPr>
          <p:cNvPr id="3047" name="Google Shape;3047;p453"/>
          <p:cNvSpPr txBox="1"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Helvetica Neue"/>
              <a:buNone/>
              <a:defRPr sz="24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048" name="Google Shape;3048;p453"/>
          <p:cNvSpPr txBox="1">
            <a:spLocks noGrp="1"/>
          </p:cNvSpPr>
          <p:nvPr>
            <p:ph type="body" idx="1"/>
          </p:nvPr>
        </p:nvSpPr>
        <p:spPr>
          <a:xfrm>
            <a:off x="643304" y="1600202"/>
            <a:ext cx="7620000" cy="2728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432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295275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Char char="•"/>
              <a:defRPr sz="105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49" name="Google Shape;3049;p453"/>
          <p:cNvSpPr txBox="1">
            <a:spLocks noGrp="1"/>
          </p:cNvSpPr>
          <p:nvPr>
            <p:ph type="body" idx="2"/>
          </p:nvPr>
        </p:nvSpPr>
        <p:spPr>
          <a:xfrm>
            <a:off x="246935" y="1143002"/>
            <a:ext cx="8397717" cy="395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00"/>
              </a:spcBef>
              <a:spcAft>
                <a:spcPts val="0"/>
              </a:spcAft>
              <a:buClr>
                <a:srgbClr val="1C1573"/>
              </a:buClr>
              <a:buSzPts val="1500"/>
              <a:buNone/>
              <a:defRPr sz="1500"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rgbClr val="1C1573"/>
              </a:buClr>
              <a:buSzPts val="2800"/>
              <a:buChar char="–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rgbClr val="1C1573"/>
              </a:buClr>
              <a:buSzPts val="2400"/>
              <a:buChar char="•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rgbClr val="1C1573"/>
              </a:buClr>
              <a:buSzPts val="2000"/>
              <a:buChar char="–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rgbClr val="1C1573"/>
              </a:buClr>
              <a:buSzPts val="2000"/>
              <a:buChar char="»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3_Title and Content">
  <p:cSld name="63_Title and Content">
    <p:spTree>
      <p:nvGrpSpPr>
        <p:cNvPr id="1" name="Shape 3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1" name="Google Shape;3051;p454"/>
          <p:cNvPicPr preferRelativeResize="0"/>
          <p:nvPr/>
        </p:nvPicPr>
        <p:blipFill rotWithShape="1">
          <a:blip r:embed="rId2">
            <a:alphaModFix amt="50000"/>
          </a:blip>
          <a:srcRect l="177" t="-543" r="177" b="-542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2" name="Google Shape;3052;p45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817420"/>
            <a:ext cx="9144000" cy="40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3" name="Google Shape;3053;p45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60569"/>
            <a:ext cx="8001000" cy="764364"/>
          </a:xfrm>
          <a:prstGeom prst="rect">
            <a:avLst/>
          </a:prstGeom>
          <a:noFill/>
          <a:ln>
            <a:noFill/>
          </a:ln>
        </p:spPr>
      </p:pic>
      <p:sp>
        <p:nvSpPr>
          <p:cNvPr id="3054" name="Google Shape;3054;p454"/>
          <p:cNvSpPr txBox="1"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Helvetica Neue"/>
              <a:buNone/>
              <a:defRPr sz="24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055" name="Google Shape;3055;p454"/>
          <p:cNvSpPr txBox="1">
            <a:spLocks noGrp="1"/>
          </p:cNvSpPr>
          <p:nvPr>
            <p:ph type="body" idx="1"/>
          </p:nvPr>
        </p:nvSpPr>
        <p:spPr>
          <a:xfrm>
            <a:off x="643304" y="1600202"/>
            <a:ext cx="7620000" cy="2728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432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295275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Char char="•"/>
              <a:defRPr sz="105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56" name="Google Shape;3056;p454"/>
          <p:cNvSpPr txBox="1">
            <a:spLocks noGrp="1"/>
          </p:cNvSpPr>
          <p:nvPr>
            <p:ph type="body" idx="2"/>
          </p:nvPr>
        </p:nvSpPr>
        <p:spPr>
          <a:xfrm>
            <a:off x="246935" y="1143002"/>
            <a:ext cx="8397717" cy="395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00"/>
              </a:spcBef>
              <a:spcAft>
                <a:spcPts val="0"/>
              </a:spcAft>
              <a:buClr>
                <a:srgbClr val="1C1573"/>
              </a:buClr>
              <a:buSzPts val="1500"/>
              <a:buNone/>
              <a:defRPr sz="1500"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rgbClr val="1C1573"/>
              </a:buClr>
              <a:buSzPts val="2800"/>
              <a:buChar char="–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rgbClr val="1C1573"/>
              </a:buClr>
              <a:buSzPts val="2400"/>
              <a:buChar char="•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rgbClr val="1C1573"/>
              </a:buClr>
              <a:buSzPts val="2000"/>
              <a:buChar char="–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rgbClr val="1C1573"/>
              </a:buClr>
              <a:buSzPts val="2000"/>
              <a:buChar char="»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4_Title and Content">
  <p:cSld name="64_Title and Content">
    <p:spTree>
      <p:nvGrpSpPr>
        <p:cNvPr id="1" name="Shape 3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8" name="Google Shape;3058;p455"/>
          <p:cNvPicPr preferRelativeResize="0"/>
          <p:nvPr/>
        </p:nvPicPr>
        <p:blipFill rotWithShape="1">
          <a:blip r:embed="rId2">
            <a:alphaModFix amt="50000"/>
          </a:blip>
          <a:srcRect l="177" t="-543" r="177" b="-542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9" name="Google Shape;3059;p45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817420"/>
            <a:ext cx="9144000" cy="40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0" name="Google Shape;3060;p45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60569"/>
            <a:ext cx="8001000" cy="764364"/>
          </a:xfrm>
          <a:prstGeom prst="rect">
            <a:avLst/>
          </a:prstGeom>
          <a:noFill/>
          <a:ln>
            <a:noFill/>
          </a:ln>
        </p:spPr>
      </p:pic>
      <p:sp>
        <p:nvSpPr>
          <p:cNvPr id="3061" name="Google Shape;3061;p455"/>
          <p:cNvSpPr txBox="1"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Helvetica Neue"/>
              <a:buNone/>
              <a:defRPr sz="24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062" name="Google Shape;3062;p455"/>
          <p:cNvSpPr txBox="1">
            <a:spLocks noGrp="1"/>
          </p:cNvSpPr>
          <p:nvPr>
            <p:ph type="body" idx="1"/>
          </p:nvPr>
        </p:nvSpPr>
        <p:spPr>
          <a:xfrm>
            <a:off x="643304" y="1600202"/>
            <a:ext cx="7620000" cy="2728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432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295275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Char char="•"/>
              <a:defRPr sz="105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63" name="Google Shape;3063;p455"/>
          <p:cNvSpPr txBox="1">
            <a:spLocks noGrp="1"/>
          </p:cNvSpPr>
          <p:nvPr>
            <p:ph type="body" idx="2"/>
          </p:nvPr>
        </p:nvSpPr>
        <p:spPr>
          <a:xfrm>
            <a:off x="246935" y="1143002"/>
            <a:ext cx="8397717" cy="395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00"/>
              </a:spcBef>
              <a:spcAft>
                <a:spcPts val="0"/>
              </a:spcAft>
              <a:buClr>
                <a:srgbClr val="1C1573"/>
              </a:buClr>
              <a:buSzPts val="1500"/>
              <a:buNone/>
              <a:defRPr sz="1500"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rgbClr val="1C1573"/>
              </a:buClr>
              <a:buSzPts val="2800"/>
              <a:buChar char="–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rgbClr val="1C1573"/>
              </a:buClr>
              <a:buSzPts val="2400"/>
              <a:buChar char="•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rgbClr val="1C1573"/>
              </a:buClr>
              <a:buSzPts val="2000"/>
              <a:buChar char="–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rgbClr val="1C1573"/>
              </a:buClr>
              <a:buSzPts val="2000"/>
              <a:buChar char="»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5_Title and Content">
  <p:cSld name="65_Title and Content">
    <p:spTree>
      <p:nvGrpSpPr>
        <p:cNvPr id="1" name="Shape 3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5" name="Google Shape;3065;p456"/>
          <p:cNvPicPr preferRelativeResize="0"/>
          <p:nvPr/>
        </p:nvPicPr>
        <p:blipFill rotWithShape="1">
          <a:blip r:embed="rId2">
            <a:alphaModFix amt="50000"/>
          </a:blip>
          <a:srcRect l="177" t="-543" r="177" b="-542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6" name="Google Shape;3066;p45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817420"/>
            <a:ext cx="9144000" cy="40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7" name="Google Shape;3067;p45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60569"/>
            <a:ext cx="8001000" cy="764364"/>
          </a:xfrm>
          <a:prstGeom prst="rect">
            <a:avLst/>
          </a:prstGeom>
          <a:noFill/>
          <a:ln>
            <a:noFill/>
          </a:ln>
        </p:spPr>
      </p:pic>
      <p:sp>
        <p:nvSpPr>
          <p:cNvPr id="3068" name="Google Shape;3068;p456"/>
          <p:cNvSpPr txBox="1"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Helvetica Neue"/>
              <a:buNone/>
              <a:defRPr sz="24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069" name="Google Shape;3069;p456"/>
          <p:cNvSpPr txBox="1">
            <a:spLocks noGrp="1"/>
          </p:cNvSpPr>
          <p:nvPr>
            <p:ph type="body" idx="1"/>
          </p:nvPr>
        </p:nvSpPr>
        <p:spPr>
          <a:xfrm>
            <a:off x="643304" y="1600202"/>
            <a:ext cx="7620000" cy="2728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432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295275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Char char="•"/>
              <a:defRPr sz="105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70" name="Google Shape;3070;p456"/>
          <p:cNvSpPr txBox="1">
            <a:spLocks noGrp="1"/>
          </p:cNvSpPr>
          <p:nvPr>
            <p:ph type="body" idx="2"/>
          </p:nvPr>
        </p:nvSpPr>
        <p:spPr>
          <a:xfrm>
            <a:off x="246935" y="1143002"/>
            <a:ext cx="8397717" cy="395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00"/>
              </a:spcBef>
              <a:spcAft>
                <a:spcPts val="0"/>
              </a:spcAft>
              <a:buClr>
                <a:srgbClr val="1C1573"/>
              </a:buClr>
              <a:buSzPts val="1500"/>
              <a:buNone/>
              <a:defRPr sz="1500"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rgbClr val="1C1573"/>
              </a:buClr>
              <a:buSzPts val="2800"/>
              <a:buChar char="–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rgbClr val="1C1573"/>
              </a:buClr>
              <a:buSzPts val="2400"/>
              <a:buChar char="•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rgbClr val="1C1573"/>
              </a:buClr>
              <a:buSzPts val="2000"/>
              <a:buChar char="–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rgbClr val="1C1573"/>
              </a:buClr>
              <a:buSzPts val="2000"/>
              <a:buChar char="»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6_Title and Content">
  <p:cSld name="66_Title and Content">
    <p:spTree>
      <p:nvGrpSpPr>
        <p:cNvPr id="1" name="Shape 3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" name="Google Shape;3072;p457"/>
          <p:cNvPicPr preferRelativeResize="0"/>
          <p:nvPr/>
        </p:nvPicPr>
        <p:blipFill rotWithShape="1">
          <a:blip r:embed="rId2">
            <a:alphaModFix amt="50000"/>
          </a:blip>
          <a:srcRect l="177" t="-543" r="177" b="-542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3" name="Google Shape;3073;p4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817420"/>
            <a:ext cx="9144000" cy="40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4" name="Google Shape;3074;p45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60569"/>
            <a:ext cx="8001000" cy="764364"/>
          </a:xfrm>
          <a:prstGeom prst="rect">
            <a:avLst/>
          </a:prstGeom>
          <a:noFill/>
          <a:ln>
            <a:noFill/>
          </a:ln>
        </p:spPr>
      </p:pic>
      <p:sp>
        <p:nvSpPr>
          <p:cNvPr id="3075" name="Google Shape;3075;p457"/>
          <p:cNvSpPr txBox="1"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Helvetica Neue"/>
              <a:buNone/>
              <a:defRPr sz="24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076" name="Google Shape;3076;p457"/>
          <p:cNvSpPr txBox="1">
            <a:spLocks noGrp="1"/>
          </p:cNvSpPr>
          <p:nvPr>
            <p:ph type="body" idx="1"/>
          </p:nvPr>
        </p:nvSpPr>
        <p:spPr>
          <a:xfrm>
            <a:off x="643304" y="1600202"/>
            <a:ext cx="7620000" cy="2728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432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295275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Char char="•"/>
              <a:defRPr sz="105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77" name="Google Shape;3077;p457"/>
          <p:cNvSpPr txBox="1">
            <a:spLocks noGrp="1"/>
          </p:cNvSpPr>
          <p:nvPr>
            <p:ph type="body" idx="2"/>
          </p:nvPr>
        </p:nvSpPr>
        <p:spPr>
          <a:xfrm>
            <a:off x="246935" y="1143002"/>
            <a:ext cx="8397717" cy="395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00"/>
              </a:spcBef>
              <a:spcAft>
                <a:spcPts val="0"/>
              </a:spcAft>
              <a:buClr>
                <a:srgbClr val="1C1573"/>
              </a:buClr>
              <a:buSzPts val="1500"/>
              <a:buNone/>
              <a:defRPr sz="1500"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rgbClr val="1C1573"/>
              </a:buClr>
              <a:buSzPts val="2800"/>
              <a:buChar char="–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rgbClr val="1C1573"/>
              </a:buClr>
              <a:buSzPts val="2400"/>
              <a:buChar char="•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rgbClr val="1C1573"/>
              </a:buClr>
              <a:buSzPts val="2000"/>
              <a:buChar char="–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rgbClr val="1C1573"/>
              </a:buClr>
              <a:buSzPts val="2000"/>
              <a:buChar char="»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1" name="Google Shape;3091;p13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092" name="Google Shape;3092;p130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093" name="Google Shape;3093;p130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3094" name="Google Shape;3094;p130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095" name="Google Shape;3095;p130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3096" name="Google Shape;3096;p13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3097" name="Google Shape;3097;p13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3098" name="Google Shape;3098;p13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3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0" name="Google Shape;3100;p458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01" name="Google Shape;3101;p458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102" name="Google Shape;3102;p45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3103" name="Google Shape;3103;p45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3104" name="Google Shape;3104;p45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3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6" name="Google Shape;3106;p459"/>
          <p:cNvSpPr txBox="1">
            <a:spLocks noGrp="1"/>
          </p:cNvSpPr>
          <p:nvPr>
            <p:ph type="title"/>
          </p:nvPr>
        </p:nvSpPr>
        <p:spPr>
          <a:xfrm>
            <a:off x="395536" y="274638"/>
            <a:ext cx="6120680" cy="850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07" name="Google Shape;3107;p459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08" name="Google Shape;3108;p459"/>
          <p:cNvSpPr txBox="1">
            <a:spLocks noGrp="1"/>
          </p:cNvSpPr>
          <p:nvPr>
            <p:ph type="ftr" idx="11"/>
          </p:nvPr>
        </p:nvSpPr>
        <p:spPr>
          <a:xfrm>
            <a:off x="2195513" y="6237288"/>
            <a:ext cx="4392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3109" name="Google Shape;3109;p459"/>
          <p:cNvSpPr txBox="1">
            <a:spLocks noGrp="1"/>
          </p:cNvSpPr>
          <p:nvPr>
            <p:ph type="sldNum" idx="12"/>
          </p:nvPr>
        </p:nvSpPr>
        <p:spPr>
          <a:xfrm>
            <a:off x="8532813" y="6237288"/>
            <a:ext cx="611187" cy="293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60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12" name="Google Shape;3112;p460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113" name="Google Shape;3113;p46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3114" name="Google Shape;3114;p46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3115" name="Google Shape;3115;p46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7" name="Google Shape;3117;p46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18" name="Google Shape;3118;p46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119" name="Google Shape;3119;p461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120" name="Google Shape;3120;p46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3121" name="Google Shape;3121;p46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3122" name="Google Shape;3122;p46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p192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5" name="Google Shape;695;p192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696" name="Google Shape;696;p19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7" name="Google Shape;697;p19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8" name="Google Shape;698;p19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6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25" name="Google Shape;3125;p46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3126" name="Google Shape;3126;p46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3127" name="Google Shape;3127;p46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9" name="Google Shape;3129;p46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3130" name="Google Shape;3130;p46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3131" name="Google Shape;3131;p46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3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3" name="Google Shape;3133;p464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34" name="Google Shape;3134;p464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3135" name="Google Shape;3135;p464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3136" name="Google Shape;3136;p46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3137" name="Google Shape;3137;p46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3138" name="Google Shape;3138;p46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3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0" name="Google Shape;3140;p465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41" name="Google Shape;3141;p465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3142" name="Google Shape;3142;p465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3143" name="Google Shape;3143;p46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3144" name="Google Shape;3144;p46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3145" name="Google Shape;3145;p46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3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7" name="Google Shape;3147;p46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48" name="Google Shape;3148;p466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49" name="Google Shape;3149;p46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3150" name="Google Shape;3150;p46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3151" name="Google Shape;3151;p46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3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3" name="Google Shape;3153;p467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54" name="Google Shape;3154;p467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55" name="Google Shape;3155;p46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3156" name="Google Shape;3156;p46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3157" name="Google Shape;3157;p46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spTree>
      <p:nvGrpSpPr>
        <p:cNvPr id="1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68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141"/>
              </a:buClr>
              <a:buSzPts val="1100"/>
              <a:buFont typeface="Arial"/>
              <a:buNone/>
            </a:pPr>
            <a:r>
              <a:rPr lang="en-US" sz="1100" b="1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lang="en-US" sz="1100" b="0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Pilani, Pilani Campus</a:t>
            </a:r>
            <a:endParaRPr/>
          </a:p>
        </p:txBody>
      </p:sp>
      <p:grpSp>
        <p:nvGrpSpPr>
          <p:cNvPr id="3160" name="Google Shape;3160;p468"/>
          <p:cNvGrpSpPr/>
          <p:nvPr/>
        </p:nvGrpSpPr>
        <p:grpSpPr>
          <a:xfrm>
            <a:off x="2084388" y="6550025"/>
            <a:ext cx="7059612" cy="49213"/>
            <a:chOff x="2083888" y="6550671"/>
            <a:chExt cx="7060112" cy="48665"/>
          </a:xfrm>
        </p:grpSpPr>
        <p:sp>
          <p:nvSpPr>
            <p:cNvPr id="3161" name="Google Shape;3161;p468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62" name="Google Shape;3162;p468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63" name="Google Shape;3163;p468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164" name="Google Shape;3164;p468" descr="Picture 7.png"/>
          <p:cNvPicPr preferRelativeResize="0"/>
          <p:nvPr/>
        </p:nvPicPr>
        <p:blipFill rotWithShape="1">
          <a:blip r:embed="rId2">
            <a:alphaModFix/>
          </a:blip>
          <a:srcRect l="1923" b="5335"/>
          <a:stretch/>
        </p:blipFill>
        <p:spPr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65" name="Google Shape;3165;p468"/>
          <p:cNvGrpSpPr/>
          <p:nvPr/>
        </p:nvGrpSpPr>
        <p:grpSpPr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3166" name="Google Shape;3166;p468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67" name="Google Shape;3167;p468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68" name="Google Shape;3168;p468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169" name="Google Shape;3169;p468"/>
          <p:cNvGrpSpPr/>
          <p:nvPr/>
        </p:nvGrpSpPr>
        <p:grpSpPr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3170" name="Google Shape;3170;p468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71" name="Google Shape;3171;p468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72" name="Google Shape;3172;p468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173" name="Google Shape;3173;p468"/>
          <p:cNvSpPr txBox="1">
            <a:spLocks noGrp="1"/>
          </p:cNvSpPr>
          <p:nvPr>
            <p:ph type="body" idx="1"/>
          </p:nvPr>
        </p:nvSpPr>
        <p:spPr>
          <a:xfrm>
            <a:off x="304800" y="1493837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01141"/>
              </a:buClr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>
                <a:latin typeface="Arial"/>
                <a:ea typeface="Arial"/>
                <a:cs typeface="Arial"/>
                <a:sym typeface="Arial"/>
              </a:defRPr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74" name="Google Shape;3174;p468"/>
          <p:cNvSpPr txBox="1">
            <a:spLocks noGrp="1"/>
          </p:cNvSpPr>
          <p:nvPr>
            <p:ph type="body" idx="2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Title and Content">
  <p:cSld name="3_Title and Content">
    <p:spTree>
      <p:nvGrpSpPr>
        <p:cNvPr id="1" name="Shape 3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6" name="Google Shape;3176;p469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141"/>
              </a:buClr>
              <a:buSzPts val="1100"/>
              <a:buFont typeface="Arial"/>
              <a:buNone/>
            </a:pPr>
            <a:r>
              <a:rPr lang="en-US" sz="1100" b="1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lang="en-US" sz="1100" b="0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Pilani, Pilani Campus</a:t>
            </a:r>
            <a:endParaRPr/>
          </a:p>
        </p:txBody>
      </p:sp>
      <p:grpSp>
        <p:nvGrpSpPr>
          <p:cNvPr id="3177" name="Google Shape;3177;p469"/>
          <p:cNvGrpSpPr/>
          <p:nvPr/>
        </p:nvGrpSpPr>
        <p:grpSpPr>
          <a:xfrm>
            <a:off x="2084388" y="6550025"/>
            <a:ext cx="7059612" cy="49213"/>
            <a:chOff x="2083888" y="6550671"/>
            <a:chExt cx="7060112" cy="48665"/>
          </a:xfrm>
        </p:grpSpPr>
        <p:sp>
          <p:nvSpPr>
            <p:cNvPr id="3178" name="Google Shape;3178;p469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79" name="Google Shape;3179;p469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80" name="Google Shape;3180;p469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181" name="Google Shape;3181;p469" descr="Picture 7.png"/>
          <p:cNvPicPr preferRelativeResize="0"/>
          <p:nvPr/>
        </p:nvPicPr>
        <p:blipFill rotWithShape="1">
          <a:blip r:embed="rId2">
            <a:alphaModFix/>
          </a:blip>
          <a:srcRect l="1923" b="5335"/>
          <a:stretch/>
        </p:blipFill>
        <p:spPr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82" name="Google Shape;3182;p469"/>
          <p:cNvGrpSpPr/>
          <p:nvPr/>
        </p:nvGrpSpPr>
        <p:grpSpPr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3183" name="Google Shape;3183;p469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84" name="Google Shape;3184;p469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85" name="Google Shape;3185;p469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186" name="Google Shape;3186;p469"/>
          <p:cNvGrpSpPr/>
          <p:nvPr/>
        </p:nvGrpSpPr>
        <p:grpSpPr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3187" name="Google Shape;3187;p469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88" name="Google Shape;3188;p469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89" name="Google Shape;3189;p469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190" name="Google Shape;3190;p469"/>
          <p:cNvSpPr txBox="1">
            <a:spLocks noGrp="1"/>
          </p:cNvSpPr>
          <p:nvPr>
            <p:ph type="body" idx="1"/>
          </p:nvPr>
        </p:nvSpPr>
        <p:spPr>
          <a:xfrm>
            <a:off x="304800" y="1493837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01141"/>
              </a:buClr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>
                <a:latin typeface="Arial"/>
                <a:ea typeface="Arial"/>
                <a:cs typeface="Arial"/>
                <a:sym typeface="Arial"/>
              </a:defRPr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91" name="Google Shape;3191;p469"/>
          <p:cNvSpPr txBox="1">
            <a:spLocks noGrp="1"/>
          </p:cNvSpPr>
          <p:nvPr>
            <p:ph type="body" idx="2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_Title and Content">
  <p:cSld name="10_Title and Content">
    <p:spTree>
      <p:nvGrpSpPr>
        <p:cNvPr id="1" name="Shape 31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19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1" name="Google Shape;701;p19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702" name="Google Shape;702;p193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703" name="Google Shape;703;p19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4" name="Google Shape;704;p19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5" name="Google Shape;705;p19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p19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8" name="Google Shape;708;p194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709" name="Google Shape;709;p194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710" name="Google Shape;710;p194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711" name="Google Shape;711;p194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712" name="Google Shape;712;p19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3" name="Google Shape;713;p19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4" name="Google Shape;714;p19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19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7" name="Google Shape;717;p19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8" name="Google Shape;718;p19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9" name="Google Shape;719;p19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p196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2" name="Google Shape;722;p196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723" name="Google Shape;723;p196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724" name="Google Shape;724;p19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5" name="Google Shape;725;p19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6" name="Google Shape;726;p19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197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9" name="Google Shape;729;p197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730" name="Google Shape;730;p197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731" name="Google Shape;731;p19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2" name="Google Shape;732;p19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3" name="Google Shape;733;p19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19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6" name="Google Shape;736;p198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37" name="Google Shape;737;p19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8" name="Google Shape;738;p19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9" name="Google Shape;739;p19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99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2" name="Google Shape;742;p199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43" name="Google Shape;743;p19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4" name="Google Shape;744;p19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5" name="Google Shape;745;p19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p200"/>
          <p:cNvSpPr/>
          <p:nvPr/>
        </p:nvSpPr>
        <p:spPr>
          <a:xfrm>
            <a:off x="0" y="3352800"/>
            <a:ext cx="8686800" cy="2743200"/>
          </a:xfrm>
          <a:prstGeom prst="rect">
            <a:avLst/>
          </a:prstGeom>
          <a:solidFill>
            <a:srgbClr val="10114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8" name="Google Shape;748;p200"/>
          <p:cNvSpPr/>
          <p:nvPr/>
        </p:nvSpPr>
        <p:spPr>
          <a:xfrm>
            <a:off x="2895600" y="609600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9" name="Google Shape;749;p200"/>
          <p:cNvSpPr/>
          <p:nvPr/>
        </p:nvSpPr>
        <p:spPr>
          <a:xfrm>
            <a:off x="0" y="609600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0" name="Google Shape;750;p200"/>
          <p:cNvSpPr/>
          <p:nvPr/>
        </p:nvSpPr>
        <p:spPr>
          <a:xfrm>
            <a:off x="5791200" y="609600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51" name="Google Shape;751;p200" descr="BITS_university_logo_whitevert.png"/>
          <p:cNvPicPr preferRelativeResize="0"/>
          <p:nvPr/>
        </p:nvPicPr>
        <p:blipFill rotWithShape="1">
          <a:blip r:embed="rId3">
            <a:alphaModFix/>
          </a:blip>
          <a:srcRect t="2" b="28592"/>
          <a:stretch/>
        </p:blipFill>
        <p:spPr>
          <a:xfrm>
            <a:off x="76200" y="3352800"/>
            <a:ext cx="2057400" cy="1979613"/>
          </a:xfrm>
          <a:prstGeom prst="rect">
            <a:avLst/>
          </a:prstGeom>
          <a:noFill/>
          <a:ln>
            <a:noFill/>
          </a:ln>
        </p:spPr>
      </p:pic>
      <p:sp>
        <p:nvSpPr>
          <p:cNvPr id="752" name="Google Shape;752;p200"/>
          <p:cNvSpPr txBox="1"/>
          <p:nvPr/>
        </p:nvSpPr>
        <p:spPr>
          <a:xfrm>
            <a:off x="-76200" y="5257800"/>
            <a:ext cx="2209800" cy="554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900"/>
              <a:buFont typeface="Arial"/>
              <a:buNone/>
            </a:pPr>
            <a:r>
              <a:rPr lang="en-US" sz="2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BITS</a:t>
            </a:r>
            <a:r>
              <a:rPr lang="en-US" sz="2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Pilani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3" name="Google Shape;753;p200"/>
          <p:cNvSpPr txBox="1"/>
          <p:nvPr/>
        </p:nvSpPr>
        <p:spPr>
          <a:xfrm>
            <a:off x="152400" y="5667375"/>
            <a:ext cx="1905000" cy="27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Pilani Campus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4" name="Google Shape;754;p200"/>
          <p:cNvSpPr/>
          <p:nvPr/>
        </p:nvSpPr>
        <p:spPr>
          <a:xfrm>
            <a:off x="0" y="3352800"/>
            <a:ext cx="8686800" cy="2743200"/>
          </a:xfrm>
          <a:prstGeom prst="rect">
            <a:avLst/>
          </a:prstGeom>
          <a:solidFill>
            <a:srgbClr val="10114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5" name="Google Shape;755;p200"/>
          <p:cNvSpPr/>
          <p:nvPr/>
        </p:nvSpPr>
        <p:spPr>
          <a:xfrm>
            <a:off x="2895600" y="609600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6" name="Google Shape;756;p200"/>
          <p:cNvSpPr/>
          <p:nvPr/>
        </p:nvSpPr>
        <p:spPr>
          <a:xfrm>
            <a:off x="0" y="609600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7" name="Google Shape;757;p200"/>
          <p:cNvSpPr/>
          <p:nvPr/>
        </p:nvSpPr>
        <p:spPr>
          <a:xfrm>
            <a:off x="5791200" y="609600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58" name="Google Shape;758;p200" descr="BITS_university_logo_whitevert.png"/>
          <p:cNvPicPr preferRelativeResize="0"/>
          <p:nvPr/>
        </p:nvPicPr>
        <p:blipFill rotWithShape="1">
          <a:blip r:embed="rId3">
            <a:alphaModFix/>
          </a:blip>
          <a:srcRect t="2" b="28592"/>
          <a:stretch/>
        </p:blipFill>
        <p:spPr>
          <a:xfrm>
            <a:off x="76200" y="3352800"/>
            <a:ext cx="2057400" cy="1979613"/>
          </a:xfrm>
          <a:prstGeom prst="rect">
            <a:avLst/>
          </a:prstGeom>
          <a:noFill/>
          <a:ln>
            <a:noFill/>
          </a:ln>
        </p:spPr>
      </p:pic>
      <p:sp>
        <p:nvSpPr>
          <p:cNvPr id="759" name="Google Shape;759;p200"/>
          <p:cNvSpPr txBox="1"/>
          <p:nvPr/>
        </p:nvSpPr>
        <p:spPr>
          <a:xfrm>
            <a:off x="-76200" y="5257800"/>
            <a:ext cx="2209800" cy="554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900"/>
              <a:buFont typeface="Arial"/>
              <a:buNone/>
            </a:pPr>
            <a:r>
              <a:rPr lang="en-US" sz="2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BITS</a:t>
            </a:r>
            <a:r>
              <a:rPr lang="en-US" sz="2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Pilani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0" name="Google Shape;760;p200"/>
          <p:cNvSpPr txBox="1"/>
          <p:nvPr/>
        </p:nvSpPr>
        <p:spPr>
          <a:xfrm>
            <a:off x="152400" y="5667375"/>
            <a:ext cx="1905000" cy="27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Pilani Campus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1" name="Google Shape;761;p200"/>
          <p:cNvSpPr txBox="1">
            <a:spLocks noGrp="1"/>
          </p:cNvSpPr>
          <p:nvPr>
            <p:ph type="body" idx="1"/>
          </p:nvPr>
        </p:nvSpPr>
        <p:spPr>
          <a:xfrm>
            <a:off x="2514600" y="5410200"/>
            <a:ext cx="60198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62" name="Google Shape;762;p200"/>
          <p:cNvSpPr txBox="1">
            <a:spLocks noGrp="1"/>
          </p:cNvSpPr>
          <p:nvPr>
            <p:ph type="title"/>
          </p:nvPr>
        </p:nvSpPr>
        <p:spPr>
          <a:xfrm>
            <a:off x="2514600" y="3810000"/>
            <a:ext cx="6019800" cy="15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909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6"/>
          <p:cNvSpPr/>
          <p:nvPr/>
        </p:nvSpPr>
        <p:spPr>
          <a:xfrm>
            <a:off x="0" y="3352800"/>
            <a:ext cx="8686800" cy="2743200"/>
          </a:xfrm>
          <a:prstGeom prst="rect">
            <a:avLst/>
          </a:prstGeom>
          <a:solidFill>
            <a:srgbClr val="10114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136"/>
          <p:cNvSpPr/>
          <p:nvPr/>
        </p:nvSpPr>
        <p:spPr>
          <a:xfrm>
            <a:off x="2895600" y="609600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69" name="Google Shape;69;p136"/>
          <p:cNvSpPr/>
          <p:nvPr/>
        </p:nvSpPr>
        <p:spPr>
          <a:xfrm>
            <a:off x="0" y="609600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70" name="Google Shape;70;p136"/>
          <p:cNvSpPr/>
          <p:nvPr/>
        </p:nvSpPr>
        <p:spPr>
          <a:xfrm>
            <a:off x="5791200" y="609600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71" name="Google Shape;71;p136" descr="BITS_university_logo_whitevert.png"/>
          <p:cNvPicPr preferRelativeResize="0"/>
          <p:nvPr/>
        </p:nvPicPr>
        <p:blipFill rotWithShape="1">
          <a:blip r:embed="rId3">
            <a:alphaModFix/>
          </a:blip>
          <a:srcRect t="2" b="28592"/>
          <a:stretch/>
        </p:blipFill>
        <p:spPr>
          <a:xfrm>
            <a:off x="76200" y="3352800"/>
            <a:ext cx="2057400" cy="1979613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36"/>
          <p:cNvSpPr txBox="1"/>
          <p:nvPr/>
        </p:nvSpPr>
        <p:spPr>
          <a:xfrm>
            <a:off x="-76200" y="5257800"/>
            <a:ext cx="2209800" cy="554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BITS</a:t>
            </a:r>
            <a:r>
              <a:rPr lang="en-US" sz="2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Pilani</a:t>
            </a:r>
            <a:endParaRPr/>
          </a:p>
        </p:txBody>
      </p:sp>
      <p:sp>
        <p:nvSpPr>
          <p:cNvPr id="73" name="Google Shape;73;p136"/>
          <p:cNvSpPr txBox="1"/>
          <p:nvPr/>
        </p:nvSpPr>
        <p:spPr>
          <a:xfrm>
            <a:off x="152400" y="5667375"/>
            <a:ext cx="1905000" cy="27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Pilani Campus</a:t>
            </a:r>
            <a:endParaRPr/>
          </a:p>
        </p:txBody>
      </p:sp>
      <p:sp>
        <p:nvSpPr>
          <p:cNvPr id="74" name="Google Shape;74;p136"/>
          <p:cNvSpPr txBox="1">
            <a:spLocks noGrp="1"/>
          </p:cNvSpPr>
          <p:nvPr>
            <p:ph type="title"/>
          </p:nvPr>
        </p:nvSpPr>
        <p:spPr>
          <a:xfrm>
            <a:off x="2514600" y="3810000"/>
            <a:ext cx="6019800" cy="15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90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_one">
  <p:cSld name="Blank_one">
    <p:spTree>
      <p:nvGrpSpPr>
        <p:cNvPr id="1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110"/>
          <p:cNvSpPr txBox="1"/>
          <p:nvPr/>
        </p:nvSpPr>
        <p:spPr>
          <a:xfrm>
            <a:off x="8153400" y="6550025"/>
            <a:ext cx="990600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141"/>
              </a:buClr>
              <a:buSzPts val="1100"/>
              <a:buFont typeface="Arial"/>
              <a:buNone/>
            </a:pPr>
            <a:r>
              <a:rPr lang="en-US" sz="1100" b="1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lang="en-US" sz="1100" b="0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Pilani</a:t>
            </a:r>
            <a:endParaRPr sz="1100" b="0" i="0" u="none" strike="noStrike" cap="none">
              <a:solidFill>
                <a:srgbClr val="10114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97" name="Google Shape;797;p110"/>
          <p:cNvGrpSpPr/>
          <p:nvPr/>
        </p:nvGrpSpPr>
        <p:grpSpPr>
          <a:xfrm>
            <a:off x="2084388" y="6550025"/>
            <a:ext cx="7059612" cy="49213"/>
            <a:chOff x="2083888" y="6550671"/>
            <a:chExt cx="7060112" cy="48665"/>
          </a:xfrm>
        </p:grpSpPr>
        <p:sp>
          <p:nvSpPr>
            <p:cNvPr id="798" name="Google Shape;798;p110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9" name="Google Shape;799;p110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0" name="Google Shape;800;p110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801" name="Google Shape;801;p110" descr="Picture 7.png"/>
          <p:cNvPicPr preferRelativeResize="0"/>
          <p:nvPr/>
        </p:nvPicPr>
        <p:blipFill rotWithShape="1">
          <a:blip r:embed="rId2">
            <a:alphaModFix/>
          </a:blip>
          <a:srcRect l="1923" b="5335"/>
          <a:stretch/>
        </p:blipFill>
        <p:spPr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02" name="Google Shape;802;p110"/>
          <p:cNvGrpSpPr/>
          <p:nvPr/>
        </p:nvGrpSpPr>
        <p:grpSpPr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803" name="Google Shape;803;p1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4" name="Google Shape;804;p110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5" name="Google Shape;805;p110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06" name="Google Shape;806;p110"/>
          <p:cNvGrpSpPr/>
          <p:nvPr/>
        </p:nvGrpSpPr>
        <p:grpSpPr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807" name="Google Shape;807;p1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8" name="Google Shape;808;p110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9" name="Google Shape;809;p110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201"/>
          <p:cNvSpPr/>
          <p:nvPr/>
        </p:nvSpPr>
        <p:spPr>
          <a:xfrm>
            <a:off x="0" y="3352800"/>
            <a:ext cx="8686800" cy="2743200"/>
          </a:xfrm>
          <a:prstGeom prst="rect">
            <a:avLst/>
          </a:prstGeom>
          <a:solidFill>
            <a:srgbClr val="10114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ahoma"/>
              <a:buNone/>
            </a:pPr>
            <a:endParaRPr sz="16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2" name="Google Shape;812;p201"/>
          <p:cNvSpPr/>
          <p:nvPr/>
        </p:nvSpPr>
        <p:spPr>
          <a:xfrm>
            <a:off x="2895600" y="609600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ahoma"/>
              <a:buNone/>
            </a:pPr>
            <a:endParaRPr sz="16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3" name="Google Shape;813;p201"/>
          <p:cNvSpPr/>
          <p:nvPr/>
        </p:nvSpPr>
        <p:spPr>
          <a:xfrm>
            <a:off x="0" y="609600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ahoma"/>
              <a:buNone/>
            </a:pPr>
            <a:endParaRPr sz="16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4" name="Google Shape;814;p201"/>
          <p:cNvSpPr/>
          <p:nvPr/>
        </p:nvSpPr>
        <p:spPr>
          <a:xfrm>
            <a:off x="5791200" y="609600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ahoma"/>
              <a:buNone/>
            </a:pPr>
            <a:endParaRPr sz="16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15" name="Google Shape;815;p201" descr="BITS_university_logo_whitevert.png"/>
          <p:cNvPicPr preferRelativeResize="0"/>
          <p:nvPr/>
        </p:nvPicPr>
        <p:blipFill rotWithShape="1">
          <a:blip r:embed="rId2">
            <a:alphaModFix/>
          </a:blip>
          <a:srcRect t="2" b="28592"/>
          <a:stretch/>
        </p:blipFill>
        <p:spPr>
          <a:xfrm>
            <a:off x="76200" y="3352800"/>
            <a:ext cx="2057400" cy="1979613"/>
          </a:xfrm>
          <a:prstGeom prst="rect">
            <a:avLst/>
          </a:prstGeom>
          <a:noFill/>
          <a:ln>
            <a:noFill/>
          </a:ln>
        </p:spPr>
      </p:pic>
      <p:sp>
        <p:nvSpPr>
          <p:cNvPr id="816" name="Google Shape;816;p201"/>
          <p:cNvSpPr txBox="1"/>
          <p:nvPr/>
        </p:nvSpPr>
        <p:spPr>
          <a:xfrm>
            <a:off x="-76200" y="5257800"/>
            <a:ext cx="2209800" cy="554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900"/>
              <a:buFont typeface="Arial"/>
              <a:buNone/>
            </a:pPr>
            <a:r>
              <a:rPr lang="en-US" sz="2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BITS</a:t>
            </a:r>
            <a:r>
              <a:rPr lang="en-US" sz="2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Pilani</a:t>
            </a:r>
            <a:endParaRPr/>
          </a:p>
        </p:txBody>
      </p:sp>
      <p:sp>
        <p:nvSpPr>
          <p:cNvPr id="817" name="Google Shape;817;p201"/>
          <p:cNvSpPr txBox="1"/>
          <p:nvPr/>
        </p:nvSpPr>
        <p:spPr>
          <a:xfrm>
            <a:off x="152400" y="5667375"/>
            <a:ext cx="1905000" cy="27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Pilani Campus</a:t>
            </a:r>
            <a:endParaRPr/>
          </a:p>
        </p:txBody>
      </p:sp>
      <p:sp>
        <p:nvSpPr>
          <p:cNvPr id="818" name="Google Shape;818;p201"/>
          <p:cNvSpPr txBox="1">
            <a:spLocks noGrp="1"/>
          </p:cNvSpPr>
          <p:nvPr>
            <p:ph type="title"/>
          </p:nvPr>
        </p:nvSpPr>
        <p:spPr>
          <a:xfrm>
            <a:off x="2514600" y="3810000"/>
            <a:ext cx="6019800" cy="15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90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spTree>
      <p:nvGrpSpPr>
        <p:cNvPr id="1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p202"/>
          <p:cNvSpPr/>
          <p:nvPr/>
        </p:nvSpPr>
        <p:spPr>
          <a:xfrm>
            <a:off x="0" y="3352800"/>
            <a:ext cx="8686800" cy="2743200"/>
          </a:xfrm>
          <a:prstGeom prst="rect">
            <a:avLst/>
          </a:prstGeom>
          <a:solidFill>
            <a:srgbClr val="10114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ahoma"/>
              <a:buNone/>
            </a:pPr>
            <a:endParaRPr sz="16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202"/>
          <p:cNvSpPr/>
          <p:nvPr/>
        </p:nvSpPr>
        <p:spPr>
          <a:xfrm>
            <a:off x="2895600" y="609600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ahoma"/>
              <a:buNone/>
            </a:pPr>
            <a:endParaRPr sz="16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2" name="Google Shape;822;p202"/>
          <p:cNvSpPr/>
          <p:nvPr/>
        </p:nvSpPr>
        <p:spPr>
          <a:xfrm>
            <a:off x="0" y="609600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ahoma"/>
              <a:buNone/>
            </a:pPr>
            <a:endParaRPr sz="16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3" name="Google Shape;823;p202"/>
          <p:cNvSpPr/>
          <p:nvPr/>
        </p:nvSpPr>
        <p:spPr>
          <a:xfrm>
            <a:off x="5791200" y="609600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ahoma"/>
              <a:buNone/>
            </a:pPr>
            <a:endParaRPr sz="16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24" name="Google Shape;824;p202" descr="BITS_university_logo_whitevert.png"/>
          <p:cNvPicPr preferRelativeResize="0"/>
          <p:nvPr/>
        </p:nvPicPr>
        <p:blipFill rotWithShape="1">
          <a:blip r:embed="rId2">
            <a:alphaModFix/>
          </a:blip>
          <a:srcRect t="2" b="28592"/>
          <a:stretch/>
        </p:blipFill>
        <p:spPr>
          <a:xfrm>
            <a:off x="76200" y="3352800"/>
            <a:ext cx="2057400" cy="1979613"/>
          </a:xfrm>
          <a:prstGeom prst="rect">
            <a:avLst/>
          </a:prstGeom>
          <a:noFill/>
          <a:ln>
            <a:noFill/>
          </a:ln>
        </p:spPr>
      </p:pic>
      <p:sp>
        <p:nvSpPr>
          <p:cNvPr id="825" name="Google Shape;825;p202"/>
          <p:cNvSpPr txBox="1"/>
          <p:nvPr/>
        </p:nvSpPr>
        <p:spPr>
          <a:xfrm>
            <a:off x="-76200" y="5257800"/>
            <a:ext cx="2209800" cy="554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900"/>
              <a:buFont typeface="Arial"/>
              <a:buNone/>
            </a:pPr>
            <a:r>
              <a:rPr lang="en-US" sz="2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BITS</a:t>
            </a:r>
            <a:r>
              <a:rPr lang="en-US" sz="2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Pilani</a:t>
            </a:r>
            <a:endParaRPr/>
          </a:p>
        </p:txBody>
      </p:sp>
      <p:sp>
        <p:nvSpPr>
          <p:cNvPr id="826" name="Google Shape;826;p202"/>
          <p:cNvSpPr txBox="1"/>
          <p:nvPr/>
        </p:nvSpPr>
        <p:spPr>
          <a:xfrm>
            <a:off x="152400" y="5667375"/>
            <a:ext cx="1905000" cy="27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Pilani Campus</a:t>
            </a:r>
            <a:endParaRPr/>
          </a:p>
        </p:txBody>
      </p:sp>
      <p:sp>
        <p:nvSpPr>
          <p:cNvPr id="827" name="Google Shape;827;p202"/>
          <p:cNvSpPr/>
          <p:nvPr/>
        </p:nvSpPr>
        <p:spPr>
          <a:xfrm>
            <a:off x="0" y="3352800"/>
            <a:ext cx="8686800" cy="2743200"/>
          </a:xfrm>
          <a:prstGeom prst="rect">
            <a:avLst/>
          </a:prstGeom>
          <a:solidFill>
            <a:srgbClr val="10114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ahoma"/>
              <a:buNone/>
            </a:pPr>
            <a:endParaRPr sz="16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8" name="Google Shape;828;p202"/>
          <p:cNvSpPr/>
          <p:nvPr/>
        </p:nvSpPr>
        <p:spPr>
          <a:xfrm>
            <a:off x="2895600" y="609600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ahoma"/>
              <a:buNone/>
            </a:pPr>
            <a:endParaRPr sz="16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9" name="Google Shape;829;p202"/>
          <p:cNvSpPr/>
          <p:nvPr/>
        </p:nvSpPr>
        <p:spPr>
          <a:xfrm>
            <a:off x="0" y="609600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ahoma"/>
              <a:buNone/>
            </a:pPr>
            <a:endParaRPr sz="16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0" name="Google Shape;830;p202"/>
          <p:cNvSpPr/>
          <p:nvPr/>
        </p:nvSpPr>
        <p:spPr>
          <a:xfrm>
            <a:off x="5791200" y="609600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ahoma"/>
              <a:buNone/>
            </a:pPr>
            <a:endParaRPr sz="16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31" name="Google Shape;831;p202" descr="BITS_university_logo_whitevert.png"/>
          <p:cNvPicPr preferRelativeResize="0"/>
          <p:nvPr/>
        </p:nvPicPr>
        <p:blipFill rotWithShape="1">
          <a:blip r:embed="rId2">
            <a:alphaModFix/>
          </a:blip>
          <a:srcRect t="2" b="28592"/>
          <a:stretch/>
        </p:blipFill>
        <p:spPr>
          <a:xfrm>
            <a:off x="76200" y="3352800"/>
            <a:ext cx="2057400" cy="1979613"/>
          </a:xfrm>
          <a:prstGeom prst="rect">
            <a:avLst/>
          </a:prstGeom>
          <a:noFill/>
          <a:ln>
            <a:noFill/>
          </a:ln>
        </p:spPr>
      </p:pic>
      <p:sp>
        <p:nvSpPr>
          <p:cNvPr id="832" name="Google Shape;832;p202"/>
          <p:cNvSpPr txBox="1"/>
          <p:nvPr/>
        </p:nvSpPr>
        <p:spPr>
          <a:xfrm>
            <a:off x="-76200" y="5257800"/>
            <a:ext cx="2209800" cy="554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900"/>
              <a:buFont typeface="Arial"/>
              <a:buNone/>
            </a:pPr>
            <a:r>
              <a:rPr lang="en-US" sz="2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BITS</a:t>
            </a:r>
            <a:r>
              <a:rPr lang="en-US" sz="2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Pilani</a:t>
            </a:r>
            <a:endParaRPr/>
          </a:p>
        </p:txBody>
      </p:sp>
      <p:sp>
        <p:nvSpPr>
          <p:cNvPr id="833" name="Google Shape;833;p202"/>
          <p:cNvSpPr txBox="1"/>
          <p:nvPr/>
        </p:nvSpPr>
        <p:spPr>
          <a:xfrm>
            <a:off x="152400" y="5667375"/>
            <a:ext cx="1905000" cy="27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Pilani Campus</a:t>
            </a:r>
            <a:endParaRPr/>
          </a:p>
        </p:txBody>
      </p:sp>
      <p:sp>
        <p:nvSpPr>
          <p:cNvPr id="834" name="Google Shape;834;p202"/>
          <p:cNvSpPr txBox="1">
            <a:spLocks noGrp="1"/>
          </p:cNvSpPr>
          <p:nvPr>
            <p:ph type="body" idx="1"/>
          </p:nvPr>
        </p:nvSpPr>
        <p:spPr>
          <a:xfrm>
            <a:off x="2514600" y="5410200"/>
            <a:ext cx="60198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35" name="Google Shape;835;p202"/>
          <p:cNvSpPr txBox="1">
            <a:spLocks noGrp="1"/>
          </p:cNvSpPr>
          <p:nvPr>
            <p:ph type="title"/>
          </p:nvPr>
        </p:nvSpPr>
        <p:spPr>
          <a:xfrm>
            <a:off x="2514600" y="3810000"/>
            <a:ext cx="6019800" cy="15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90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">
    <p:spTree>
      <p:nvGrpSpPr>
        <p:cNvPr id="1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7" name="Google Shape;837;p203" descr="\\Server\D\jyoti\FI023_BITS_v1\styleguide img\IMG_5627_b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38" name="Google Shape;838;p203"/>
          <p:cNvSpPr/>
          <p:nvPr/>
        </p:nvSpPr>
        <p:spPr>
          <a:xfrm>
            <a:off x="0" y="4281488"/>
            <a:ext cx="9144000" cy="2576512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ahoma"/>
              <a:buNone/>
            </a:pPr>
            <a:endParaRPr sz="16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39" name="Google Shape;839;p203" descr="Picture 7.png"/>
          <p:cNvPicPr preferRelativeResize="0"/>
          <p:nvPr/>
        </p:nvPicPr>
        <p:blipFill rotWithShape="1">
          <a:blip r:embed="rId3">
            <a:alphaModFix/>
          </a:blip>
          <a:srcRect l="1923" b="5335"/>
          <a:stretch/>
        </p:blipFill>
        <p:spPr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</p:spPr>
      </p:pic>
      <p:sp>
        <p:nvSpPr>
          <p:cNvPr id="840" name="Google Shape;840;p203"/>
          <p:cNvSpPr/>
          <p:nvPr/>
        </p:nvSpPr>
        <p:spPr>
          <a:xfrm>
            <a:off x="2882900" y="677545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ahoma"/>
              <a:buNone/>
            </a:pPr>
            <a:endParaRPr sz="16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1" name="Google Shape;841;p203"/>
          <p:cNvSpPr/>
          <p:nvPr/>
        </p:nvSpPr>
        <p:spPr>
          <a:xfrm>
            <a:off x="-12700" y="677545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ahoma"/>
              <a:buNone/>
            </a:pPr>
            <a:endParaRPr sz="16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2" name="Google Shape;842;p203"/>
          <p:cNvSpPr/>
          <p:nvPr/>
        </p:nvSpPr>
        <p:spPr>
          <a:xfrm>
            <a:off x="5778500" y="677545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ahoma"/>
              <a:buNone/>
            </a:pPr>
            <a:endParaRPr sz="16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3" name="Google Shape;843;p203"/>
          <p:cNvSpPr txBox="1"/>
          <p:nvPr/>
        </p:nvSpPr>
        <p:spPr>
          <a:xfrm>
            <a:off x="6858000" y="762000"/>
            <a:ext cx="2209800" cy="554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900"/>
              <a:buFont typeface="Arial"/>
              <a:buNone/>
            </a:pPr>
            <a:r>
              <a:rPr lang="en-US" sz="2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BITS</a:t>
            </a:r>
            <a:r>
              <a:rPr lang="en-US" sz="2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Pilani</a:t>
            </a:r>
            <a:endParaRPr/>
          </a:p>
        </p:txBody>
      </p:sp>
      <p:sp>
        <p:nvSpPr>
          <p:cNvPr id="844" name="Google Shape;844;p203"/>
          <p:cNvSpPr txBox="1"/>
          <p:nvPr/>
        </p:nvSpPr>
        <p:spPr>
          <a:xfrm>
            <a:off x="7086600" y="1171575"/>
            <a:ext cx="1905000" cy="27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Pilani Campus</a:t>
            </a:r>
            <a:endParaRPr/>
          </a:p>
        </p:txBody>
      </p:sp>
      <p:sp>
        <p:nvSpPr>
          <p:cNvPr id="845" name="Google Shape;845;p203"/>
          <p:cNvSpPr txBox="1">
            <a:spLocks noGrp="1"/>
          </p:cNvSpPr>
          <p:nvPr>
            <p:ph type="body" idx="1"/>
          </p:nvPr>
        </p:nvSpPr>
        <p:spPr>
          <a:xfrm>
            <a:off x="304800" y="4648200"/>
            <a:ext cx="84582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4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Blank_one">
  <p:cSld name="3_Blank_one"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p204"/>
          <p:cNvSpPr txBox="1"/>
          <p:nvPr/>
        </p:nvSpPr>
        <p:spPr>
          <a:xfrm>
            <a:off x="8153400" y="6550025"/>
            <a:ext cx="990600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141"/>
              </a:buClr>
              <a:buSzPts val="1100"/>
              <a:buFont typeface="Arial"/>
              <a:buNone/>
            </a:pPr>
            <a:r>
              <a:rPr lang="en-US" sz="1100" b="1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lang="en-US" sz="1100" b="0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Pilani</a:t>
            </a:r>
            <a:endParaRPr sz="1100" b="0" i="0" u="none" strike="noStrike" cap="none">
              <a:solidFill>
                <a:srgbClr val="10114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48" name="Google Shape;848;p204"/>
          <p:cNvGrpSpPr/>
          <p:nvPr/>
        </p:nvGrpSpPr>
        <p:grpSpPr>
          <a:xfrm>
            <a:off x="2084388" y="6550025"/>
            <a:ext cx="7059612" cy="49213"/>
            <a:chOff x="2083888" y="6550671"/>
            <a:chExt cx="7060112" cy="48665"/>
          </a:xfrm>
        </p:grpSpPr>
        <p:sp>
          <p:nvSpPr>
            <p:cNvPr id="849" name="Google Shape;849;p204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0" name="Google Shape;850;p204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1" name="Google Shape;851;p204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852" name="Google Shape;852;p204" descr="Picture 7.png"/>
          <p:cNvPicPr preferRelativeResize="0"/>
          <p:nvPr/>
        </p:nvPicPr>
        <p:blipFill rotWithShape="1">
          <a:blip r:embed="rId2">
            <a:alphaModFix/>
          </a:blip>
          <a:srcRect l="1923" b="5335"/>
          <a:stretch/>
        </p:blipFill>
        <p:spPr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53" name="Google Shape;853;p204"/>
          <p:cNvGrpSpPr/>
          <p:nvPr/>
        </p:nvGrpSpPr>
        <p:grpSpPr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854" name="Google Shape;854;p20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5" name="Google Shape;855;p204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6" name="Google Shape;856;p204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57" name="Google Shape;857;p204"/>
          <p:cNvGrpSpPr/>
          <p:nvPr/>
        </p:nvGrpSpPr>
        <p:grpSpPr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858" name="Google Shape;858;p20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9" name="Google Shape;859;p204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0" name="Google Shape;860;p204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Blank_one">
  <p:cSld name="2_Blank_one">
    <p:spTree>
      <p:nvGrpSpPr>
        <p:cNvPr id="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p205"/>
          <p:cNvSpPr txBox="1"/>
          <p:nvPr/>
        </p:nvSpPr>
        <p:spPr>
          <a:xfrm>
            <a:off x="8153400" y="6550025"/>
            <a:ext cx="990600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141"/>
              </a:buClr>
              <a:buSzPts val="1100"/>
              <a:buFont typeface="Arial"/>
              <a:buNone/>
            </a:pPr>
            <a:r>
              <a:rPr lang="en-US" sz="1100" b="1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lang="en-US" sz="1100" b="0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Pilani</a:t>
            </a:r>
            <a:endParaRPr sz="1100" b="0" i="0" u="none" strike="noStrike" cap="none">
              <a:solidFill>
                <a:srgbClr val="10114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63" name="Google Shape;863;p205"/>
          <p:cNvGrpSpPr/>
          <p:nvPr/>
        </p:nvGrpSpPr>
        <p:grpSpPr>
          <a:xfrm>
            <a:off x="2084388" y="6550025"/>
            <a:ext cx="7059612" cy="49213"/>
            <a:chOff x="2083888" y="6550671"/>
            <a:chExt cx="7060112" cy="48665"/>
          </a:xfrm>
        </p:grpSpPr>
        <p:sp>
          <p:nvSpPr>
            <p:cNvPr id="864" name="Google Shape;864;p20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5" name="Google Shape;865;p205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6" name="Google Shape;866;p205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867" name="Google Shape;867;p205" descr="Picture 7.png"/>
          <p:cNvPicPr preferRelativeResize="0"/>
          <p:nvPr/>
        </p:nvPicPr>
        <p:blipFill rotWithShape="1">
          <a:blip r:embed="rId2">
            <a:alphaModFix/>
          </a:blip>
          <a:srcRect l="1923" b="5335"/>
          <a:stretch/>
        </p:blipFill>
        <p:spPr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68" name="Google Shape;868;p205"/>
          <p:cNvGrpSpPr/>
          <p:nvPr/>
        </p:nvGrpSpPr>
        <p:grpSpPr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869" name="Google Shape;869;p205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0" name="Google Shape;870;p20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1" name="Google Shape;871;p205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72" name="Google Shape;872;p205"/>
          <p:cNvGrpSpPr/>
          <p:nvPr/>
        </p:nvGrpSpPr>
        <p:grpSpPr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873" name="Google Shape;873;p205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4" name="Google Shape;874;p20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5" name="Google Shape;875;p205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Blank_one">
  <p:cSld name="1_Blank_one">
    <p:spTree>
      <p:nvGrpSpPr>
        <p:cNvPr id="1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p206"/>
          <p:cNvSpPr txBox="1"/>
          <p:nvPr/>
        </p:nvSpPr>
        <p:spPr>
          <a:xfrm>
            <a:off x="8153400" y="6550025"/>
            <a:ext cx="990600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141"/>
              </a:buClr>
              <a:buSzPts val="1100"/>
              <a:buFont typeface="Arial"/>
              <a:buNone/>
            </a:pPr>
            <a:r>
              <a:rPr lang="en-US" sz="1100" b="1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lang="en-US" sz="1100" b="0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Pilani</a:t>
            </a:r>
            <a:endParaRPr sz="1100" b="0" i="0" u="none" strike="noStrike" cap="none">
              <a:solidFill>
                <a:srgbClr val="10114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78" name="Google Shape;878;p206"/>
          <p:cNvGrpSpPr/>
          <p:nvPr/>
        </p:nvGrpSpPr>
        <p:grpSpPr>
          <a:xfrm>
            <a:off x="2084388" y="6550025"/>
            <a:ext cx="7059612" cy="49213"/>
            <a:chOff x="2083888" y="6550671"/>
            <a:chExt cx="7060112" cy="48665"/>
          </a:xfrm>
        </p:grpSpPr>
        <p:sp>
          <p:nvSpPr>
            <p:cNvPr id="879" name="Google Shape;879;p206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0" name="Google Shape;880;p20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1" name="Google Shape;881;p206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882" name="Google Shape;882;p206" descr="Picture 7.png"/>
          <p:cNvPicPr preferRelativeResize="0"/>
          <p:nvPr/>
        </p:nvPicPr>
        <p:blipFill rotWithShape="1">
          <a:blip r:embed="rId2">
            <a:alphaModFix/>
          </a:blip>
          <a:srcRect l="1923" b="5335"/>
          <a:stretch/>
        </p:blipFill>
        <p:spPr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83" name="Google Shape;883;p206"/>
          <p:cNvGrpSpPr/>
          <p:nvPr/>
        </p:nvGrpSpPr>
        <p:grpSpPr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884" name="Google Shape;884;p206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5" name="Google Shape;885;p206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6" name="Google Shape;886;p206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87" name="Google Shape;887;p206"/>
          <p:cNvGrpSpPr/>
          <p:nvPr/>
        </p:nvGrpSpPr>
        <p:grpSpPr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888" name="Google Shape;888;p206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9" name="Google Shape;889;p206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0" name="Google Shape;890;p206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2" name="Google Shape;892;p207" descr="Picture 7.png"/>
          <p:cNvPicPr preferRelativeResize="0"/>
          <p:nvPr/>
        </p:nvPicPr>
        <p:blipFill rotWithShape="1">
          <a:blip r:embed="rId2">
            <a:alphaModFix/>
          </a:blip>
          <a:srcRect l="1923" b="5335"/>
          <a:stretch/>
        </p:blipFill>
        <p:spPr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93" name="Google Shape;893;p207"/>
          <p:cNvGrpSpPr/>
          <p:nvPr/>
        </p:nvGrpSpPr>
        <p:grpSpPr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894" name="Google Shape;894;p207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5" name="Google Shape;895;p207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6" name="Google Shape;896;p207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97" name="Google Shape;897;p207"/>
          <p:cNvGrpSpPr/>
          <p:nvPr/>
        </p:nvGrpSpPr>
        <p:grpSpPr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898" name="Google Shape;898;p207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9" name="Google Shape;899;p207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0" name="Google Shape;900;p207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01" name="Google Shape;901;p207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141"/>
              </a:buClr>
              <a:buSzPts val="1100"/>
              <a:buFont typeface="Arial"/>
              <a:buNone/>
            </a:pPr>
            <a:r>
              <a:rPr lang="en-US" sz="1100" b="1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lang="en-US" sz="1100" b="0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Pilani, Pilani Campus</a:t>
            </a:r>
            <a:endParaRPr/>
          </a:p>
        </p:txBody>
      </p:sp>
      <p:sp>
        <p:nvSpPr>
          <p:cNvPr id="902" name="Google Shape;902;p20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101141"/>
              </a:buClr>
              <a:buSzPts val="2800"/>
              <a:buFont typeface="Arial"/>
              <a:buNone/>
              <a:defRPr sz="2800"/>
            </a:lvl1pPr>
            <a:lvl2pPr marL="914400" marR="0" lvl="1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903" name="Google Shape;903;p207"/>
          <p:cNvSpPr txBox="1">
            <a:spLocks noGrp="1"/>
          </p:cNvSpPr>
          <p:nvPr>
            <p:ph type="body" idx="2"/>
          </p:nvPr>
        </p:nvSpPr>
        <p:spPr>
          <a:xfrm>
            <a:off x="49530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101141"/>
              </a:buClr>
              <a:buSzPts val="2800"/>
              <a:buFont typeface="Arial"/>
              <a:buNone/>
              <a:defRPr sz="2800"/>
            </a:lvl1pPr>
            <a:lvl2pPr marL="914400" marR="0" lvl="1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>
                <a:latin typeface="Arial"/>
                <a:ea typeface="Arial"/>
                <a:cs typeface="Arial"/>
                <a:sym typeface="Arial"/>
              </a:defRPr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904" name="Google Shape;904;p207"/>
          <p:cNvSpPr txBox="1">
            <a:spLocks noGrp="1"/>
          </p:cNvSpPr>
          <p:nvPr>
            <p:ph type="body" idx="3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>
  <p:cSld name="Comparison">
    <p:spTree>
      <p:nvGrpSpPr>
        <p:cNvPr id="1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6" name="Google Shape;906;p208"/>
          <p:cNvGrpSpPr/>
          <p:nvPr/>
        </p:nvGrpSpPr>
        <p:grpSpPr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907" name="Google Shape;907;p208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8" name="Google Shape;908;p208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9" name="Google Shape;909;p208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10" name="Google Shape;910;p208"/>
          <p:cNvGrpSpPr/>
          <p:nvPr/>
        </p:nvGrpSpPr>
        <p:grpSpPr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911" name="Google Shape;911;p208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2" name="Google Shape;912;p208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3" name="Google Shape;913;p208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914" name="Google Shape;914;p208" descr="Picture 7.png"/>
          <p:cNvPicPr preferRelativeResize="0"/>
          <p:nvPr/>
        </p:nvPicPr>
        <p:blipFill rotWithShape="1">
          <a:blip r:embed="rId2">
            <a:alphaModFix/>
          </a:blip>
          <a:srcRect l="1923" b="5335"/>
          <a:stretch/>
        </p:blipFill>
        <p:spPr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</p:spPr>
      </p:pic>
      <p:sp>
        <p:nvSpPr>
          <p:cNvPr id="915" name="Google Shape;915;p208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141"/>
              </a:buClr>
              <a:buSzPts val="1100"/>
              <a:buFont typeface="Arial"/>
              <a:buNone/>
            </a:pPr>
            <a:r>
              <a:rPr lang="en-US" sz="1100" b="1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lang="en-US" sz="1100" b="0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Pilani, Deemed to be University under Section 3 of UGC Act, 1956</a:t>
            </a:r>
            <a:endParaRPr/>
          </a:p>
        </p:txBody>
      </p:sp>
      <p:sp>
        <p:nvSpPr>
          <p:cNvPr id="916" name="Google Shape;916;p208"/>
          <p:cNvSpPr txBox="1">
            <a:spLocks noGrp="1"/>
          </p:cNvSpPr>
          <p:nvPr>
            <p:ph type="body" idx="1"/>
          </p:nvPr>
        </p:nvSpPr>
        <p:spPr>
          <a:xfrm>
            <a:off x="457200" y="1535112"/>
            <a:ext cx="4040188" cy="827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917" name="Google Shape;917;p208"/>
          <p:cNvSpPr txBox="1">
            <a:spLocks noGrp="1"/>
          </p:cNvSpPr>
          <p:nvPr>
            <p:ph type="body" idx="2"/>
          </p:nvPr>
        </p:nvSpPr>
        <p:spPr>
          <a:xfrm>
            <a:off x="457200" y="2362199"/>
            <a:ext cx="4040188" cy="3763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918" name="Google Shape;918;p208"/>
          <p:cNvSpPr txBox="1">
            <a:spLocks noGrp="1"/>
          </p:cNvSpPr>
          <p:nvPr>
            <p:ph type="body" idx="3"/>
          </p:nvPr>
        </p:nvSpPr>
        <p:spPr>
          <a:xfrm>
            <a:off x="4645025" y="1535112"/>
            <a:ext cx="4041775" cy="827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919" name="Google Shape;919;p208"/>
          <p:cNvSpPr txBox="1">
            <a:spLocks noGrp="1"/>
          </p:cNvSpPr>
          <p:nvPr>
            <p:ph type="body" idx="4"/>
          </p:nvPr>
        </p:nvSpPr>
        <p:spPr>
          <a:xfrm>
            <a:off x="4645025" y="2362199"/>
            <a:ext cx="4041775" cy="3763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920" name="Google Shape;920;p208"/>
          <p:cNvSpPr txBox="1">
            <a:spLocks noGrp="1"/>
          </p:cNvSpPr>
          <p:nvPr>
            <p:ph type="body" idx="5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2" name="Google Shape;922;p209"/>
          <p:cNvGrpSpPr/>
          <p:nvPr/>
        </p:nvGrpSpPr>
        <p:grpSpPr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923" name="Google Shape;923;p209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4" name="Google Shape;924;p209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5" name="Google Shape;925;p209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26" name="Google Shape;926;p209"/>
          <p:cNvGrpSpPr/>
          <p:nvPr/>
        </p:nvGrpSpPr>
        <p:grpSpPr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927" name="Google Shape;927;p209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8" name="Google Shape;928;p209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9" name="Google Shape;929;p209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930" name="Google Shape;930;p209" descr="Picture 7.png"/>
          <p:cNvPicPr preferRelativeResize="0"/>
          <p:nvPr/>
        </p:nvPicPr>
        <p:blipFill rotWithShape="1">
          <a:blip r:embed="rId2">
            <a:alphaModFix/>
          </a:blip>
          <a:srcRect l="1923" b="5335"/>
          <a:stretch/>
        </p:blipFill>
        <p:spPr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</p:spPr>
      </p:pic>
      <p:sp>
        <p:nvSpPr>
          <p:cNvPr id="931" name="Google Shape;931;p209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141"/>
              </a:buClr>
              <a:buSzPts val="1100"/>
              <a:buFont typeface="Arial"/>
              <a:buNone/>
            </a:pPr>
            <a:r>
              <a:rPr lang="en-US" sz="1100" b="1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lang="en-US" sz="1100" b="0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Pilani, Deemed to be University under Section 3 of UGC Act, 1956</a:t>
            </a:r>
            <a:endParaRPr/>
          </a:p>
        </p:txBody>
      </p:sp>
      <p:sp>
        <p:nvSpPr>
          <p:cNvPr id="932" name="Google Shape;932;p209"/>
          <p:cNvSpPr txBox="1">
            <a:spLocks noGrp="1"/>
          </p:cNvSpPr>
          <p:nvPr>
            <p:ph type="body" idx="1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37" descr="\\Server\D\jyoti\FI023_BITS_v1\styleguide img\IMG_5627_b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37"/>
          <p:cNvSpPr/>
          <p:nvPr/>
        </p:nvSpPr>
        <p:spPr>
          <a:xfrm>
            <a:off x="0" y="4281488"/>
            <a:ext cx="9144000" cy="2576512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78" name="Google Shape;78;p137" descr="Picture 7.png"/>
          <p:cNvPicPr preferRelativeResize="0"/>
          <p:nvPr/>
        </p:nvPicPr>
        <p:blipFill rotWithShape="1">
          <a:blip r:embed="rId3">
            <a:alphaModFix/>
          </a:blip>
          <a:srcRect l="1923" b="5335"/>
          <a:stretch/>
        </p:blipFill>
        <p:spPr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37"/>
          <p:cNvSpPr/>
          <p:nvPr/>
        </p:nvSpPr>
        <p:spPr>
          <a:xfrm>
            <a:off x="2882900" y="677545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80" name="Google Shape;80;p137"/>
          <p:cNvSpPr/>
          <p:nvPr/>
        </p:nvSpPr>
        <p:spPr>
          <a:xfrm>
            <a:off x="-12700" y="677545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81" name="Google Shape;81;p137"/>
          <p:cNvSpPr/>
          <p:nvPr/>
        </p:nvSpPr>
        <p:spPr>
          <a:xfrm>
            <a:off x="5778500" y="677545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82" name="Google Shape;82;p137"/>
          <p:cNvSpPr txBox="1"/>
          <p:nvPr/>
        </p:nvSpPr>
        <p:spPr>
          <a:xfrm>
            <a:off x="6858000" y="762000"/>
            <a:ext cx="2209800" cy="554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BITS</a:t>
            </a:r>
            <a:r>
              <a:rPr lang="en-US" sz="2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Pilani</a:t>
            </a:r>
            <a:endParaRPr/>
          </a:p>
        </p:txBody>
      </p:sp>
      <p:sp>
        <p:nvSpPr>
          <p:cNvPr id="83" name="Google Shape;83;p137"/>
          <p:cNvSpPr txBox="1"/>
          <p:nvPr/>
        </p:nvSpPr>
        <p:spPr>
          <a:xfrm>
            <a:off x="7086600" y="1171575"/>
            <a:ext cx="1905000" cy="27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Pilani Campus</a:t>
            </a:r>
            <a:endParaRPr/>
          </a:p>
        </p:txBody>
      </p:sp>
      <p:sp>
        <p:nvSpPr>
          <p:cNvPr id="84" name="Google Shape;84;p137"/>
          <p:cNvSpPr txBox="1">
            <a:spLocks noGrp="1"/>
          </p:cNvSpPr>
          <p:nvPr>
            <p:ph type="body" idx="1"/>
          </p:nvPr>
        </p:nvSpPr>
        <p:spPr>
          <a:xfrm>
            <a:off x="304800" y="4648200"/>
            <a:ext cx="84582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4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>
  <p:cSld name="Content with Caption">
    <p:spTree>
      <p:nvGrpSpPr>
        <p:cNvPr id="1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4" name="Google Shape;934;p210"/>
          <p:cNvGrpSpPr/>
          <p:nvPr/>
        </p:nvGrpSpPr>
        <p:grpSpPr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935" name="Google Shape;935;p2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6" name="Google Shape;936;p210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7" name="Google Shape;937;p210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38" name="Google Shape;938;p210"/>
          <p:cNvGrpSpPr/>
          <p:nvPr/>
        </p:nvGrpSpPr>
        <p:grpSpPr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939" name="Google Shape;939;p2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0" name="Google Shape;940;p210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1" name="Google Shape;941;p210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942" name="Google Shape;942;p210" descr="Picture 7.png"/>
          <p:cNvPicPr preferRelativeResize="0"/>
          <p:nvPr/>
        </p:nvPicPr>
        <p:blipFill rotWithShape="1">
          <a:blip r:embed="rId2">
            <a:alphaModFix/>
          </a:blip>
          <a:srcRect l="1923" b="5335"/>
          <a:stretch/>
        </p:blipFill>
        <p:spPr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</p:spPr>
      </p:pic>
      <p:sp>
        <p:nvSpPr>
          <p:cNvPr id="943" name="Google Shape;943;p210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141"/>
              </a:buClr>
              <a:buSzPts val="1100"/>
              <a:buFont typeface="Arial"/>
              <a:buNone/>
            </a:pPr>
            <a:r>
              <a:rPr lang="en-US" sz="1100" b="1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lang="en-US" sz="1100" b="0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Pilani, Pilani Campus</a:t>
            </a:r>
            <a:endParaRPr/>
          </a:p>
        </p:txBody>
      </p:sp>
      <p:sp>
        <p:nvSpPr>
          <p:cNvPr id="944" name="Google Shape;944;p210"/>
          <p:cNvSpPr txBox="1">
            <a:spLocks noGrp="1"/>
          </p:cNvSpPr>
          <p:nvPr>
            <p:ph type="body" idx="1"/>
          </p:nvPr>
        </p:nvSpPr>
        <p:spPr>
          <a:xfrm>
            <a:off x="3575050" y="1600200"/>
            <a:ext cx="511175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945" name="Google Shape;945;p210"/>
          <p:cNvSpPr txBox="1">
            <a:spLocks noGrp="1"/>
          </p:cNvSpPr>
          <p:nvPr>
            <p:ph type="body" idx="2"/>
          </p:nvPr>
        </p:nvSpPr>
        <p:spPr>
          <a:xfrm>
            <a:off x="457200" y="1600200"/>
            <a:ext cx="3008313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946" name="Google Shape;946;p210"/>
          <p:cNvSpPr txBox="1">
            <a:spLocks noGrp="1"/>
          </p:cNvSpPr>
          <p:nvPr>
            <p:ph type="body" idx="3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>
  <p:cSld name="Picture with Caption">
    <p:spTree>
      <p:nvGrpSpPr>
        <p:cNvPr id="1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8" name="Google Shape;948;p211"/>
          <p:cNvGrpSpPr/>
          <p:nvPr/>
        </p:nvGrpSpPr>
        <p:grpSpPr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949" name="Google Shape;949;p211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0" name="Google Shape;950;p2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1" name="Google Shape;951;p211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52" name="Google Shape;952;p211"/>
          <p:cNvGrpSpPr/>
          <p:nvPr/>
        </p:nvGrpSpPr>
        <p:grpSpPr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953" name="Google Shape;953;p211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4" name="Google Shape;954;p2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5" name="Google Shape;955;p211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956" name="Google Shape;956;p211" descr="Picture 7.png"/>
          <p:cNvPicPr preferRelativeResize="0"/>
          <p:nvPr/>
        </p:nvPicPr>
        <p:blipFill rotWithShape="1">
          <a:blip r:embed="rId2">
            <a:alphaModFix/>
          </a:blip>
          <a:srcRect l="1923" b="5335"/>
          <a:stretch/>
        </p:blipFill>
        <p:spPr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</p:spPr>
      </p:pic>
      <p:sp>
        <p:nvSpPr>
          <p:cNvPr id="957" name="Google Shape;957;p211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141"/>
              </a:buClr>
              <a:buSzPts val="1100"/>
              <a:buFont typeface="Arial"/>
              <a:buNone/>
            </a:pPr>
            <a:r>
              <a:rPr lang="en-US" sz="1100" b="1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lang="en-US" sz="1100" b="0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Pilani, Pilani Campus</a:t>
            </a:r>
            <a:endParaRPr/>
          </a:p>
        </p:txBody>
      </p:sp>
      <p:sp>
        <p:nvSpPr>
          <p:cNvPr id="958" name="Google Shape;958;p211"/>
          <p:cNvSpPr txBox="1">
            <a:spLocks noGrp="1"/>
          </p:cNvSpPr>
          <p:nvPr>
            <p:ph type="title"/>
          </p:nvPr>
        </p:nvSpPr>
        <p:spPr>
          <a:xfrm>
            <a:off x="1792288" y="5407025"/>
            <a:ext cx="5486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9" name="Google Shape;959;p211"/>
          <p:cNvSpPr>
            <a:spLocks noGrp="1"/>
          </p:cNvSpPr>
          <p:nvPr>
            <p:ph type="pic" idx="2"/>
          </p:nvPr>
        </p:nvSpPr>
        <p:spPr>
          <a:xfrm>
            <a:off x="1792288" y="1828800"/>
            <a:ext cx="5486400" cy="3429000"/>
          </a:xfrm>
          <a:prstGeom prst="rect">
            <a:avLst/>
          </a:prstGeom>
          <a:solidFill>
            <a:schemeClr val="lt1"/>
          </a:solidFill>
          <a:ln w="57150" cap="flat" cmpd="sng">
            <a:solidFill>
              <a:srgbClr val="DAE5F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60" name="Google Shape;960;p211"/>
          <p:cNvSpPr txBox="1">
            <a:spLocks noGrp="1"/>
          </p:cNvSpPr>
          <p:nvPr>
            <p:ph type="body" idx="1"/>
          </p:nvPr>
        </p:nvSpPr>
        <p:spPr>
          <a:xfrm>
            <a:off x="1792288" y="5711825"/>
            <a:ext cx="5486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961" name="Google Shape;961;p211"/>
          <p:cNvSpPr txBox="1">
            <a:spLocks noGrp="1"/>
          </p:cNvSpPr>
          <p:nvPr>
            <p:ph type="body" idx="3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>
  <p:cSld name="Title and Vertical Text">
    <p:spTree>
      <p:nvGrpSpPr>
        <p:cNvPr id="1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3" name="Google Shape;963;p212"/>
          <p:cNvGrpSpPr/>
          <p:nvPr/>
        </p:nvGrpSpPr>
        <p:grpSpPr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964" name="Google Shape;964;p212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5" name="Google Shape;965;p212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6" name="Google Shape;966;p212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67" name="Google Shape;967;p212"/>
          <p:cNvGrpSpPr/>
          <p:nvPr/>
        </p:nvGrpSpPr>
        <p:grpSpPr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968" name="Google Shape;968;p212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9" name="Google Shape;969;p212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0" name="Google Shape;970;p212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971" name="Google Shape;971;p212" descr="Picture 7.png"/>
          <p:cNvPicPr preferRelativeResize="0"/>
          <p:nvPr/>
        </p:nvPicPr>
        <p:blipFill rotWithShape="1">
          <a:blip r:embed="rId2">
            <a:alphaModFix/>
          </a:blip>
          <a:srcRect l="1923" b="5335"/>
          <a:stretch/>
        </p:blipFill>
        <p:spPr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</p:spPr>
      </p:pic>
      <p:sp>
        <p:nvSpPr>
          <p:cNvPr id="972" name="Google Shape;972;p212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141"/>
              </a:buClr>
              <a:buSzPts val="1100"/>
              <a:buFont typeface="Arial"/>
              <a:buNone/>
            </a:pPr>
            <a:r>
              <a:rPr lang="en-US" sz="1100" b="1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lang="en-US" sz="1100" b="0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Pilani, Pilani Campus</a:t>
            </a:r>
            <a:endParaRPr/>
          </a:p>
        </p:txBody>
      </p:sp>
      <p:sp>
        <p:nvSpPr>
          <p:cNvPr id="973" name="Google Shape;973;p212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74" name="Google Shape;974;p212"/>
          <p:cNvSpPr txBox="1">
            <a:spLocks noGrp="1"/>
          </p:cNvSpPr>
          <p:nvPr>
            <p:ph type="body" idx="2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>
  <p:cSld name="Vertical Title and Text">
    <p:spTree>
      <p:nvGrpSpPr>
        <p:cNvPr id="1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6" name="Google Shape;976;p213"/>
          <p:cNvGrpSpPr/>
          <p:nvPr/>
        </p:nvGrpSpPr>
        <p:grpSpPr>
          <a:xfrm rot="5400000">
            <a:off x="5006182" y="2567781"/>
            <a:ext cx="5181600" cy="46037"/>
            <a:chOff x="1905000" y="6553200"/>
            <a:chExt cx="7010400" cy="45719"/>
          </a:xfrm>
        </p:grpSpPr>
        <p:sp>
          <p:nvSpPr>
            <p:cNvPr id="977" name="Google Shape;977;p213"/>
            <p:cNvSpPr/>
            <p:nvPr/>
          </p:nvSpPr>
          <p:spPr>
            <a:xfrm>
              <a:off x="4267574" y="6553200"/>
              <a:ext cx="2328209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8" name="Google Shape;978;p213"/>
            <p:cNvSpPr/>
            <p:nvPr/>
          </p:nvSpPr>
          <p:spPr>
            <a:xfrm>
              <a:off x="1905000" y="6553200"/>
              <a:ext cx="2362574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9" name="Google Shape;979;p213"/>
            <p:cNvSpPr/>
            <p:nvPr/>
          </p:nvSpPr>
          <p:spPr>
            <a:xfrm>
              <a:off x="6587191" y="6553200"/>
              <a:ext cx="2328209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980" name="Google Shape;980;p213" descr="Picture 7.png"/>
          <p:cNvPicPr preferRelativeResize="0"/>
          <p:nvPr/>
        </p:nvPicPr>
        <p:blipFill rotWithShape="1">
          <a:blip r:embed="rId2">
            <a:alphaModFix/>
          </a:blip>
          <a:srcRect l="5336" t="1923"/>
          <a:stretch/>
        </p:blipFill>
        <p:spPr>
          <a:xfrm>
            <a:off x="-7938" y="381000"/>
            <a:ext cx="692151" cy="2193925"/>
          </a:xfrm>
          <a:prstGeom prst="rect">
            <a:avLst/>
          </a:prstGeom>
          <a:noFill/>
          <a:ln>
            <a:noFill/>
          </a:ln>
        </p:spPr>
      </p:pic>
      <p:sp>
        <p:nvSpPr>
          <p:cNvPr id="981" name="Google Shape;981;p213"/>
          <p:cNvSpPr txBox="1"/>
          <p:nvPr/>
        </p:nvSpPr>
        <p:spPr>
          <a:xfrm rot="5400000">
            <a:off x="-2794793" y="3809206"/>
            <a:ext cx="5867400" cy="23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141"/>
              </a:buClr>
              <a:buSzPts val="900"/>
              <a:buFont typeface="Arial"/>
              <a:buNone/>
            </a:pPr>
            <a:r>
              <a:rPr lang="en-US" sz="900" b="1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lang="en-US" sz="900" b="0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Pilani, Pilani Campus</a:t>
            </a:r>
            <a:endParaRPr/>
          </a:p>
        </p:txBody>
      </p:sp>
      <p:sp>
        <p:nvSpPr>
          <p:cNvPr id="982" name="Google Shape;982;p213"/>
          <p:cNvSpPr txBox="1">
            <a:spLocks noGrp="1"/>
          </p:cNvSpPr>
          <p:nvPr>
            <p:ph type="body" idx="1"/>
          </p:nvPr>
        </p:nvSpPr>
        <p:spPr>
          <a:xfrm rot="5400000">
            <a:off x="1303338" y="296862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83" name="Google Shape;983;p213"/>
          <p:cNvSpPr txBox="1">
            <a:spLocks noGrp="1"/>
          </p:cNvSpPr>
          <p:nvPr>
            <p:ph type="body" idx="2"/>
          </p:nvPr>
        </p:nvSpPr>
        <p:spPr>
          <a:xfrm rot="5400000">
            <a:off x="5410200" y="2743200"/>
            <a:ext cx="5867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Section Header">
  <p:cSld name="1_Section Header">
    <p:spTree>
      <p:nvGrpSpPr>
        <p:cNvPr id="1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5" name="Google Shape;985;p214" descr="\\Server\D\jyoti\FI023_BITS_v1\styleguide img\IMG_5627_b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86" name="Google Shape;986;p214"/>
          <p:cNvSpPr/>
          <p:nvPr/>
        </p:nvSpPr>
        <p:spPr>
          <a:xfrm>
            <a:off x="0" y="4281488"/>
            <a:ext cx="9144000" cy="2576512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ahoma"/>
              <a:buNone/>
            </a:pPr>
            <a:endParaRPr sz="16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87" name="Google Shape;987;p214" descr="Picture 7.png"/>
          <p:cNvPicPr preferRelativeResize="0"/>
          <p:nvPr/>
        </p:nvPicPr>
        <p:blipFill rotWithShape="1">
          <a:blip r:embed="rId3">
            <a:alphaModFix/>
          </a:blip>
          <a:srcRect l="1923" b="5335"/>
          <a:stretch/>
        </p:blipFill>
        <p:spPr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</p:spPr>
      </p:pic>
      <p:sp>
        <p:nvSpPr>
          <p:cNvPr id="988" name="Google Shape;988;p214"/>
          <p:cNvSpPr/>
          <p:nvPr/>
        </p:nvSpPr>
        <p:spPr>
          <a:xfrm>
            <a:off x="2882900" y="677545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ahoma"/>
              <a:buNone/>
            </a:pPr>
            <a:endParaRPr sz="16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9" name="Google Shape;989;p214"/>
          <p:cNvSpPr/>
          <p:nvPr/>
        </p:nvSpPr>
        <p:spPr>
          <a:xfrm>
            <a:off x="-12700" y="677545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ahoma"/>
              <a:buNone/>
            </a:pPr>
            <a:endParaRPr sz="16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0" name="Google Shape;990;p214"/>
          <p:cNvSpPr/>
          <p:nvPr/>
        </p:nvSpPr>
        <p:spPr>
          <a:xfrm>
            <a:off x="5778500" y="677545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ahoma"/>
              <a:buNone/>
            </a:pPr>
            <a:endParaRPr sz="16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1" name="Google Shape;991;p214"/>
          <p:cNvSpPr txBox="1"/>
          <p:nvPr/>
        </p:nvSpPr>
        <p:spPr>
          <a:xfrm>
            <a:off x="6858000" y="762000"/>
            <a:ext cx="2209800" cy="554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900"/>
              <a:buFont typeface="Arial"/>
              <a:buNone/>
            </a:pPr>
            <a:r>
              <a:rPr lang="en-US" sz="2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BITS</a:t>
            </a:r>
            <a:r>
              <a:rPr lang="en-US" sz="2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Pilani</a:t>
            </a:r>
            <a:endParaRPr/>
          </a:p>
        </p:txBody>
      </p:sp>
      <p:sp>
        <p:nvSpPr>
          <p:cNvPr id="992" name="Google Shape;992;p214"/>
          <p:cNvSpPr txBox="1"/>
          <p:nvPr/>
        </p:nvSpPr>
        <p:spPr>
          <a:xfrm>
            <a:off x="7086600" y="1171575"/>
            <a:ext cx="1905000" cy="27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Pilani Campus</a:t>
            </a:r>
            <a:endParaRPr/>
          </a:p>
        </p:txBody>
      </p:sp>
      <p:sp>
        <p:nvSpPr>
          <p:cNvPr id="993" name="Google Shape;993;p214"/>
          <p:cNvSpPr txBox="1">
            <a:spLocks noGrp="1"/>
          </p:cNvSpPr>
          <p:nvPr>
            <p:ph type="body" idx="1"/>
          </p:nvPr>
        </p:nvSpPr>
        <p:spPr>
          <a:xfrm>
            <a:off x="304800" y="4648200"/>
            <a:ext cx="84582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4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ustom Layout">
  <p:cSld name="1_Custom Layout">
    <p:spTree>
      <p:nvGrpSpPr>
        <p:cNvPr id="1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Google Shape;995;p215"/>
          <p:cNvSpPr/>
          <p:nvPr/>
        </p:nvSpPr>
        <p:spPr>
          <a:xfrm>
            <a:off x="0" y="3352800"/>
            <a:ext cx="8686800" cy="2743200"/>
          </a:xfrm>
          <a:prstGeom prst="rect">
            <a:avLst/>
          </a:prstGeom>
          <a:solidFill>
            <a:srgbClr val="10114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ahoma"/>
              <a:buNone/>
            </a:pPr>
            <a:endParaRPr sz="16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6" name="Google Shape;996;p215"/>
          <p:cNvSpPr/>
          <p:nvPr/>
        </p:nvSpPr>
        <p:spPr>
          <a:xfrm>
            <a:off x="2895600" y="609600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ahoma"/>
              <a:buNone/>
            </a:pPr>
            <a:endParaRPr sz="16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7" name="Google Shape;997;p215"/>
          <p:cNvSpPr/>
          <p:nvPr/>
        </p:nvSpPr>
        <p:spPr>
          <a:xfrm>
            <a:off x="0" y="609600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ahoma"/>
              <a:buNone/>
            </a:pPr>
            <a:endParaRPr sz="16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8" name="Google Shape;998;p215"/>
          <p:cNvSpPr/>
          <p:nvPr/>
        </p:nvSpPr>
        <p:spPr>
          <a:xfrm>
            <a:off x="5791200" y="609600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ahoma"/>
              <a:buNone/>
            </a:pPr>
            <a:endParaRPr sz="16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99" name="Google Shape;999;p215" descr="BITS_university_logo_whitevert.png"/>
          <p:cNvPicPr preferRelativeResize="0"/>
          <p:nvPr/>
        </p:nvPicPr>
        <p:blipFill rotWithShape="1">
          <a:blip r:embed="rId2">
            <a:alphaModFix/>
          </a:blip>
          <a:srcRect t="2" b="28592"/>
          <a:stretch/>
        </p:blipFill>
        <p:spPr>
          <a:xfrm>
            <a:off x="76200" y="3352800"/>
            <a:ext cx="2057400" cy="1979613"/>
          </a:xfrm>
          <a:prstGeom prst="rect">
            <a:avLst/>
          </a:prstGeom>
          <a:noFill/>
          <a:ln>
            <a:noFill/>
          </a:ln>
        </p:spPr>
      </p:pic>
      <p:sp>
        <p:nvSpPr>
          <p:cNvPr id="1000" name="Google Shape;1000;p215"/>
          <p:cNvSpPr txBox="1"/>
          <p:nvPr/>
        </p:nvSpPr>
        <p:spPr>
          <a:xfrm>
            <a:off x="-76200" y="5257800"/>
            <a:ext cx="2209800" cy="554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900"/>
              <a:buFont typeface="Arial"/>
              <a:buNone/>
            </a:pPr>
            <a:r>
              <a:rPr lang="en-US" sz="2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BITS</a:t>
            </a:r>
            <a:r>
              <a:rPr lang="en-US" sz="2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Pilani</a:t>
            </a:r>
            <a:endParaRPr/>
          </a:p>
        </p:txBody>
      </p:sp>
      <p:sp>
        <p:nvSpPr>
          <p:cNvPr id="1001" name="Google Shape;1001;p215"/>
          <p:cNvSpPr txBox="1"/>
          <p:nvPr/>
        </p:nvSpPr>
        <p:spPr>
          <a:xfrm>
            <a:off x="152400" y="5667375"/>
            <a:ext cx="1905000" cy="27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Pilani Campus</a:t>
            </a:r>
            <a:endParaRPr/>
          </a:p>
        </p:txBody>
      </p:sp>
      <p:sp>
        <p:nvSpPr>
          <p:cNvPr id="1002" name="Google Shape;1002;p215"/>
          <p:cNvSpPr txBox="1">
            <a:spLocks noGrp="1"/>
          </p:cNvSpPr>
          <p:nvPr>
            <p:ph type="body" idx="1"/>
          </p:nvPr>
        </p:nvSpPr>
        <p:spPr>
          <a:xfrm>
            <a:off x="2514600" y="5410200"/>
            <a:ext cx="60198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03" name="Google Shape;1003;p215"/>
          <p:cNvSpPr txBox="1">
            <a:spLocks noGrp="1"/>
          </p:cNvSpPr>
          <p:nvPr>
            <p:ph type="title"/>
          </p:nvPr>
        </p:nvSpPr>
        <p:spPr>
          <a:xfrm>
            <a:off x="2514600" y="3810000"/>
            <a:ext cx="6019800" cy="15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90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_Title and Content">
  <p:cSld name="16_Title and Content">
    <p:spTree>
      <p:nvGrpSpPr>
        <p:cNvPr id="1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Google Shape;1005;p216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141"/>
              </a:buClr>
              <a:buSzPts val="1100"/>
              <a:buFont typeface="Arial"/>
              <a:buNone/>
            </a:pPr>
            <a:r>
              <a:rPr lang="en-US" sz="1100" b="1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lang="en-US" sz="1100" b="0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Pilani, Pilani Campus</a:t>
            </a:r>
            <a:endParaRPr/>
          </a:p>
        </p:txBody>
      </p:sp>
      <p:grpSp>
        <p:nvGrpSpPr>
          <p:cNvPr id="1006" name="Google Shape;1006;p216"/>
          <p:cNvGrpSpPr/>
          <p:nvPr/>
        </p:nvGrpSpPr>
        <p:grpSpPr>
          <a:xfrm>
            <a:off x="2084388" y="6550025"/>
            <a:ext cx="7059612" cy="49213"/>
            <a:chOff x="2083888" y="6550671"/>
            <a:chExt cx="7060112" cy="48665"/>
          </a:xfrm>
        </p:grpSpPr>
        <p:sp>
          <p:nvSpPr>
            <p:cNvPr id="1007" name="Google Shape;1007;p216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8" name="Google Shape;1008;p21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9" name="Google Shape;1009;p216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010" name="Google Shape;1010;p216" descr="Picture 7.png"/>
          <p:cNvPicPr preferRelativeResize="0"/>
          <p:nvPr/>
        </p:nvPicPr>
        <p:blipFill rotWithShape="1">
          <a:blip r:embed="rId2">
            <a:alphaModFix/>
          </a:blip>
          <a:srcRect l="1923" b="5335"/>
          <a:stretch/>
        </p:blipFill>
        <p:spPr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11" name="Google Shape;1011;p216"/>
          <p:cNvGrpSpPr/>
          <p:nvPr/>
        </p:nvGrpSpPr>
        <p:grpSpPr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012" name="Google Shape;1012;p216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3" name="Google Shape;1013;p216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4" name="Google Shape;1014;p216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15" name="Google Shape;1015;p216"/>
          <p:cNvGrpSpPr/>
          <p:nvPr/>
        </p:nvGrpSpPr>
        <p:grpSpPr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016" name="Google Shape;1016;p216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7" name="Google Shape;1017;p216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8" name="Google Shape;1018;p216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19" name="Google Shape;1019;p216"/>
          <p:cNvSpPr txBox="1">
            <a:spLocks noGrp="1"/>
          </p:cNvSpPr>
          <p:nvPr>
            <p:ph type="body" idx="1"/>
          </p:nvPr>
        </p:nvSpPr>
        <p:spPr>
          <a:xfrm>
            <a:off x="304800" y="1493837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01141"/>
              </a:buClr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>
                <a:latin typeface="Arial"/>
                <a:ea typeface="Arial"/>
                <a:cs typeface="Arial"/>
                <a:sym typeface="Arial"/>
              </a:defRPr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20" name="Google Shape;1020;p216"/>
          <p:cNvSpPr txBox="1">
            <a:spLocks noGrp="1"/>
          </p:cNvSpPr>
          <p:nvPr>
            <p:ph type="body" idx="2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_Title and Content">
  <p:cSld name="15_Title and Content">
    <p:spTree>
      <p:nvGrpSpPr>
        <p:cNvPr id="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217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141"/>
              </a:buClr>
              <a:buSzPts val="1100"/>
              <a:buFont typeface="Arial"/>
              <a:buNone/>
            </a:pPr>
            <a:r>
              <a:rPr lang="en-US" sz="1100" b="1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lang="en-US" sz="1100" b="0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Pilani, Pilani Campus</a:t>
            </a:r>
            <a:endParaRPr/>
          </a:p>
        </p:txBody>
      </p:sp>
      <p:grpSp>
        <p:nvGrpSpPr>
          <p:cNvPr id="1023" name="Google Shape;1023;p217"/>
          <p:cNvGrpSpPr/>
          <p:nvPr/>
        </p:nvGrpSpPr>
        <p:grpSpPr>
          <a:xfrm>
            <a:off x="2084388" y="6550025"/>
            <a:ext cx="7059612" cy="49213"/>
            <a:chOff x="2083888" y="6550671"/>
            <a:chExt cx="7060112" cy="48665"/>
          </a:xfrm>
        </p:grpSpPr>
        <p:sp>
          <p:nvSpPr>
            <p:cNvPr id="1024" name="Google Shape;1024;p217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5" name="Google Shape;1025;p217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6" name="Google Shape;1026;p21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027" name="Google Shape;1027;p217" descr="Picture 7.png"/>
          <p:cNvPicPr preferRelativeResize="0"/>
          <p:nvPr/>
        </p:nvPicPr>
        <p:blipFill rotWithShape="1">
          <a:blip r:embed="rId2">
            <a:alphaModFix/>
          </a:blip>
          <a:srcRect l="1923" b="5335"/>
          <a:stretch/>
        </p:blipFill>
        <p:spPr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28" name="Google Shape;1028;p217"/>
          <p:cNvGrpSpPr/>
          <p:nvPr/>
        </p:nvGrpSpPr>
        <p:grpSpPr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029" name="Google Shape;1029;p217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0" name="Google Shape;1030;p217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1" name="Google Shape;1031;p217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32" name="Google Shape;1032;p217"/>
          <p:cNvGrpSpPr/>
          <p:nvPr/>
        </p:nvGrpSpPr>
        <p:grpSpPr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033" name="Google Shape;1033;p217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4" name="Google Shape;1034;p217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5" name="Google Shape;1035;p217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36" name="Google Shape;1036;p217"/>
          <p:cNvSpPr txBox="1">
            <a:spLocks noGrp="1"/>
          </p:cNvSpPr>
          <p:nvPr>
            <p:ph type="body" idx="1"/>
          </p:nvPr>
        </p:nvSpPr>
        <p:spPr>
          <a:xfrm>
            <a:off x="304800" y="1493837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01141"/>
              </a:buClr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>
                <a:latin typeface="Arial"/>
                <a:ea typeface="Arial"/>
                <a:cs typeface="Arial"/>
                <a:sym typeface="Arial"/>
              </a:defRPr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37" name="Google Shape;1037;p217"/>
          <p:cNvSpPr txBox="1">
            <a:spLocks noGrp="1"/>
          </p:cNvSpPr>
          <p:nvPr>
            <p:ph type="body" idx="2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_Title and Content">
  <p:cSld name="14_Title and Content">
    <p:spTree>
      <p:nvGrpSpPr>
        <p:cNvPr id="1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Google Shape;1039;p218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141"/>
              </a:buClr>
              <a:buSzPts val="1100"/>
              <a:buFont typeface="Arial"/>
              <a:buNone/>
            </a:pPr>
            <a:r>
              <a:rPr lang="en-US" sz="1100" b="1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lang="en-US" sz="1100" b="0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Pilani, Pilani Campus</a:t>
            </a:r>
            <a:endParaRPr/>
          </a:p>
        </p:txBody>
      </p:sp>
      <p:grpSp>
        <p:nvGrpSpPr>
          <p:cNvPr id="1040" name="Google Shape;1040;p218"/>
          <p:cNvGrpSpPr/>
          <p:nvPr/>
        </p:nvGrpSpPr>
        <p:grpSpPr>
          <a:xfrm>
            <a:off x="2084388" y="6550025"/>
            <a:ext cx="7059612" cy="49213"/>
            <a:chOff x="2083888" y="6550671"/>
            <a:chExt cx="7060112" cy="48665"/>
          </a:xfrm>
        </p:grpSpPr>
        <p:sp>
          <p:nvSpPr>
            <p:cNvPr id="1041" name="Google Shape;1041;p218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2" name="Google Shape;1042;p218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3" name="Google Shape;1043;p218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044" name="Google Shape;1044;p218" descr="Picture 7.png"/>
          <p:cNvPicPr preferRelativeResize="0"/>
          <p:nvPr/>
        </p:nvPicPr>
        <p:blipFill rotWithShape="1">
          <a:blip r:embed="rId2">
            <a:alphaModFix/>
          </a:blip>
          <a:srcRect l="1923" b="5335"/>
          <a:stretch/>
        </p:blipFill>
        <p:spPr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45" name="Google Shape;1045;p218"/>
          <p:cNvGrpSpPr/>
          <p:nvPr/>
        </p:nvGrpSpPr>
        <p:grpSpPr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046" name="Google Shape;1046;p218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7" name="Google Shape;1047;p218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8" name="Google Shape;1048;p218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49" name="Google Shape;1049;p218"/>
          <p:cNvGrpSpPr/>
          <p:nvPr/>
        </p:nvGrpSpPr>
        <p:grpSpPr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050" name="Google Shape;1050;p218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1" name="Google Shape;1051;p218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2" name="Google Shape;1052;p218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53" name="Google Shape;1053;p218"/>
          <p:cNvSpPr txBox="1">
            <a:spLocks noGrp="1"/>
          </p:cNvSpPr>
          <p:nvPr>
            <p:ph type="body" idx="1"/>
          </p:nvPr>
        </p:nvSpPr>
        <p:spPr>
          <a:xfrm>
            <a:off x="304800" y="1493837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01141"/>
              </a:buClr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>
                <a:latin typeface="Arial"/>
                <a:ea typeface="Arial"/>
                <a:cs typeface="Arial"/>
                <a:sym typeface="Arial"/>
              </a:defRPr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54" name="Google Shape;1054;p218"/>
          <p:cNvSpPr txBox="1">
            <a:spLocks noGrp="1"/>
          </p:cNvSpPr>
          <p:nvPr>
            <p:ph type="body" idx="2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_Title and Content">
  <p:cSld name="13_Title and Content">
    <p:spTree>
      <p:nvGrpSpPr>
        <p:cNvPr id="1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Google Shape;1056;p219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141"/>
              </a:buClr>
              <a:buSzPts val="1100"/>
              <a:buFont typeface="Arial"/>
              <a:buNone/>
            </a:pPr>
            <a:r>
              <a:rPr lang="en-US" sz="1100" b="1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lang="en-US" sz="1100" b="0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Pilani, Pilani Campus</a:t>
            </a:r>
            <a:endParaRPr/>
          </a:p>
        </p:txBody>
      </p:sp>
      <p:grpSp>
        <p:nvGrpSpPr>
          <p:cNvPr id="1057" name="Google Shape;1057;p219"/>
          <p:cNvGrpSpPr/>
          <p:nvPr/>
        </p:nvGrpSpPr>
        <p:grpSpPr>
          <a:xfrm>
            <a:off x="2084388" y="6550025"/>
            <a:ext cx="7059612" cy="49213"/>
            <a:chOff x="2083888" y="6550671"/>
            <a:chExt cx="7060112" cy="48665"/>
          </a:xfrm>
        </p:grpSpPr>
        <p:sp>
          <p:nvSpPr>
            <p:cNvPr id="1058" name="Google Shape;1058;p219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9" name="Google Shape;1059;p219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0" name="Google Shape;1060;p219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061" name="Google Shape;1061;p219" descr="Picture 7.png"/>
          <p:cNvPicPr preferRelativeResize="0"/>
          <p:nvPr/>
        </p:nvPicPr>
        <p:blipFill rotWithShape="1">
          <a:blip r:embed="rId2">
            <a:alphaModFix/>
          </a:blip>
          <a:srcRect l="1923" b="5335"/>
          <a:stretch/>
        </p:blipFill>
        <p:spPr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62" name="Google Shape;1062;p219"/>
          <p:cNvGrpSpPr/>
          <p:nvPr/>
        </p:nvGrpSpPr>
        <p:grpSpPr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063" name="Google Shape;1063;p219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4" name="Google Shape;1064;p219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5" name="Google Shape;1065;p219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66" name="Google Shape;1066;p219"/>
          <p:cNvGrpSpPr/>
          <p:nvPr/>
        </p:nvGrpSpPr>
        <p:grpSpPr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067" name="Google Shape;1067;p219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8" name="Google Shape;1068;p219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9" name="Google Shape;1069;p219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70" name="Google Shape;1070;p219"/>
          <p:cNvSpPr txBox="1">
            <a:spLocks noGrp="1"/>
          </p:cNvSpPr>
          <p:nvPr>
            <p:ph type="body" idx="1"/>
          </p:nvPr>
        </p:nvSpPr>
        <p:spPr>
          <a:xfrm>
            <a:off x="304800" y="1493837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01141"/>
              </a:buClr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>
                <a:latin typeface="Arial"/>
                <a:ea typeface="Arial"/>
                <a:cs typeface="Arial"/>
                <a:sym typeface="Arial"/>
              </a:defRPr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71" name="Google Shape;1071;p219"/>
          <p:cNvSpPr txBox="1">
            <a:spLocks noGrp="1"/>
          </p:cNvSpPr>
          <p:nvPr>
            <p:ph type="body" idx="2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38" descr="Picture 7.png"/>
          <p:cNvPicPr preferRelativeResize="0"/>
          <p:nvPr/>
        </p:nvPicPr>
        <p:blipFill rotWithShape="1">
          <a:blip r:embed="rId2">
            <a:alphaModFix/>
          </a:blip>
          <a:srcRect l="1923" b="5335"/>
          <a:stretch/>
        </p:blipFill>
        <p:spPr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7" name="Google Shape;87;p138"/>
          <p:cNvGrpSpPr/>
          <p:nvPr/>
        </p:nvGrpSpPr>
        <p:grpSpPr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88" name="Google Shape;88;p138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89" name="Google Shape;89;p138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90" name="Google Shape;90;p138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91" name="Google Shape;91;p138"/>
          <p:cNvGrpSpPr/>
          <p:nvPr/>
        </p:nvGrpSpPr>
        <p:grpSpPr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92" name="Google Shape;92;p138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93" name="Google Shape;93;p138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94" name="Google Shape;94;p138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sp>
        <p:nvSpPr>
          <p:cNvPr id="95" name="Google Shape;95;p138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lang="en-US" sz="1100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Pilani, Pilani Campus</a:t>
            </a:r>
            <a:endParaRPr/>
          </a:p>
        </p:txBody>
      </p:sp>
      <p:sp>
        <p:nvSpPr>
          <p:cNvPr id="96" name="Google Shape;96;p13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101141"/>
              </a:buClr>
              <a:buSzPts val="2800"/>
              <a:buFont typeface="Arial"/>
              <a:buNone/>
              <a:defRPr sz="2800"/>
            </a:lvl1pPr>
            <a:lvl2pPr marL="914400" marR="0" lvl="1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97" name="Google Shape;97;p138"/>
          <p:cNvSpPr txBox="1">
            <a:spLocks noGrp="1"/>
          </p:cNvSpPr>
          <p:nvPr>
            <p:ph type="body" idx="2"/>
          </p:nvPr>
        </p:nvSpPr>
        <p:spPr>
          <a:xfrm>
            <a:off x="49530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101141"/>
              </a:buClr>
              <a:buSzPts val="2800"/>
              <a:buFont typeface="Arial"/>
              <a:buNone/>
              <a:defRPr sz="2800"/>
            </a:lvl1pPr>
            <a:lvl2pPr marL="914400" marR="0" lvl="1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>
                <a:latin typeface="Arial"/>
                <a:ea typeface="Arial"/>
                <a:cs typeface="Arial"/>
                <a:sym typeface="Arial"/>
              </a:defRPr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98" name="Google Shape;98;p138"/>
          <p:cNvSpPr txBox="1">
            <a:spLocks noGrp="1"/>
          </p:cNvSpPr>
          <p:nvPr>
            <p:ph type="body" idx="3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_Title and Content">
  <p:cSld name="11_Title and Content"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Google Shape;1073;p220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141"/>
              </a:buClr>
              <a:buSzPts val="1100"/>
              <a:buFont typeface="Arial"/>
              <a:buNone/>
            </a:pPr>
            <a:r>
              <a:rPr lang="en-US" sz="1100" b="1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lang="en-US" sz="1100" b="0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Pilani, Pilani Campus</a:t>
            </a:r>
            <a:endParaRPr/>
          </a:p>
        </p:txBody>
      </p:sp>
      <p:grpSp>
        <p:nvGrpSpPr>
          <p:cNvPr id="1074" name="Google Shape;1074;p220"/>
          <p:cNvGrpSpPr/>
          <p:nvPr/>
        </p:nvGrpSpPr>
        <p:grpSpPr>
          <a:xfrm>
            <a:off x="2084388" y="6550025"/>
            <a:ext cx="7059612" cy="49213"/>
            <a:chOff x="2083888" y="6550671"/>
            <a:chExt cx="7060112" cy="48665"/>
          </a:xfrm>
        </p:grpSpPr>
        <p:sp>
          <p:nvSpPr>
            <p:cNvPr id="1075" name="Google Shape;1075;p220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6" name="Google Shape;1076;p220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7" name="Google Shape;1077;p220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078" name="Google Shape;1078;p220" descr="Picture 7.png"/>
          <p:cNvPicPr preferRelativeResize="0"/>
          <p:nvPr/>
        </p:nvPicPr>
        <p:blipFill rotWithShape="1">
          <a:blip r:embed="rId2">
            <a:alphaModFix/>
          </a:blip>
          <a:srcRect l="1923" b="5335"/>
          <a:stretch/>
        </p:blipFill>
        <p:spPr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79" name="Google Shape;1079;p220"/>
          <p:cNvGrpSpPr/>
          <p:nvPr/>
        </p:nvGrpSpPr>
        <p:grpSpPr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080" name="Google Shape;1080;p22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1" name="Google Shape;1081;p220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2" name="Google Shape;1082;p220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83" name="Google Shape;1083;p220"/>
          <p:cNvGrpSpPr/>
          <p:nvPr/>
        </p:nvGrpSpPr>
        <p:grpSpPr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084" name="Google Shape;1084;p22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5" name="Google Shape;1085;p220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6" name="Google Shape;1086;p220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87" name="Google Shape;1087;p220"/>
          <p:cNvSpPr txBox="1">
            <a:spLocks noGrp="1"/>
          </p:cNvSpPr>
          <p:nvPr>
            <p:ph type="body" idx="1"/>
          </p:nvPr>
        </p:nvSpPr>
        <p:spPr>
          <a:xfrm>
            <a:off x="304800" y="1493837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01141"/>
              </a:buClr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>
                <a:latin typeface="Arial"/>
                <a:ea typeface="Arial"/>
                <a:cs typeface="Arial"/>
                <a:sym typeface="Arial"/>
              </a:defRPr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88" name="Google Shape;1088;p220"/>
          <p:cNvSpPr txBox="1">
            <a:spLocks noGrp="1"/>
          </p:cNvSpPr>
          <p:nvPr>
            <p:ph type="body" idx="2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_Title and Content">
  <p:cSld name="10_Title and Content">
    <p:spTree>
      <p:nvGrpSpPr>
        <p:cNvPr id="1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221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141"/>
              </a:buClr>
              <a:buSzPts val="1100"/>
              <a:buFont typeface="Arial"/>
              <a:buNone/>
            </a:pPr>
            <a:r>
              <a:rPr lang="en-US" sz="1100" b="1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lang="en-US" sz="1100" b="0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Pilani, Pilani Campus</a:t>
            </a:r>
            <a:endParaRPr/>
          </a:p>
        </p:txBody>
      </p:sp>
      <p:grpSp>
        <p:nvGrpSpPr>
          <p:cNvPr id="1091" name="Google Shape;1091;p221"/>
          <p:cNvGrpSpPr/>
          <p:nvPr/>
        </p:nvGrpSpPr>
        <p:grpSpPr>
          <a:xfrm>
            <a:off x="2084388" y="6550025"/>
            <a:ext cx="7059612" cy="49213"/>
            <a:chOff x="2083888" y="6550671"/>
            <a:chExt cx="7060112" cy="48665"/>
          </a:xfrm>
        </p:grpSpPr>
        <p:sp>
          <p:nvSpPr>
            <p:cNvPr id="1092" name="Google Shape;1092;p221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3" name="Google Shape;1093;p221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4" name="Google Shape;1094;p221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095" name="Google Shape;1095;p221" descr="Picture 7.png"/>
          <p:cNvPicPr preferRelativeResize="0"/>
          <p:nvPr/>
        </p:nvPicPr>
        <p:blipFill rotWithShape="1">
          <a:blip r:embed="rId2">
            <a:alphaModFix/>
          </a:blip>
          <a:srcRect l="1923" b="5335"/>
          <a:stretch/>
        </p:blipFill>
        <p:spPr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96" name="Google Shape;1096;p221"/>
          <p:cNvGrpSpPr/>
          <p:nvPr/>
        </p:nvGrpSpPr>
        <p:grpSpPr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097" name="Google Shape;1097;p221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8" name="Google Shape;1098;p22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9" name="Google Shape;1099;p221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00" name="Google Shape;1100;p221"/>
          <p:cNvGrpSpPr/>
          <p:nvPr/>
        </p:nvGrpSpPr>
        <p:grpSpPr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101" name="Google Shape;1101;p221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2" name="Google Shape;1102;p22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3" name="Google Shape;1103;p221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04" name="Google Shape;1104;p221"/>
          <p:cNvSpPr txBox="1">
            <a:spLocks noGrp="1"/>
          </p:cNvSpPr>
          <p:nvPr>
            <p:ph type="body" idx="1"/>
          </p:nvPr>
        </p:nvSpPr>
        <p:spPr>
          <a:xfrm>
            <a:off x="304800" y="1493837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01141"/>
              </a:buClr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>
                <a:latin typeface="Arial"/>
                <a:ea typeface="Arial"/>
                <a:cs typeface="Arial"/>
                <a:sym typeface="Arial"/>
              </a:defRPr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05" name="Google Shape;1105;p221"/>
          <p:cNvSpPr txBox="1">
            <a:spLocks noGrp="1"/>
          </p:cNvSpPr>
          <p:nvPr>
            <p:ph type="body" idx="2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_Title and Content">
  <p:cSld name="9_Title and Content">
    <p:spTree>
      <p:nvGrpSpPr>
        <p:cNvPr id="1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222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141"/>
              </a:buClr>
              <a:buSzPts val="1100"/>
              <a:buFont typeface="Arial"/>
              <a:buNone/>
            </a:pPr>
            <a:r>
              <a:rPr lang="en-US" sz="1100" b="1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lang="en-US" sz="1100" b="0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Pilani, Pilani Campus</a:t>
            </a:r>
            <a:endParaRPr/>
          </a:p>
        </p:txBody>
      </p:sp>
      <p:grpSp>
        <p:nvGrpSpPr>
          <p:cNvPr id="1108" name="Google Shape;1108;p222"/>
          <p:cNvGrpSpPr/>
          <p:nvPr/>
        </p:nvGrpSpPr>
        <p:grpSpPr>
          <a:xfrm>
            <a:off x="2084388" y="6550025"/>
            <a:ext cx="7059612" cy="49213"/>
            <a:chOff x="2083888" y="6550671"/>
            <a:chExt cx="7060112" cy="48665"/>
          </a:xfrm>
        </p:grpSpPr>
        <p:sp>
          <p:nvSpPr>
            <p:cNvPr id="1109" name="Google Shape;1109;p222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0" name="Google Shape;1110;p222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1" name="Google Shape;1111;p222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112" name="Google Shape;1112;p222" descr="Picture 7.png"/>
          <p:cNvPicPr preferRelativeResize="0"/>
          <p:nvPr/>
        </p:nvPicPr>
        <p:blipFill rotWithShape="1">
          <a:blip r:embed="rId2">
            <a:alphaModFix/>
          </a:blip>
          <a:srcRect l="1923" b="5335"/>
          <a:stretch/>
        </p:blipFill>
        <p:spPr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13" name="Google Shape;1113;p222"/>
          <p:cNvGrpSpPr/>
          <p:nvPr/>
        </p:nvGrpSpPr>
        <p:grpSpPr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114" name="Google Shape;1114;p222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5" name="Google Shape;1115;p222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6" name="Google Shape;1116;p222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17" name="Google Shape;1117;p222"/>
          <p:cNvGrpSpPr/>
          <p:nvPr/>
        </p:nvGrpSpPr>
        <p:grpSpPr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118" name="Google Shape;1118;p222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9" name="Google Shape;1119;p222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0" name="Google Shape;1120;p222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21" name="Google Shape;1121;p222"/>
          <p:cNvSpPr txBox="1">
            <a:spLocks noGrp="1"/>
          </p:cNvSpPr>
          <p:nvPr>
            <p:ph type="body" idx="1"/>
          </p:nvPr>
        </p:nvSpPr>
        <p:spPr>
          <a:xfrm>
            <a:off x="304800" y="1493837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01141"/>
              </a:buClr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>
                <a:latin typeface="Arial"/>
                <a:ea typeface="Arial"/>
                <a:cs typeface="Arial"/>
                <a:sym typeface="Arial"/>
              </a:defRPr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22" name="Google Shape;1122;p222"/>
          <p:cNvSpPr txBox="1">
            <a:spLocks noGrp="1"/>
          </p:cNvSpPr>
          <p:nvPr>
            <p:ph type="body" idx="2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Title and Content">
  <p:cSld name="8_Title and Content"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Google Shape;1124;p223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141"/>
              </a:buClr>
              <a:buSzPts val="1100"/>
              <a:buFont typeface="Arial"/>
              <a:buNone/>
            </a:pPr>
            <a:r>
              <a:rPr lang="en-US" sz="1100" b="1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lang="en-US" sz="1100" b="0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Pilani, Pilani Campus</a:t>
            </a:r>
            <a:endParaRPr/>
          </a:p>
        </p:txBody>
      </p:sp>
      <p:grpSp>
        <p:nvGrpSpPr>
          <p:cNvPr id="1125" name="Google Shape;1125;p223"/>
          <p:cNvGrpSpPr/>
          <p:nvPr/>
        </p:nvGrpSpPr>
        <p:grpSpPr>
          <a:xfrm>
            <a:off x="2084388" y="6550025"/>
            <a:ext cx="7059612" cy="49213"/>
            <a:chOff x="2083888" y="6550671"/>
            <a:chExt cx="7060112" cy="48665"/>
          </a:xfrm>
        </p:grpSpPr>
        <p:sp>
          <p:nvSpPr>
            <p:cNvPr id="1126" name="Google Shape;1126;p223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7" name="Google Shape;1127;p223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8" name="Google Shape;1128;p223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129" name="Google Shape;1129;p223" descr="Picture 7.png"/>
          <p:cNvPicPr preferRelativeResize="0"/>
          <p:nvPr/>
        </p:nvPicPr>
        <p:blipFill rotWithShape="1">
          <a:blip r:embed="rId2">
            <a:alphaModFix/>
          </a:blip>
          <a:srcRect l="1923" b="5335"/>
          <a:stretch/>
        </p:blipFill>
        <p:spPr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30" name="Google Shape;1130;p223"/>
          <p:cNvGrpSpPr/>
          <p:nvPr/>
        </p:nvGrpSpPr>
        <p:grpSpPr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131" name="Google Shape;1131;p223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2" name="Google Shape;1132;p223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3" name="Google Shape;1133;p223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34" name="Google Shape;1134;p223"/>
          <p:cNvGrpSpPr/>
          <p:nvPr/>
        </p:nvGrpSpPr>
        <p:grpSpPr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135" name="Google Shape;1135;p223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6" name="Google Shape;1136;p223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7" name="Google Shape;1137;p223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38" name="Google Shape;1138;p223"/>
          <p:cNvSpPr txBox="1">
            <a:spLocks noGrp="1"/>
          </p:cNvSpPr>
          <p:nvPr>
            <p:ph type="body" idx="1"/>
          </p:nvPr>
        </p:nvSpPr>
        <p:spPr>
          <a:xfrm>
            <a:off x="304800" y="1493837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01141"/>
              </a:buClr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>
                <a:latin typeface="Arial"/>
                <a:ea typeface="Arial"/>
                <a:cs typeface="Arial"/>
                <a:sym typeface="Arial"/>
              </a:defRPr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39" name="Google Shape;1139;p223"/>
          <p:cNvSpPr txBox="1">
            <a:spLocks noGrp="1"/>
          </p:cNvSpPr>
          <p:nvPr>
            <p:ph type="body" idx="2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spTree>
      <p:nvGrpSpPr>
        <p:cNvPr id="1" name="Shape 1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1" name="Google Shape;1141;p224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141"/>
              </a:buClr>
              <a:buSzPts val="1100"/>
              <a:buFont typeface="Arial"/>
              <a:buNone/>
            </a:pPr>
            <a:r>
              <a:rPr lang="en-US" sz="1100" b="1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lang="en-US" sz="1100" b="0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Pilani, Pilani Campus</a:t>
            </a:r>
            <a:endParaRPr/>
          </a:p>
        </p:txBody>
      </p:sp>
      <p:grpSp>
        <p:nvGrpSpPr>
          <p:cNvPr id="1142" name="Google Shape;1142;p224"/>
          <p:cNvGrpSpPr/>
          <p:nvPr/>
        </p:nvGrpSpPr>
        <p:grpSpPr>
          <a:xfrm>
            <a:off x="2084388" y="6550025"/>
            <a:ext cx="7059612" cy="49213"/>
            <a:chOff x="2083888" y="6550671"/>
            <a:chExt cx="7060112" cy="48665"/>
          </a:xfrm>
        </p:grpSpPr>
        <p:sp>
          <p:nvSpPr>
            <p:cNvPr id="1143" name="Google Shape;1143;p224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4" name="Google Shape;1144;p224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5" name="Google Shape;1145;p224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146" name="Google Shape;1146;p224" descr="Picture 7.png"/>
          <p:cNvPicPr preferRelativeResize="0"/>
          <p:nvPr/>
        </p:nvPicPr>
        <p:blipFill rotWithShape="1">
          <a:blip r:embed="rId2">
            <a:alphaModFix/>
          </a:blip>
          <a:srcRect l="1923" b="5335"/>
          <a:stretch/>
        </p:blipFill>
        <p:spPr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47" name="Google Shape;1147;p224"/>
          <p:cNvGrpSpPr/>
          <p:nvPr/>
        </p:nvGrpSpPr>
        <p:grpSpPr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148" name="Google Shape;1148;p22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9" name="Google Shape;1149;p224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0" name="Google Shape;1150;p224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51" name="Google Shape;1151;p224"/>
          <p:cNvGrpSpPr/>
          <p:nvPr/>
        </p:nvGrpSpPr>
        <p:grpSpPr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152" name="Google Shape;1152;p22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3" name="Google Shape;1153;p224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4" name="Google Shape;1154;p224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55" name="Google Shape;1155;p224"/>
          <p:cNvSpPr txBox="1">
            <a:spLocks noGrp="1"/>
          </p:cNvSpPr>
          <p:nvPr>
            <p:ph type="body" idx="1"/>
          </p:nvPr>
        </p:nvSpPr>
        <p:spPr>
          <a:xfrm>
            <a:off x="304800" y="1493837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01141"/>
              </a:buClr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>
                <a:latin typeface="Arial"/>
                <a:ea typeface="Arial"/>
                <a:cs typeface="Arial"/>
                <a:sym typeface="Arial"/>
              </a:defRPr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56" name="Google Shape;1156;p224"/>
          <p:cNvSpPr txBox="1">
            <a:spLocks noGrp="1"/>
          </p:cNvSpPr>
          <p:nvPr>
            <p:ph type="body" idx="2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le and Content">
  <p:cSld name="2_Title and Content">
    <p:spTree>
      <p:nvGrpSpPr>
        <p:cNvPr id="1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8" name="Google Shape;1158;p225"/>
          <p:cNvPicPr preferRelativeResize="0"/>
          <p:nvPr/>
        </p:nvPicPr>
        <p:blipFill rotWithShape="1">
          <a:blip r:embed="rId2">
            <a:alphaModFix amt="50000"/>
          </a:blip>
          <a:srcRect t="-543" b="-542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9" name="Google Shape;1159;p2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817420"/>
            <a:ext cx="9144000" cy="40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0" name="Google Shape;1160;p2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60569"/>
            <a:ext cx="8001000" cy="764364"/>
          </a:xfrm>
          <a:prstGeom prst="rect">
            <a:avLst/>
          </a:prstGeom>
          <a:noFill/>
          <a:ln>
            <a:noFill/>
          </a:ln>
        </p:spPr>
      </p:pic>
      <p:sp>
        <p:nvSpPr>
          <p:cNvPr id="1161" name="Google Shape;1161;p225"/>
          <p:cNvSpPr txBox="1"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2" name="Google Shape;1162;p225"/>
          <p:cNvSpPr txBox="1">
            <a:spLocks noGrp="1"/>
          </p:cNvSpPr>
          <p:nvPr>
            <p:ph type="body" idx="1"/>
          </p:nvPr>
        </p:nvSpPr>
        <p:spPr>
          <a:xfrm>
            <a:off x="643304" y="1600202"/>
            <a:ext cx="7620000" cy="2728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1432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295275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Char char="•"/>
              <a:defRPr sz="105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63" name="Google Shape;1163;p225"/>
          <p:cNvSpPr txBox="1">
            <a:spLocks noGrp="1"/>
          </p:cNvSpPr>
          <p:nvPr>
            <p:ph type="body" idx="2"/>
          </p:nvPr>
        </p:nvSpPr>
        <p:spPr>
          <a:xfrm>
            <a:off x="246935" y="1143002"/>
            <a:ext cx="8397717" cy="395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00"/>
              </a:spcBef>
              <a:spcAft>
                <a:spcPts val="0"/>
              </a:spcAft>
              <a:buClr>
                <a:srgbClr val="1C1573"/>
              </a:buClr>
              <a:buSzPts val="1500"/>
              <a:buNone/>
              <a:defRPr sz="1500"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rgbClr val="1C1573"/>
              </a:buClr>
              <a:buSzPts val="2800"/>
              <a:buChar char="–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rgbClr val="1C1573"/>
              </a:buClr>
              <a:buSzPts val="2400"/>
              <a:buChar char="•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rgbClr val="1C1573"/>
              </a:buClr>
              <a:buSzPts val="2000"/>
              <a:buChar char="–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rgbClr val="1C1573"/>
              </a:buClr>
              <a:buSzPts val="2000"/>
              <a:buChar char="»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Title and Content">
  <p:cSld name="3_Title and Content">
    <p:spTree>
      <p:nvGrpSpPr>
        <p:cNvPr id="1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5" name="Google Shape;1165;p226"/>
          <p:cNvPicPr preferRelativeResize="0"/>
          <p:nvPr/>
        </p:nvPicPr>
        <p:blipFill rotWithShape="1">
          <a:blip r:embed="rId2">
            <a:alphaModFix amt="50000"/>
          </a:blip>
          <a:srcRect t="-543" b="-542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6" name="Google Shape;1166;p2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817420"/>
            <a:ext cx="9144000" cy="40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7" name="Google Shape;1167;p2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60569"/>
            <a:ext cx="8001000" cy="764364"/>
          </a:xfrm>
          <a:prstGeom prst="rect">
            <a:avLst/>
          </a:prstGeom>
          <a:noFill/>
          <a:ln>
            <a:noFill/>
          </a:ln>
        </p:spPr>
      </p:pic>
      <p:sp>
        <p:nvSpPr>
          <p:cNvPr id="1168" name="Google Shape;1168;p226"/>
          <p:cNvSpPr txBox="1"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9" name="Google Shape;1169;p226"/>
          <p:cNvSpPr txBox="1">
            <a:spLocks noGrp="1"/>
          </p:cNvSpPr>
          <p:nvPr>
            <p:ph type="body" idx="1"/>
          </p:nvPr>
        </p:nvSpPr>
        <p:spPr>
          <a:xfrm>
            <a:off x="643304" y="1600202"/>
            <a:ext cx="7620000" cy="2728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1432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295275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Char char="•"/>
              <a:defRPr sz="105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70" name="Google Shape;1170;p226"/>
          <p:cNvSpPr txBox="1">
            <a:spLocks noGrp="1"/>
          </p:cNvSpPr>
          <p:nvPr>
            <p:ph type="body" idx="2"/>
          </p:nvPr>
        </p:nvSpPr>
        <p:spPr>
          <a:xfrm>
            <a:off x="246935" y="1143002"/>
            <a:ext cx="8397717" cy="395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00"/>
              </a:spcBef>
              <a:spcAft>
                <a:spcPts val="0"/>
              </a:spcAft>
              <a:buClr>
                <a:srgbClr val="1C1573"/>
              </a:buClr>
              <a:buSzPts val="1500"/>
              <a:buNone/>
              <a:defRPr sz="1500"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rgbClr val="1C1573"/>
              </a:buClr>
              <a:buSzPts val="2800"/>
              <a:buChar char="–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rgbClr val="1C1573"/>
              </a:buClr>
              <a:buSzPts val="2400"/>
              <a:buChar char="•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rgbClr val="1C1573"/>
              </a:buClr>
              <a:buSzPts val="2000"/>
              <a:buChar char="–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rgbClr val="1C1573"/>
              </a:buClr>
              <a:buSzPts val="2000"/>
              <a:buChar char="»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Title and Content">
  <p:cSld name="4_Title and Content">
    <p:spTree>
      <p:nvGrpSpPr>
        <p:cNvPr id="1" name="Shape 1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2" name="Google Shape;1172;p227"/>
          <p:cNvPicPr preferRelativeResize="0"/>
          <p:nvPr/>
        </p:nvPicPr>
        <p:blipFill rotWithShape="1">
          <a:blip r:embed="rId2">
            <a:alphaModFix amt="50000"/>
          </a:blip>
          <a:srcRect t="-543" b="-542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3" name="Google Shape;1173;p2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817420"/>
            <a:ext cx="9144000" cy="40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4" name="Google Shape;1174;p2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60569"/>
            <a:ext cx="8001000" cy="764364"/>
          </a:xfrm>
          <a:prstGeom prst="rect">
            <a:avLst/>
          </a:prstGeom>
          <a:noFill/>
          <a:ln>
            <a:noFill/>
          </a:ln>
        </p:spPr>
      </p:pic>
      <p:sp>
        <p:nvSpPr>
          <p:cNvPr id="1175" name="Google Shape;1175;p227"/>
          <p:cNvSpPr txBox="1"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6" name="Google Shape;1176;p227"/>
          <p:cNvSpPr txBox="1">
            <a:spLocks noGrp="1"/>
          </p:cNvSpPr>
          <p:nvPr>
            <p:ph type="body" idx="1"/>
          </p:nvPr>
        </p:nvSpPr>
        <p:spPr>
          <a:xfrm>
            <a:off x="643304" y="1600202"/>
            <a:ext cx="7620000" cy="2728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1432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295275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Char char="•"/>
              <a:defRPr sz="105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77" name="Google Shape;1177;p227"/>
          <p:cNvSpPr txBox="1">
            <a:spLocks noGrp="1"/>
          </p:cNvSpPr>
          <p:nvPr>
            <p:ph type="body" idx="2"/>
          </p:nvPr>
        </p:nvSpPr>
        <p:spPr>
          <a:xfrm>
            <a:off x="246935" y="1143002"/>
            <a:ext cx="8397717" cy="395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00"/>
              </a:spcBef>
              <a:spcAft>
                <a:spcPts val="0"/>
              </a:spcAft>
              <a:buClr>
                <a:srgbClr val="1C1573"/>
              </a:buClr>
              <a:buSzPts val="1500"/>
              <a:buNone/>
              <a:defRPr sz="1500"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rgbClr val="1C1573"/>
              </a:buClr>
              <a:buSzPts val="2800"/>
              <a:buChar char="–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rgbClr val="1C1573"/>
              </a:buClr>
              <a:buSzPts val="2400"/>
              <a:buChar char="•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rgbClr val="1C1573"/>
              </a:buClr>
              <a:buSzPts val="2000"/>
              <a:buChar char="–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rgbClr val="1C1573"/>
              </a:buClr>
              <a:buSzPts val="2000"/>
              <a:buChar char="»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Title and Content">
  <p:cSld name="5_Title and Content">
    <p:spTree>
      <p:nvGrpSpPr>
        <p:cNvPr id="1" name="Shape 1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9" name="Google Shape;1179;p228"/>
          <p:cNvPicPr preferRelativeResize="0"/>
          <p:nvPr/>
        </p:nvPicPr>
        <p:blipFill rotWithShape="1">
          <a:blip r:embed="rId2">
            <a:alphaModFix amt="50000"/>
          </a:blip>
          <a:srcRect t="-543" b="-542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0" name="Google Shape;1180;p2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817420"/>
            <a:ext cx="9144000" cy="40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1" name="Google Shape;1181;p22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60569"/>
            <a:ext cx="8001000" cy="764364"/>
          </a:xfrm>
          <a:prstGeom prst="rect">
            <a:avLst/>
          </a:prstGeom>
          <a:noFill/>
          <a:ln>
            <a:noFill/>
          </a:ln>
        </p:spPr>
      </p:pic>
      <p:sp>
        <p:nvSpPr>
          <p:cNvPr id="1182" name="Google Shape;1182;p228"/>
          <p:cNvSpPr txBox="1"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3" name="Google Shape;1183;p228"/>
          <p:cNvSpPr txBox="1">
            <a:spLocks noGrp="1"/>
          </p:cNvSpPr>
          <p:nvPr>
            <p:ph type="body" idx="1"/>
          </p:nvPr>
        </p:nvSpPr>
        <p:spPr>
          <a:xfrm>
            <a:off x="643304" y="1600202"/>
            <a:ext cx="7620000" cy="2728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1432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295275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Char char="•"/>
              <a:defRPr sz="105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84" name="Google Shape;1184;p228"/>
          <p:cNvSpPr txBox="1">
            <a:spLocks noGrp="1"/>
          </p:cNvSpPr>
          <p:nvPr>
            <p:ph type="body" idx="2"/>
          </p:nvPr>
        </p:nvSpPr>
        <p:spPr>
          <a:xfrm>
            <a:off x="246935" y="1143002"/>
            <a:ext cx="8397717" cy="395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00"/>
              </a:spcBef>
              <a:spcAft>
                <a:spcPts val="0"/>
              </a:spcAft>
              <a:buClr>
                <a:srgbClr val="1C1573"/>
              </a:buClr>
              <a:buSzPts val="1500"/>
              <a:buNone/>
              <a:defRPr sz="1500"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rgbClr val="1C1573"/>
              </a:buClr>
              <a:buSzPts val="2800"/>
              <a:buChar char="–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rgbClr val="1C1573"/>
              </a:buClr>
              <a:buSzPts val="2400"/>
              <a:buChar char="•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rgbClr val="1C1573"/>
              </a:buClr>
              <a:buSzPts val="2000"/>
              <a:buChar char="–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rgbClr val="1C1573"/>
              </a:buClr>
              <a:buSzPts val="2000"/>
              <a:buChar char="»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Title and Content">
  <p:cSld name="6_Title and Content">
    <p:spTree>
      <p:nvGrpSpPr>
        <p:cNvPr id="1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6" name="Google Shape;1186;p229"/>
          <p:cNvPicPr preferRelativeResize="0"/>
          <p:nvPr/>
        </p:nvPicPr>
        <p:blipFill rotWithShape="1">
          <a:blip r:embed="rId2">
            <a:alphaModFix amt="50000"/>
          </a:blip>
          <a:srcRect t="-543" b="-542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7" name="Google Shape;1187;p2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817420"/>
            <a:ext cx="9144000" cy="40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8" name="Google Shape;1188;p2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60569"/>
            <a:ext cx="8001000" cy="764364"/>
          </a:xfrm>
          <a:prstGeom prst="rect">
            <a:avLst/>
          </a:prstGeom>
          <a:noFill/>
          <a:ln>
            <a:noFill/>
          </a:ln>
        </p:spPr>
      </p:pic>
      <p:sp>
        <p:nvSpPr>
          <p:cNvPr id="1189" name="Google Shape;1189;p229"/>
          <p:cNvSpPr txBox="1"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0" name="Google Shape;1190;p229"/>
          <p:cNvSpPr txBox="1">
            <a:spLocks noGrp="1"/>
          </p:cNvSpPr>
          <p:nvPr>
            <p:ph type="body" idx="1"/>
          </p:nvPr>
        </p:nvSpPr>
        <p:spPr>
          <a:xfrm>
            <a:off x="643304" y="1600202"/>
            <a:ext cx="7620000" cy="2728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1432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295275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Char char="•"/>
              <a:defRPr sz="105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91" name="Google Shape;1191;p229"/>
          <p:cNvSpPr txBox="1">
            <a:spLocks noGrp="1"/>
          </p:cNvSpPr>
          <p:nvPr>
            <p:ph type="body" idx="2"/>
          </p:nvPr>
        </p:nvSpPr>
        <p:spPr>
          <a:xfrm>
            <a:off x="246935" y="1143002"/>
            <a:ext cx="8397717" cy="395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00"/>
              </a:spcBef>
              <a:spcAft>
                <a:spcPts val="0"/>
              </a:spcAft>
              <a:buClr>
                <a:srgbClr val="1C1573"/>
              </a:buClr>
              <a:buSzPts val="1500"/>
              <a:buNone/>
              <a:defRPr sz="1500"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rgbClr val="1C1573"/>
              </a:buClr>
              <a:buSzPts val="2800"/>
              <a:buChar char="–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rgbClr val="1C1573"/>
              </a:buClr>
              <a:buSzPts val="2400"/>
              <a:buChar char="•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rgbClr val="1C1573"/>
              </a:buClr>
              <a:buSzPts val="2000"/>
              <a:buChar char="–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rgbClr val="1C1573"/>
              </a:buClr>
              <a:buSzPts val="2000"/>
              <a:buChar char="»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>
  <p:cSld name="Comparison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39"/>
          <p:cNvGrpSpPr/>
          <p:nvPr/>
        </p:nvGrpSpPr>
        <p:grpSpPr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01" name="Google Shape;101;p139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02" name="Google Shape;102;p139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03" name="Google Shape;103;p139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104" name="Google Shape;104;p139"/>
          <p:cNvGrpSpPr/>
          <p:nvPr/>
        </p:nvGrpSpPr>
        <p:grpSpPr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05" name="Google Shape;105;p139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06" name="Google Shape;106;p139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07" name="Google Shape;107;p139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pic>
        <p:nvPicPr>
          <p:cNvPr id="108" name="Google Shape;108;p139" descr="Picture 7.png"/>
          <p:cNvPicPr preferRelativeResize="0"/>
          <p:nvPr/>
        </p:nvPicPr>
        <p:blipFill rotWithShape="1">
          <a:blip r:embed="rId2">
            <a:alphaModFix/>
          </a:blip>
          <a:srcRect l="1923" b="5335"/>
          <a:stretch/>
        </p:blipFill>
        <p:spPr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39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lang="en-US" sz="1100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Pilani, Deemed to be University under Section 3 of UGC Act, 1956</a:t>
            </a:r>
            <a:endParaRPr/>
          </a:p>
        </p:txBody>
      </p:sp>
      <p:sp>
        <p:nvSpPr>
          <p:cNvPr id="110" name="Google Shape;110;p139"/>
          <p:cNvSpPr txBox="1">
            <a:spLocks noGrp="1"/>
          </p:cNvSpPr>
          <p:nvPr>
            <p:ph type="body" idx="1"/>
          </p:nvPr>
        </p:nvSpPr>
        <p:spPr>
          <a:xfrm>
            <a:off x="457200" y="1535112"/>
            <a:ext cx="4040188" cy="827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11" name="Google Shape;111;p139"/>
          <p:cNvSpPr txBox="1">
            <a:spLocks noGrp="1"/>
          </p:cNvSpPr>
          <p:nvPr>
            <p:ph type="body" idx="2"/>
          </p:nvPr>
        </p:nvSpPr>
        <p:spPr>
          <a:xfrm>
            <a:off x="457200" y="2362199"/>
            <a:ext cx="4040188" cy="3763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112" name="Google Shape;112;p139"/>
          <p:cNvSpPr txBox="1">
            <a:spLocks noGrp="1"/>
          </p:cNvSpPr>
          <p:nvPr>
            <p:ph type="body" idx="3"/>
          </p:nvPr>
        </p:nvSpPr>
        <p:spPr>
          <a:xfrm>
            <a:off x="4645025" y="1535112"/>
            <a:ext cx="4041775" cy="827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13" name="Google Shape;113;p139"/>
          <p:cNvSpPr txBox="1">
            <a:spLocks noGrp="1"/>
          </p:cNvSpPr>
          <p:nvPr>
            <p:ph type="body" idx="4"/>
          </p:nvPr>
        </p:nvSpPr>
        <p:spPr>
          <a:xfrm>
            <a:off x="4645025" y="2362199"/>
            <a:ext cx="4041775" cy="3763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114" name="Google Shape;114;p139"/>
          <p:cNvSpPr txBox="1">
            <a:spLocks noGrp="1"/>
          </p:cNvSpPr>
          <p:nvPr>
            <p:ph type="body" idx="5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Blank" type="obj">
  <p:cSld name="OBJECT">
    <p:spTree>
      <p:nvGrpSpPr>
        <p:cNvPr id="1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3" name="Google Shape;1193;p230"/>
          <p:cNvSpPr txBox="1">
            <a:spLocks noGrp="1"/>
          </p:cNvSpPr>
          <p:nvPr>
            <p:ph type="ftr" idx="1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888888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1194" name="Google Shape;1194;p230"/>
          <p:cNvSpPr txBox="1">
            <a:spLocks noGrp="1"/>
          </p:cNvSpPr>
          <p:nvPr>
            <p:ph type="dt" idx="10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888888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1195" name="Google Shape;1195;p230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888888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888888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888888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888888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888888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888888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888888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888888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888888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over Content" type="txOverObj">
  <p:cSld name="TEXT_OVER_OBJECT">
    <p:spTree>
      <p:nvGrpSpPr>
        <p:cNvPr id="1" name="Shape 1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7" name="Google Shape;1197;p23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8" name="Google Shape;1198;p23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2185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99" name="Google Shape;1199;p231"/>
          <p:cNvSpPr txBox="1">
            <a:spLocks noGrp="1"/>
          </p:cNvSpPr>
          <p:nvPr>
            <p:ph type="body" idx="2"/>
          </p:nvPr>
        </p:nvSpPr>
        <p:spPr>
          <a:xfrm>
            <a:off x="457200" y="3938588"/>
            <a:ext cx="8229600" cy="2187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00" name="Google Shape;1200;p231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1201" name="Google Shape;1201;p231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1202" name="Google Shape;1202;p231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Text, and Content" type="txAndObj">
  <p:cSld name="TEXT_AND_OBJECT">
    <p:spTree>
      <p:nvGrpSpPr>
        <p:cNvPr id="1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4" name="Google Shape;1204;p23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5" name="Google Shape;1205;p23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06" name="Google Shape;1206;p232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07" name="Google Shape;1207;p232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1208" name="Google Shape;1208;p232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1209" name="Google Shape;1209;p232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Google Shape;1211;p23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2" name="Google Shape;1212;p23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1213" name="Google Shape;1213;p23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1214" name="Google Shape;1214;p23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wo Content">
  <p:cSld name="1_Two Content">
    <p:spTree>
      <p:nvGrpSpPr>
        <p:cNvPr id="1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Google Shape;1216;p23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100" b="0" i="0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7" name="Google Shape;1217;p234"/>
          <p:cNvSpPr txBox="1">
            <a:spLocks noGrp="1"/>
          </p:cNvSpPr>
          <p:nvPr>
            <p:ph type="body" idx="1"/>
          </p:nvPr>
        </p:nvSpPr>
        <p:spPr>
          <a:xfrm>
            <a:off x="457200" y="1577340"/>
            <a:ext cx="3977640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18" name="Google Shape;1218;p234"/>
          <p:cNvSpPr txBox="1">
            <a:spLocks noGrp="1"/>
          </p:cNvSpPr>
          <p:nvPr>
            <p:ph type="body" idx="2"/>
          </p:nvPr>
        </p:nvSpPr>
        <p:spPr>
          <a:xfrm>
            <a:off x="4709160" y="1577340"/>
            <a:ext cx="3977640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19" name="Google Shape;1219;p234"/>
          <p:cNvSpPr txBox="1">
            <a:spLocks noGrp="1"/>
          </p:cNvSpPr>
          <p:nvPr>
            <p:ph type="ftr" idx="11"/>
          </p:nvPr>
        </p:nvSpPr>
        <p:spPr>
          <a:xfrm>
            <a:off x="4096345" y="6564312"/>
            <a:ext cx="951547" cy="169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50" b="0" i="0">
                <a:solidFill>
                  <a:srgbClr val="7F7F7F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1220" name="Google Shape;1220;p234"/>
          <p:cNvSpPr txBox="1">
            <a:spLocks noGrp="1"/>
          </p:cNvSpPr>
          <p:nvPr>
            <p:ph type="dt" idx="10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888888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1221" name="Google Shape;1221;p234"/>
          <p:cNvSpPr txBox="1">
            <a:spLocks noGrp="1"/>
          </p:cNvSpPr>
          <p:nvPr>
            <p:ph type="sldNum" idx="12"/>
          </p:nvPr>
        </p:nvSpPr>
        <p:spPr>
          <a:xfrm>
            <a:off x="8736711" y="6549624"/>
            <a:ext cx="173831" cy="184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28575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Libre Franklin Medium"/>
              <a:buNone/>
              <a:defRPr sz="825" b="0" i="0" u="none" strike="noStrike" cap="none">
                <a:solidFill>
                  <a:srgbClr val="000000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1pPr>
            <a:lvl2pPr marL="28575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Libre Franklin Medium"/>
              <a:buNone/>
              <a:defRPr sz="825" b="0" i="0" u="none" strike="noStrike" cap="none">
                <a:solidFill>
                  <a:srgbClr val="000000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2pPr>
            <a:lvl3pPr marL="28575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Libre Franklin Medium"/>
              <a:buNone/>
              <a:defRPr sz="825" b="0" i="0" u="none" strike="noStrike" cap="none">
                <a:solidFill>
                  <a:srgbClr val="000000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3pPr>
            <a:lvl4pPr marL="28575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Libre Franklin Medium"/>
              <a:buNone/>
              <a:defRPr sz="825" b="0" i="0" u="none" strike="noStrike" cap="none">
                <a:solidFill>
                  <a:srgbClr val="000000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4pPr>
            <a:lvl5pPr marL="28575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Libre Franklin Medium"/>
              <a:buNone/>
              <a:defRPr sz="825" b="0" i="0" u="none" strike="noStrike" cap="none">
                <a:solidFill>
                  <a:srgbClr val="000000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5pPr>
            <a:lvl6pPr marL="28575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Libre Franklin Medium"/>
              <a:buNone/>
              <a:defRPr sz="825" b="0" i="0" u="none" strike="noStrike" cap="none">
                <a:solidFill>
                  <a:srgbClr val="000000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6pPr>
            <a:lvl7pPr marL="28575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Libre Franklin Medium"/>
              <a:buNone/>
              <a:defRPr sz="825" b="0" i="0" u="none" strike="noStrike" cap="none">
                <a:solidFill>
                  <a:srgbClr val="000000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7pPr>
            <a:lvl8pPr marL="28575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Libre Franklin Medium"/>
              <a:buNone/>
              <a:defRPr sz="825" b="0" i="0" u="none" strike="noStrike" cap="none">
                <a:solidFill>
                  <a:srgbClr val="000000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8pPr>
            <a:lvl9pPr marL="28575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Libre Franklin Medium"/>
              <a:buNone/>
              <a:defRPr sz="825" b="0" i="0" u="none" strike="noStrike" cap="none">
                <a:solidFill>
                  <a:srgbClr val="000000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9pPr>
          </a:lstStyle>
          <a:p>
            <a:pPr marL="28575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_Title and Content">
  <p:cSld name="17_Title and Content">
    <p:spTree>
      <p:nvGrpSpPr>
        <p:cNvPr id="1" name="Shape 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3" name="Google Shape;1223;p23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774" b="0" i="0">
                <a:solidFill>
                  <a:srgbClr val="3333B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4" name="Google Shape;1224;p23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67030" algn="l">
              <a:spcBef>
                <a:spcPts val="436"/>
              </a:spcBef>
              <a:spcAft>
                <a:spcPts val="0"/>
              </a:spcAft>
              <a:buClr>
                <a:schemeClr val="dk1"/>
              </a:buClr>
              <a:buSzPts val="2180"/>
              <a:buChar char="•"/>
              <a:defRPr sz="2180" b="0" i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25" name="Google Shape;1225;p235"/>
          <p:cNvSpPr txBox="1">
            <a:spLocks noGrp="1"/>
          </p:cNvSpPr>
          <p:nvPr>
            <p:ph type="ftr" idx="11"/>
          </p:nvPr>
        </p:nvSpPr>
        <p:spPr>
          <a:xfrm>
            <a:off x="3108960" y="6377940"/>
            <a:ext cx="2926080" cy="342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888888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1226" name="Google Shape;1226;p235"/>
          <p:cNvSpPr txBox="1">
            <a:spLocks noGrp="1"/>
          </p:cNvSpPr>
          <p:nvPr>
            <p:ph type="dt" idx="10"/>
          </p:nvPr>
        </p:nvSpPr>
        <p:spPr>
          <a:xfrm>
            <a:off x="457201" y="6377940"/>
            <a:ext cx="2103120" cy="342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888888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1227" name="Google Shape;1227;p235"/>
          <p:cNvSpPr txBox="1">
            <a:spLocks noGrp="1"/>
          </p:cNvSpPr>
          <p:nvPr>
            <p:ph type="sldNum" idx="12"/>
          </p:nvPr>
        </p:nvSpPr>
        <p:spPr>
          <a:xfrm>
            <a:off x="6583681" y="6377940"/>
            <a:ext cx="2103120" cy="342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888888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888888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888888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888888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888888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888888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888888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888888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888888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1" name="Google Shape;1241;p112"/>
          <p:cNvSpPr txBox="1">
            <a:spLocks noGrp="1"/>
          </p:cNvSpPr>
          <p:nvPr>
            <p:ph type="dt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1242" name="Google Shape;1242;p112"/>
          <p:cNvSpPr txBox="1">
            <a:spLocks noGrp="1"/>
          </p:cNvSpPr>
          <p:nvPr>
            <p:ph type="ft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1243" name="Google Shape;1243;p112"/>
          <p:cNvSpPr txBox="1">
            <a:spLocks noGrp="1"/>
          </p:cNvSpPr>
          <p:nvPr>
            <p:ph type="sldNum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_one">
  <p:cSld name="Blank_one">
    <p:spTree>
      <p:nvGrpSpPr>
        <p:cNvPr id="1" name="Shape 1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5" name="Google Shape;1245;p113"/>
          <p:cNvSpPr txBox="1"/>
          <p:nvPr/>
        </p:nvSpPr>
        <p:spPr>
          <a:xfrm>
            <a:off x="8153400" y="6550026"/>
            <a:ext cx="990600" cy="21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141"/>
              </a:buClr>
              <a:buSzPts val="825"/>
              <a:buFont typeface="Arial"/>
              <a:buNone/>
            </a:pPr>
            <a:r>
              <a:rPr lang="en-US" sz="825" b="1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lang="en-US" sz="825" b="0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Pilani</a:t>
            </a:r>
            <a:endParaRPr sz="825" b="0" i="0" u="none" strike="noStrike" cap="none">
              <a:solidFill>
                <a:srgbClr val="10114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46" name="Google Shape;1246;p113"/>
          <p:cNvGrpSpPr/>
          <p:nvPr/>
        </p:nvGrpSpPr>
        <p:grpSpPr>
          <a:xfrm>
            <a:off x="2084388" y="6550027"/>
            <a:ext cx="7059612" cy="49213"/>
            <a:chOff x="2083888" y="6550671"/>
            <a:chExt cx="7060112" cy="48665"/>
          </a:xfrm>
        </p:grpSpPr>
        <p:sp>
          <p:nvSpPr>
            <p:cNvPr id="1247" name="Google Shape;1247;p113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Tahoma"/>
                <a:buNone/>
              </a:pPr>
              <a:endParaRPr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8" name="Google Shape;1248;p113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Tahoma"/>
                <a:buNone/>
              </a:pPr>
              <a:endParaRPr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9" name="Google Shape;1249;p113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Tahoma"/>
                <a:buNone/>
              </a:pPr>
              <a:endParaRPr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250" name="Google Shape;1250;p113" descr="Picture 7.png"/>
          <p:cNvPicPr preferRelativeResize="0"/>
          <p:nvPr/>
        </p:nvPicPr>
        <p:blipFill rotWithShape="1">
          <a:blip r:embed="rId2">
            <a:alphaModFix/>
          </a:blip>
          <a:srcRect l="1923" b="5335"/>
          <a:stretch/>
        </p:blipFill>
        <p:spPr>
          <a:xfrm>
            <a:off x="6629401" y="0"/>
            <a:ext cx="2193925" cy="692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51" name="Google Shape;1251;p113"/>
          <p:cNvGrpSpPr/>
          <p:nvPr/>
        </p:nvGrpSpPr>
        <p:grpSpPr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252" name="Google Shape;1252;p113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Tahoma"/>
                <a:buNone/>
              </a:pPr>
              <a:endParaRPr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3" name="Google Shape;1253;p113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Tahoma"/>
                <a:buNone/>
              </a:pPr>
              <a:endParaRPr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4" name="Google Shape;1254;p113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Tahoma"/>
                <a:buNone/>
              </a:pPr>
              <a:endParaRPr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55" name="Google Shape;1255;p113"/>
          <p:cNvGrpSpPr/>
          <p:nvPr/>
        </p:nvGrpSpPr>
        <p:grpSpPr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256" name="Google Shape;1256;p113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Tahoma"/>
                <a:buNone/>
              </a:pPr>
              <a:endParaRPr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7" name="Google Shape;1257;p113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Tahoma"/>
                <a:buNone/>
              </a:pPr>
              <a:endParaRPr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8" name="Google Shape;1258;p113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Tahoma"/>
                <a:buNone/>
              </a:pPr>
              <a:endParaRPr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p115"/>
          <p:cNvSpPr txBox="1">
            <a:spLocks noGrp="1"/>
          </p:cNvSpPr>
          <p:nvPr>
            <p:ph type="title"/>
          </p:nvPr>
        </p:nvSpPr>
        <p:spPr>
          <a:xfrm>
            <a:off x="395536" y="274638"/>
            <a:ext cx="6120680" cy="850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278" name="Google Shape;1278;p115"/>
          <p:cNvSpPr txBox="1"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79" name="Google Shape;1279;p115"/>
          <p:cNvSpPr txBox="1">
            <a:spLocks noGrp="1"/>
          </p:cNvSpPr>
          <p:nvPr>
            <p:ph type="ftr" idx="11"/>
          </p:nvPr>
        </p:nvSpPr>
        <p:spPr>
          <a:xfrm>
            <a:off x="2195737" y="6237314"/>
            <a:ext cx="439248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1280" name="Google Shape;1280;p115"/>
          <p:cNvSpPr txBox="1">
            <a:spLocks noGrp="1"/>
          </p:cNvSpPr>
          <p:nvPr>
            <p:ph type="sldNum" idx="12"/>
          </p:nvPr>
        </p:nvSpPr>
        <p:spPr>
          <a:xfrm>
            <a:off x="8532441" y="6237314"/>
            <a:ext cx="611560" cy="293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2" name="Google Shape;1282;p236"/>
          <p:cNvSpPr txBox="1"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283" name="Google Shape;1283;p236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420"/>
              </a:spcBef>
              <a:spcAft>
                <a:spcPts val="0"/>
              </a:spcAft>
              <a:buClr>
                <a:srgbClr val="888888"/>
              </a:buClr>
              <a:buSzPts val="21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284" name="Google Shape;1284;p236"/>
          <p:cNvSpPr txBox="1">
            <a:spLocks noGrp="1"/>
          </p:cNvSpPr>
          <p:nvPr>
            <p:ph type="dt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1285" name="Google Shape;1285;p236"/>
          <p:cNvSpPr txBox="1">
            <a:spLocks noGrp="1"/>
          </p:cNvSpPr>
          <p:nvPr>
            <p:ph type="ft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1286" name="Google Shape;1286;p236"/>
          <p:cNvSpPr txBox="1">
            <a:spLocks noGrp="1"/>
          </p:cNvSpPr>
          <p:nvPr>
            <p:ph type="sldNum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" name="Google Shape;116;p140"/>
          <p:cNvGrpSpPr/>
          <p:nvPr/>
        </p:nvGrpSpPr>
        <p:grpSpPr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17" name="Google Shape;117;p14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18" name="Google Shape;118;p140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19" name="Google Shape;119;p140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120" name="Google Shape;120;p140"/>
          <p:cNvGrpSpPr/>
          <p:nvPr/>
        </p:nvGrpSpPr>
        <p:grpSpPr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21" name="Google Shape;121;p14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22" name="Google Shape;122;p140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23" name="Google Shape;123;p140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pic>
        <p:nvPicPr>
          <p:cNvPr id="124" name="Google Shape;124;p140" descr="Picture 7.png"/>
          <p:cNvPicPr preferRelativeResize="0"/>
          <p:nvPr/>
        </p:nvPicPr>
        <p:blipFill rotWithShape="1">
          <a:blip r:embed="rId2">
            <a:alphaModFix/>
          </a:blip>
          <a:srcRect l="1923" b="5335"/>
          <a:stretch/>
        </p:blipFill>
        <p:spPr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40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lang="en-US" sz="1100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Pilani, Deemed to be University under Section 3 of UGC Act, 1956</a:t>
            </a:r>
            <a:endParaRPr/>
          </a:p>
        </p:txBody>
      </p:sp>
      <p:sp>
        <p:nvSpPr>
          <p:cNvPr id="126" name="Google Shape;126;p140"/>
          <p:cNvSpPr txBox="1">
            <a:spLocks noGrp="1"/>
          </p:cNvSpPr>
          <p:nvPr>
            <p:ph type="body" idx="1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7_Title and Content">
  <p:cSld name="37_Title and Content">
    <p:spTree>
      <p:nvGrpSpPr>
        <p:cNvPr id="1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37"/>
          <p:cNvSpPr txBox="1">
            <a:spLocks noGrp="1"/>
          </p:cNvSpPr>
          <p:nvPr>
            <p:ph type="title"/>
          </p:nvPr>
        </p:nvSpPr>
        <p:spPr>
          <a:xfrm>
            <a:off x="395536" y="274638"/>
            <a:ext cx="6120680" cy="850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289" name="Google Shape;1289;p237"/>
          <p:cNvSpPr txBox="1"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90" name="Google Shape;1290;p237"/>
          <p:cNvSpPr txBox="1">
            <a:spLocks noGrp="1"/>
          </p:cNvSpPr>
          <p:nvPr>
            <p:ph type="ftr" idx="11"/>
          </p:nvPr>
        </p:nvSpPr>
        <p:spPr>
          <a:xfrm>
            <a:off x="2195737" y="6237314"/>
            <a:ext cx="439248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1291" name="Google Shape;1291;p237"/>
          <p:cNvSpPr txBox="1">
            <a:spLocks noGrp="1"/>
          </p:cNvSpPr>
          <p:nvPr>
            <p:ph type="sldNum" idx="12"/>
          </p:nvPr>
        </p:nvSpPr>
        <p:spPr>
          <a:xfrm>
            <a:off x="8532441" y="6237314"/>
            <a:ext cx="611560" cy="293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6_Title and Content">
  <p:cSld name="36_Title and Content">
    <p:spTree>
      <p:nvGrpSpPr>
        <p:cNvPr id="1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3" name="Google Shape;1293;p238"/>
          <p:cNvSpPr txBox="1">
            <a:spLocks noGrp="1"/>
          </p:cNvSpPr>
          <p:nvPr>
            <p:ph type="title"/>
          </p:nvPr>
        </p:nvSpPr>
        <p:spPr>
          <a:xfrm>
            <a:off x="395536" y="274638"/>
            <a:ext cx="6120680" cy="850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294" name="Google Shape;1294;p238"/>
          <p:cNvSpPr txBox="1"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95" name="Google Shape;1295;p238"/>
          <p:cNvSpPr txBox="1">
            <a:spLocks noGrp="1"/>
          </p:cNvSpPr>
          <p:nvPr>
            <p:ph type="ftr" idx="11"/>
          </p:nvPr>
        </p:nvSpPr>
        <p:spPr>
          <a:xfrm>
            <a:off x="2195737" y="6237314"/>
            <a:ext cx="439248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1296" name="Google Shape;1296;p238"/>
          <p:cNvSpPr txBox="1">
            <a:spLocks noGrp="1"/>
          </p:cNvSpPr>
          <p:nvPr>
            <p:ph type="sldNum" idx="12"/>
          </p:nvPr>
        </p:nvSpPr>
        <p:spPr>
          <a:xfrm>
            <a:off x="8532441" y="6237314"/>
            <a:ext cx="611560" cy="293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5_Title and Content">
  <p:cSld name="35_Title and Content">
    <p:spTree>
      <p:nvGrpSpPr>
        <p:cNvPr id="1" name="Shape 1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8" name="Google Shape;1298;p239"/>
          <p:cNvSpPr txBox="1">
            <a:spLocks noGrp="1"/>
          </p:cNvSpPr>
          <p:nvPr>
            <p:ph type="title"/>
          </p:nvPr>
        </p:nvSpPr>
        <p:spPr>
          <a:xfrm>
            <a:off x="395536" y="274638"/>
            <a:ext cx="6120680" cy="850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299" name="Google Shape;1299;p239"/>
          <p:cNvSpPr txBox="1"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00" name="Google Shape;1300;p239"/>
          <p:cNvSpPr txBox="1">
            <a:spLocks noGrp="1"/>
          </p:cNvSpPr>
          <p:nvPr>
            <p:ph type="ftr" idx="11"/>
          </p:nvPr>
        </p:nvSpPr>
        <p:spPr>
          <a:xfrm>
            <a:off x="2195737" y="6237314"/>
            <a:ext cx="439248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1301" name="Google Shape;1301;p239"/>
          <p:cNvSpPr txBox="1">
            <a:spLocks noGrp="1"/>
          </p:cNvSpPr>
          <p:nvPr>
            <p:ph type="sldNum" idx="12"/>
          </p:nvPr>
        </p:nvSpPr>
        <p:spPr>
          <a:xfrm>
            <a:off x="8532441" y="6237314"/>
            <a:ext cx="611560" cy="293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4_Title and Content">
  <p:cSld name="34_Title and Content">
    <p:spTree>
      <p:nvGrpSpPr>
        <p:cNvPr id="1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Google Shape;1303;p240"/>
          <p:cNvSpPr txBox="1">
            <a:spLocks noGrp="1"/>
          </p:cNvSpPr>
          <p:nvPr>
            <p:ph type="title"/>
          </p:nvPr>
        </p:nvSpPr>
        <p:spPr>
          <a:xfrm>
            <a:off x="395536" y="274638"/>
            <a:ext cx="6120680" cy="850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304" name="Google Shape;1304;p240"/>
          <p:cNvSpPr txBox="1"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05" name="Google Shape;1305;p240"/>
          <p:cNvSpPr txBox="1">
            <a:spLocks noGrp="1"/>
          </p:cNvSpPr>
          <p:nvPr>
            <p:ph type="ftr" idx="11"/>
          </p:nvPr>
        </p:nvSpPr>
        <p:spPr>
          <a:xfrm>
            <a:off x="2195737" y="6237314"/>
            <a:ext cx="439248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1306" name="Google Shape;1306;p240"/>
          <p:cNvSpPr txBox="1">
            <a:spLocks noGrp="1"/>
          </p:cNvSpPr>
          <p:nvPr>
            <p:ph type="sldNum" idx="12"/>
          </p:nvPr>
        </p:nvSpPr>
        <p:spPr>
          <a:xfrm>
            <a:off x="8532441" y="6237314"/>
            <a:ext cx="611560" cy="293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3_Title and Content">
  <p:cSld name="33_Title and Content">
    <p:spTree>
      <p:nvGrpSpPr>
        <p:cNvPr id="1" name="Shape 1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8" name="Google Shape;1308;p241"/>
          <p:cNvSpPr txBox="1">
            <a:spLocks noGrp="1"/>
          </p:cNvSpPr>
          <p:nvPr>
            <p:ph type="title"/>
          </p:nvPr>
        </p:nvSpPr>
        <p:spPr>
          <a:xfrm>
            <a:off x="395536" y="274638"/>
            <a:ext cx="6120680" cy="850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309" name="Google Shape;1309;p241"/>
          <p:cNvSpPr txBox="1"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10" name="Google Shape;1310;p241"/>
          <p:cNvSpPr txBox="1">
            <a:spLocks noGrp="1"/>
          </p:cNvSpPr>
          <p:nvPr>
            <p:ph type="ftr" idx="11"/>
          </p:nvPr>
        </p:nvSpPr>
        <p:spPr>
          <a:xfrm>
            <a:off x="2195737" y="6237314"/>
            <a:ext cx="439248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1311" name="Google Shape;1311;p241"/>
          <p:cNvSpPr txBox="1">
            <a:spLocks noGrp="1"/>
          </p:cNvSpPr>
          <p:nvPr>
            <p:ph type="sldNum" idx="12"/>
          </p:nvPr>
        </p:nvSpPr>
        <p:spPr>
          <a:xfrm>
            <a:off x="8532441" y="6237314"/>
            <a:ext cx="611560" cy="293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2_Title and Content">
  <p:cSld name="32_Title and Content">
    <p:spTree>
      <p:nvGrpSpPr>
        <p:cNvPr id="1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42"/>
          <p:cNvSpPr txBox="1">
            <a:spLocks noGrp="1"/>
          </p:cNvSpPr>
          <p:nvPr>
            <p:ph type="title"/>
          </p:nvPr>
        </p:nvSpPr>
        <p:spPr>
          <a:xfrm>
            <a:off x="395536" y="274638"/>
            <a:ext cx="6120680" cy="850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314" name="Google Shape;1314;p242"/>
          <p:cNvSpPr txBox="1"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15" name="Google Shape;1315;p242"/>
          <p:cNvSpPr txBox="1">
            <a:spLocks noGrp="1"/>
          </p:cNvSpPr>
          <p:nvPr>
            <p:ph type="ftr" idx="11"/>
          </p:nvPr>
        </p:nvSpPr>
        <p:spPr>
          <a:xfrm>
            <a:off x="2195737" y="6237314"/>
            <a:ext cx="439248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1316" name="Google Shape;1316;p242"/>
          <p:cNvSpPr txBox="1">
            <a:spLocks noGrp="1"/>
          </p:cNvSpPr>
          <p:nvPr>
            <p:ph type="sldNum" idx="12"/>
          </p:nvPr>
        </p:nvSpPr>
        <p:spPr>
          <a:xfrm>
            <a:off x="8532441" y="6237314"/>
            <a:ext cx="611560" cy="293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1_Title and Content">
  <p:cSld name="31_Title and Content">
    <p:spTree>
      <p:nvGrpSpPr>
        <p:cNvPr id="1" name="Shape 1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8" name="Google Shape;1318;p243"/>
          <p:cNvSpPr txBox="1">
            <a:spLocks noGrp="1"/>
          </p:cNvSpPr>
          <p:nvPr>
            <p:ph type="title"/>
          </p:nvPr>
        </p:nvSpPr>
        <p:spPr>
          <a:xfrm>
            <a:off x="395536" y="274638"/>
            <a:ext cx="6120680" cy="850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319" name="Google Shape;1319;p243"/>
          <p:cNvSpPr txBox="1"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20" name="Google Shape;1320;p243"/>
          <p:cNvSpPr txBox="1">
            <a:spLocks noGrp="1"/>
          </p:cNvSpPr>
          <p:nvPr>
            <p:ph type="ftr" idx="11"/>
          </p:nvPr>
        </p:nvSpPr>
        <p:spPr>
          <a:xfrm>
            <a:off x="2195737" y="6237314"/>
            <a:ext cx="439248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1321" name="Google Shape;1321;p243"/>
          <p:cNvSpPr txBox="1">
            <a:spLocks noGrp="1"/>
          </p:cNvSpPr>
          <p:nvPr>
            <p:ph type="sldNum" idx="12"/>
          </p:nvPr>
        </p:nvSpPr>
        <p:spPr>
          <a:xfrm>
            <a:off x="8532441" y="6237314"/>
            <a:ext cx="611560" cy="293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_Title and Content">
  <p:cSld name="30_Title and Content">
    <p:spTree>
      <p:nvGrpSpPr>
        <p:cNvPr id="1" name="Shape 1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3" name="Google Shape;1323;p244"/>
          <p:cNvSpPr txBox="1">
            <a:spLocks noGrp="1"/>
          </p:cNvSpPr>
          <p:nvPr>
            <p:ph type="title"/>
          </p:nvPr>
        </p:nvSpPr>
        <p:spPr>
          <a:xfrm>
            <a:off x="395536" y="274638"/>
            <a:ext cx="6120680" cy="850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324" name="Google Shape;1324;p244"/>
          <p:cNvSpPr txBox="1"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25" name="Google Shape;1325;p244"/>
          <p:cNvSpPr txBox="1">
            <a:spLocks noGrp="1"/>
          </p:cNvSpPr>
          <p:nvPr>
            <p:ph type="ftr" idx="11"/>
          </p:nvPr>
        </p:nvSpPr>
        <p:spPr>
          <a:xfrm>
            <a:off x="2195737" y="6237314"/>
            <a:ext cx="439248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1326" name="Google Shape;1326;p244"/>
          <p:cNvSpPr txBox="1">
            <a:spLocks noGrp="1"/>
          </p:cNvSpPr>
          <p:nvPr>
            <p:ph type="sldNum" idx="12"/>
          </p:nvPr>
        </p:nvSpPr>
        <p:spPr>
          <a:xfrm>
            <a:off x="8532441" y="6237314"/>
            <a:ext cx="611560" cy="293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_Title and Content">
  <p:cSld name="29_Title and Content">
    <p:spTree>
      <p:nvGrpSpPr>
        <p:cNvPr id="1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Google Shape;1328;p245"/>
          <p:cNvSpPr txBox="1">
            <a:spLocks noGrp="1"/>
          </p:cNvSpPr>
          <p:nvPr>
            <p:ph type="title"/>
          </p:nvPr>
        </p:nvSpPr>
        <p:spPr>
          <a:xfrm>
            <a:off x="395536" y="274638"/>
            <a:ext cx="6120680" cy="850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329" name="Google Shape;1329;p245"/>
          <p:cNvSpPr txBox="1"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30" name="Google Shape;1330;p245"/>
          <p:cNvSpPr txBox="1">
            <a:spLocks noGrp="1"/>
          </p:cNvSpPr>
          <p:nvPr>
            <p:ph type="ftr" idx="11"/>
          </p:nvPr>
        </p:nvSpPr>
        <p:spPr>
          <a:xfrm>
            <a:off x="2195737" y="6237314"/>
            <a:ext cx="439248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1331" name="Google Shape;1331;p245"/>
          <p:cNvSpPr txBox="1">
            <a:spLocks noGrp="1"/>
          </p:cNvSpPr>
          <p:nvPr>
            <p:ph type="sldNum" idx="12"/>
          </p:nvPr>
        </p:nvSpPr>
        <p:spPr>
          <a:xfrm>
            <a:off x="8532441" y="6237314"/>
            <a:ext cx="611560" cy="293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_Title and Content">
  <p:cSld name="28_Title and Content">
    <p:spTree>
      <p:nvGrpSpPr>
        <p:cNvPr id="1" name="Shape 1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3" name="Google Shape;1333;p246"/>
          <p:cNvSpPr txBox="1">
            <a:spLocks noGrp="1"/>
          </p:cNvSpPr>
          <p:nvPr>
            <p:ph type="title"/>
          </p:nvPr>
        </p:nvSpPr>
        <p:spPr>
          <a:xfrm>
            <a:off x="395536" y="274638"/>
            <a:ext cx="6120680" cy="850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334" name="Google Shape;1334;p246"/>
          <p:cNvSpPr txBox="1"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35" name="Google Shape;1335;p246"/>
          <p:cNvSpPr txBox="1">
            <a:spLocks noGrp="1"/>
          </p:cNvSpPr>
          <p:nvPr>
            <p:ph type="ftr" idx="11"/>
          </p:nvPr>
        </p:nvSpPr>
        <p:spPr>
          <a:xfrm>
            <a:off x="2195737" y="6237314"/>
            <a:ext cx="439248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1336" name="Google Shape;1336;p246"/>
          <p:cNvSpPr txBox="1">
            <a:spLocks noGrp="1"/>
          </p:cNvSpPr>
          <p:nvPr>
            <p:ph type="sldNum" idx="12"/>
          </p:nvPr>
        </p:nvSpPr>
        <p:spPr>
          <a:xfrm>
            <a:off x="8532441" y="6237314"/>
            <a:ext cx="611560" cy="293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>
  <p:cSld name="Content with Caption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141"/>
          <p:cNvGrpSpPr/>
          <p:nvPr/>
        </p:nvGrpSpPr>
        <p:grpSpPr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29" name="Google Shape;129;p141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30" name="Google Shape;130;p14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31" name="Google Shape;131;p141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132" name="Google Shape;132;p141"/>
          <p:cNvGrpSpPr/>
          <p:nvPr/>
        </p:nvGrpSpPr>
        <p:grpSpPr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33" name="Google Shape;133;p141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34" name="Google Shape;134;p14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35" name="Google Shape;135;p141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pic>
        <p:nvPicPr>
          <p:cNvPr id="136" name="Google Shape;136;p141" descr="Picture 7.png"/>
          <p:cNvPicPr preferRelativeResize="0"/>
          <p:nvPr/>
        </p:nvPicPr>
        <p:blipFill rotWithShape="1">
          <a:blip r:embed="rId2">
            <a:alphaModFix/>
          </a:blip>
          <a:srcRect l="1923" b="5335"/>
          <a:stretch/>
        </p:blipFill>
        <p:spPr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141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lang="en-US" sz="1100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Pilani, Pilani Campus</a:t>
            </a:r>
            <a:endParaRPr/>
          </a:p>
        </p:txBody>
      </p:sp>
      <p:sp>
        <p:nvSpPr>
          <p:cNvPr id="138" name="Google Shape;138;p141"/>
          <p:cNvSpPr txBox="1">
            <a:spLocks noGrp="1"/>
          </p:cNvSpPr>
          <p:nvPr>
            <p:ph type="body" idx="1"/>
          </p:nvPr>
        </p:nvSpPr>
        <p:spPr>
          <a:xfrm>
            <a:off x="3575050" y="1600200"/>
            <a:ext cx="511175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139" name="Google Shape;139;p141"/>
          <p:cNvSpPr txBox="1">
            <a:spLocks noGrp="1"/>
          </p:cNvSpPr>
          <p:nvPr>
            <p:ph type="body" idx="2"/>
          </p:nvPr>
        </p:nvSpPr>
        <p:spPr>
          <a:xfrm>
            <a:off x="457200" y="1600200"/>
            <a:ext cx="3008313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40" name="Google Shape;140;p141"/>
          <p:cNvSpPr txBox="1">
            <a:spLocks noGrp="1"/>
          </p:cNvSpPr>
          <p:nvPr>
            <p:ph type="body" idx="3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_Title and Content">
  <p:cSld name="27_Title and Content">
    <p:spTree>
      <p:nvGrpSpPr>
        <p:cNvPr id="1" name="Shape 1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8" name="Google Shape;1338;p247"/>
          <p:cNvSpPr txBox="1">
            <a:spLocks noGrp="1"/>
          </p:cNvSpPr>
          <p:nvPr>
            <p:ph type="title"/>
          </p:nvPr>
        </p:nvSpPr>
        <p:spPr>
          <a:xfrm>
            <a:off x="395536" y="274638"/>
            <a:ext cx="6120680" cy="850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339" name="Google Shape;1339;p247"/>
          <p:cNvSpPr txBox="1"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40" name="Google Shape;1340;p247"/>
          <p:cNvSpPr txBox="1">
            <a:spLocks noGrp="1"/>
          </p:cNvSpPr>
          <p:nvPr>
            <p:ph type="ftr" idx="11"/>
          </p:nvPr>
        </p:nvSpPr>
        <p:spPr>
          <a:xfrm>
            <a:off x="2195737" y="6237314"/>
            <a:ext cx="439248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1341" name="Google Shape;1341;p247"/>
          <p:cNvSpPr txBox="1">
            <a:spLocks noGrp="1"/>
          </p:cNvSpPr>
          <p:nvPr>
            <p:ph type="sldNum" idx="12"/>
          </p:nvPr>
        </p:nvSpPr>
        <p:spPr>
          <a:xfrm>
            <a:off x="8532441" y="6237314"/>
            <a:ext cx="611560" cy="293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_Title and Content">
  <p:cSld name="26_Title and Content">
    <p:spTree>
      <p:nvGrpSpPr>
        <p:cNvPr id="1" name="Shape 1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3" name="Google Shape;1343;p248"/>
          <p:cNvSpPr txBox="1">
            <a:spLocks noGrp="1"/>
          </p:cNvSpPr>
          <p:nvPr>
            <p:ph type="title"/>
          </p:nvPr>
        </p:nvSpPr>
        <p:spPr>
          <a:xfrm>
            <a:off x="395536" y="274638"/>
            <a:ext cx="6120680" cy="850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344" name="Google Shape;1344;p248"/>
          <p:cNvSpPr txBox="1"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45" name="Google Shape;1345;p248"/>
          <p:cNvSpPr txBox="1">
            <a:spLocks noGrp="1"/>
          </p:cNvSpPr>
          <p:nvPr>
            <p:ph type="ftr" idx="11"/>
          </p:nvPr>
        </p:nvSpPr>
        <p:spPr>
          <a:xfrm>
            <a:off x="2195737" y="6237314"/>
            <a:ext cx="439248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1346" name="Google Shape;1346;p248"/>
          <p:cNvSpPr txBox="1">
            <a:spLocks noGrp="1"/>
          </p:cNvSpPr>
          <p:nvPr>
            <p:ph type="sldNum" idx="12"/>
          </p:nvPr>
        </p:nvSpPr>
        <p:spPr>
          <a:xfrm>
            <a:off x="8532441" y="6237314"/>
            <a:ext cx="611560" cy="293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_Title and Content">
  <p:cSld name="25_Title and Content">
    <p:spTree>
      <p:nvGrpSpPr>
        <p:cNvPr id="1" name="Shape 1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8" name="Google Shape;1348;p249"/>
          <p:cNvSpPr txBox="1">
            <a:spLocks noGrp="1"/>
          </p:cNvSpPr>
          <p:nvPr>
            <p:ph type="title"/>
          </p:nvPr>
        </p:nvSpPr>
        <p:spPr>
          <a:xfrm>
            <a:off x="395536" y="274638"/>
            <a:ext cx="6120680" cy="850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349" name="Google Shape;1349;p249"/>
          <p:cNvSpPr txBox="1"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50" name="Google Shape;1350;p249"/>
          <p:cNvSpPr txBox="1">
            <a:spLocks noGrp="1"/>
          </p:cNvSpPr>
          <p:nvPr>
            <p:ph type="ftr" idx="11"/>
          </p:nvPr>
        </p:nvSpPr>
        <p:spPr>
          <a:xfrm>
            <a:off x="2195737" y="6237314"/>
            <a:ext cx="439248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1351" name="Google Shape;1351;p249"/>
          <p:cNvSpPr txBox="1">
            <a:spLocks noGrp="1"/>
          </p:cNvSpPr>
          <p:nvPr>
            <p:ph type="sldNum" idx="12"/>
          </p:nvPr>
        </p:nvSpPr>
        <p:spPr>
          <a:xfrm>
            <a:off x="8532441" y="6237314"/>
            <a:ext cx="611560" cy="293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_Title and Content">
  <p:cSld name="24_Title and Content">
    <p:spTree>
      <p:nvGrpSpPr>
        <p:cNvPr id="1" name="Shape 1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3" name="Google Shape;1353;p250"/>
          <p:cNvSpPr txBox="1">
            <a:spLocks noGrp="1"/>
          </p:cNvSpPr>
          <p:nvPr>
            <p:ph type="title"/>
          </p:nvPr>
        </p:nvSpPr>
        <p:spPr>
          <a:xfrm>
            <a:off x="395536" y="274638"/>
            <a:ext cx="6120680" cy="850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354" name="Google Shape;1354;p250"/>
          <p:cNvSpPr txBox="1"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55" name="Google Shape;1355;p250"/>
          <p:cNvSpPr txBox="1">
            <a:spLocks noGrp="1"/>
          </p:cNvSpPr>
          <p:nvPr>
            <p:ph type="ftr" idx="11"/>
          </p:nvPr>
        </p:nvSpPr>
        <p:spPr>
          <a:xfrm>
            <a:off x="2195737" y="6237314"/>
            <a:ext cx="439248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1356" name="Google Shape;1356;p250"/>
          <p:cNvSpPr txBox="1">
            <a:spLocks noGrp="1"/>
          </p:cNvSpPr>
          <p:nvPr>
            <p:ph type="sldNum" idx="12"/>
          </p:nvPr>
        </p:nvSpPr>
        <p:spPr>
          <a:xfrm>
            <a:off x="8532441" y="6237314"/>
            <a:ext cx="611560" cy="293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_Title and Content">
  <p:cSld name="23_Title and Content">
    <p:spTree>
      <p:nvGrpSpPr>
        <p:cNvPr id="1" name="Shape 1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8" name="Google Shape;1358;p251"/>
          <p:cNvSpPr txBox="1">
            <a:spLocks noGrp="1"/>
          </p:cNvSpPr>
          <p:nvPr>
            <p:ph type="title"/>
          </p:nvPr>
        </p:nvSpPr>
        <p:spPr>
          <a:xfrm>
            <a:off x="395536" y="274638"/>
            <a:ext cx="6120680" cy="850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359" name="Google Shape;1359;p251"/>
          <p:cNvSpPr txBox="1"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60" name="Google Shape;1360;p251"/>
          <p:cNvSpPr txBox="1">
            <a:spLocks noGrp="1"/>
          </p:cNvSpPr>
          <p:nvPr>
            <p:ph type="ftr" idx="11"/>
          </p:nvPr>
        </p:nvSpPr>
        <p:spPr>
          <a:xfrm>
            <a:off x="2195737" y="6237314"/>
            <a:ext cx="439248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1361" name="Google Shape;1361;p251"/>
          <p:cNvSpPr txBox="1">
            <a:spLocks noGrp="1"/>
          </p:cNvSpPr>
          <p:nvPr>
            <p:ph type="sldNum" idx="12"/>
          </p:nvPr>
        </p:nvSpPr>
        <p:spPr>
          <a:xfrm>
            <a:off x="8532441" y="6237314"/>
            <a:ext cx="611560" cy="293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_Title and Content">
  <p:cSld name="22_Title and Content">
    <p:spTree>
      <p:nvGrpSpPr>
        <p:cNvPr id="1" name="Shape 1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3" name="Google Shape;1363;p252"/>
          <p:cNvSpPr txBox="1">
            <a:spLocks noGrp="1"/>
          </p:cNvSpPr>
          <p:nvPr>
            <p:ph type="title"/>
          </p:nvPr>
        </p:nvSpPr>
        <p:spPr>
          <a:xfrm>
            <a:off x="395536" y="274638"/>
            <a:ext cx="6120680" cy="850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364" name="Google Shape;1364;p252"/>
          <p:cNvSpPr txBox="1"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65" name="Google Shape;1365;p252"/>
          <p:cNvSpPr txBox="1">
            <a:spLocks noGrp="1"/>
          </p:cNvSpPr>
          <p:nvPr>
            <p:ph type="ftr" idx="11"/>
          </p:nvPr>
        </p:nvSpPr>
        <p:spPr>
          <a:xfrm>
            <a:off x="2195737" y="6237314"/>
            <a:ext cx="439248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1366" name="Google Shape;1366;p252"/>
          <p:cNvSpPr txBox="1">
            <a:spLocks noGrp="1"/>
          </p:cNvSpPr>
          <p:nvPr>
            <p:ph type="sldNum" idx="12"/>
          </p:nvPr>
        </p:nvSpPr>
        <p:spPr>
          <a:xfrm>
            <a:off x="8532441" y="6237314"/>
            <a:ext cx="611560" cy="293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_Title and Content">
  <p:cSld name="21_Title and Content">
    <p:spTree>
      <p:nvGrpSpPr>
        <p:cNvPr id="1" name="Shape 1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8" name="Google Shape;1368;p253"/>
          <p:cNvSpPr txBox="1">
            <a:spLocks noGrp="1"/>
          </p:cNvSpPr>
          <p:nvPr>
            <p:ph type="title"/>
          </p:nvPr>
        </p:nvSpPr>
        <p:spPr>
          <a:xfrm>
            <a:off x="395536" y="274638"/>
            <a:ext cx="6120680" cy="850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369" name="Google Shape;1369;p253"/>
          <p:cNvSpPr txBox="1"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70" name="Google Shape;1370;p253"/>
          <p:cNvSpPr txBox="1">
            <a:spLocks noGrp="1"/>
          </p:cNvSpPr>
          <p:nvPr>
            <p:ph type="ftr" idx="11"/>
          </p:nvPr>
        </p:nvSpPr>
        <p:spPr>
          <a:xfrm>
            <a:off x="2195737" y="6237314"/>
            <a:ext cx="439248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1371" name="Google Shape;1371;p253"/>
          <p:cNvSpPr txBox="1">
            <a:spLocks noGrp="1"/>
          </p:cNvSpPr>
          <p:nvPr>
            <p:ph type="sldNum" idx="12"/>
          </p:nvPr>
        </p:nvSpPr>
        <p:spPr>
          <a:xfrm>
            <a:off x="8532441" y="6237314"/>
            <a:ext cx="611560" cy="293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_Title and Content">
  <p:cSld name="20_Title and Content">
    <p:spTree>
      <p:nvGrpSpPr>
        <p:cNvPr id="1" name="Shape 1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3" name="Google Shape;1373;p254"/>
          <p:cNvSpPr txBox="1">
            <a:spLocks noGrp="1"/>
          </p:cNvSpPr>
          <p:nvPr>
            <p:ph type="title"/>
          </p:nvPr>
        </p:nvSpPr>
        <p:spPr>
          <a:xfrm>
            <a:off x="395536" y="274638"/>
            <a:ext cx="6120680" cy="850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374" name="Google Shape;1374;p254"/>
          <p:cNvSpPr txBox="1"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75" name="Google Shape;1375;p254"/>
          <p:cNvSpPr txBox="1">
            <a:spLocks noGrp="1"/>
          </p:cNvSpPr>
          <p:nvPr>
            <p:ph type="ftr" idx="11"/>
          </p:nvPr>
        </p:nvSpPr>
        <p:spPr>
          <a:xfrm>
            <a:off x="2195737" y="6237314"/>
            <a:ext cx="439248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1376" name="Google Shape;1376;p254"/>
          <p:cNvSpPr txBox="1">
            <a:spLocks noGrp="1"/>
          </p:cNvSpPr>
          <p:nvPr>
            <p:ph type="sldNum" idx="12"/>
          </p:nvPr>
        </p:nvSpPr>
        <p:spPr>
          <a:xfrm>
            <a:off x="8532441" y="6237314"/>
            <a:ext cx="611560" cy="293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_Title and Content">
  <p:cSld name="19_Title and Content">
    <p:spTree>
      <p:nvGrpSpPr>
        <p:cNvPr id="1" name="Shape 1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8" name="Google Shape;1378;p255"/>
          <p:cNvSpPr txBox="1">
            <a:spLocks noGrp="1"/>
          </p:cNvSpPr>
          <p:nvPr>
            <p:ph type="title"/>
          </p:nvPr>
        </p:nvSpPr>
        <p:spPr>
          <a:xfrm>
            <a:off x="395536" y="274638"/>
            <a:ext cx="6120680" cy="850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379" name="Google Shape;1379;p255"/>
          <p:cNvSpPr txBox="1"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80" name="Google Shape;1380;p255"/>
          <p:cNvSpPr txBox="1">
            <a:spLocks noGrp="1"/>
          </p:cNvSpPr>
          <p:nvPr>
            <p:ph type="ftr" idx="11"/>
          </p:nvPr>
        </p:nvSpPr>
        <p:spPr>
          <a:xfrm>
            <a:off x="2195737" y="6237314"/>
            <a:ext cx="439248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1381" name="Google Shape;1381;p255"/>
          <p:cNvSpPr txBox="1">
            <a:spLocks noGrp="1"/>
          </p:cNvSpPr>
          <p:nvPr>
            <p:ph type="sldNum" idx="12"/>
          </p:nvPr>
        </p:nvSpPr>
        <p:spPr>
          <a:xfrm>
            <a:off x="8532441" y="6237314"/>
            <a:ext cx="611560" cy="293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_Title and Content">
  <p:cSld name="18_Title and Content">
    <p:spTree>
      <p:nvGrpSpPr>
        <p:cNvPr id="1" name="Shape 1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" name="Google Shape;1383;p256"/>
          <p:cNvSpPr txBox="1">
            <a:spLocks noGrp="1"/>
          </p:cNvSpPr>
          <p:nvPr>
            <p:ph type="title"/>
          </p:nvPr>
        </p:nvSpPr>
        <p:spPr>
          <a:xfrm>
            <a:off x="395536" y="274638"/>
            <a:ext cx="6120680" cy="850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384" name="Google Shape;1384;p256"/>
          <p:cNvSpPr txBox="1"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85" name="Google Shape;1385;p256"/>
          <p:cNvSpPr txBox="1">
            <a:spLocks noGrp="1"/>
          </p:cNvSpPr>
          <p:nvPr>
            <p:ph type="ftr" idx="11"/>
          </p:nvPr>
        </p:nvSpPr>
        <p:spPr>
          <a:xfrm>
            <a:off x="2195737" y="6237314"/>
            <a:ext cx="439248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1386" name="Google Shape;1386;p256"/>
          <p:cNvSpPr txBox="1">
            <a:spLocks noGrp="1"/>
          </p:cNvSpPr>
          <p:nvPr>
            <p:ph type="sldNum" idx="12"/>
          </p:nvPr>
        </p:nvSpPr>
        <p:spPr>
          <a:xfrm>
            <a:off x="8532441" y="6237314"/>
            <a:ext cx="611560" cy="293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10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4.xml"/><Relationship Id="rId21" Type="http://schemas.openxmlformats.org/officeDocument/2006/relationships/slideLayout" Target="../slideLayouts/slideLayout259.xml"/><Relationship Id="rId34" Type="http://schemas.openxmlformats.org/officeDocument/2006/relationships/slideLayout" Target="../slideLayouts/slideLayout272.xml"/><Relationship Id="rId42" Type="http://schemas.openxmlformats.org/officeDocument/2006/relationships/slideLayout" Target="../slideLayouts/slideLayout280.xml"/><Relationship Id="rId47" Type="http://schemas.openxmlformats.org/officeDocument/2006/relationships/slideLayout" Target="../slideLayouts/slideLayout285.xml"/><Relationship Id="rId50" Type="http://schemas.openxmlformats.org/officeDocument/2006/relationships/slideLayout" Target="../slideLayouts/slideLayout288.xml"/><Relationship Id="rId55" Type="http://schemas.openxmlformats.org/officeDocument/2006/relationships/slideLayout" Target="../slideLayouts/slideLayout293.xml"/><Relationship Id="rId63" Type="http://schemas.openxmlformats.org/officeDocument/2006/relationships/slideLayout" Target="../slideLayouts/slideLayout301.xml"/><Relationship Id="rId68" Type="http://schemas.openxmlformats.org/officeDocument/2006/relationships/image" Target="../media/image3.png"/><Relationship Id="rId7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0.xml"/><Relationship Id="rId16" Type="http://schemas.openxmlformats.org/officeDocument/2006/relationships/slideLayout" Target="../slideLayouts/slideLayout254.xml"/><Relationship Id="rId29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49.xml"/><Relationship Id="rId24" Type="http://schemas.openxmlformats.org/officeDocument/2006/relationships/slideLayout" Target="../slideLayouts/slideLayout262.xml"/><Relationship Id="rId32" Type="http://schemas.openxmlformats.org/officeDocument/2006/relationships/slideLayout" Target="../slideLayouts/slideLayout270.xml"/><Relationship Id="rId37" Type="http://schemas.openxmlformats.org/officeDocument/2006/relationships/slideLayout" Target="../slideLayouts/slideLayout275.xml"/><Relationship Id="rId40" Type="http://schemas.openxmlformats.org/officeDocument/2006/relationships/slideLayout" Target="../slideLayouts/slideLayout278.xml"/><Relationship Id="rId45" Type="http://schemas.openxmlformats.org/officeDocument/2006/relationships/slideLayout" Target="../slideLayouts/slideLayout283.xml"/><Relationship Id="rId53" Type="http://schemas.openxmlformats.org/officeDocument/2006/relationships/slideLayout" Target="../slideLayouts/slideLayout291.xml"/><Relationship Id="rId58" Type="http://schemas.openxmlformats.org/officeDocument/2006/relationships/slideLayout" Target="../slideLayouts/slideLayout296.xml"/><Relationship Id="rId66" Type="http://schemas.openxmlformats.org/officeDocument/2006/relationships/slideLayout" Target="../slideLayouts/slideLayout304.xml"/><Relationship Id="rId5" Type="http://schemas.openxmlformats.org/officeDocument/2006/relationships/slideLayout" Target="../slideLayouts/slideLayout243.xml"/><Relationship Id="rId61" Type="http://schemas.openxmlformats.org/officeDocument/2006/relationships/slideLayout" Target="../slideLayouts/slideLayout299.xml"/><Relationship Id="rId19" Type="http://schemas.openxmlformats.org/officeDocument/2006/relationships/slideLayout" Target="../slideLayouts/slideLayout257.xml"/><Relationship Id="rId14" Type="http://schemas.openxmlformats.org/officeDocument/2006/relationships/slideLayout" Target="../slideLayouts/slideLayout252.xml"/><Relationship Id="rId22" Type="http://schemas.openxmlformats.org/officeDocument/2006/relationships/slideLayout" Target="../slideLayouts/slideLayout260.xml"/><Relationship Id="rId27" Type="http://schemas.openxmlformats.org/officeDocument/2006/relationships/slideLayout" Target="../slideLayouts/slideLayout265.xml"/><Relationship Id="rId30" Type="http://schemas.openxmlformats.org/officeDocument/2006/relationships/slideLayout" Target="../slideLayouts/slideLayout268.xml"/><Relationship Id="rId35" Type="http://schemas.openxmlformats.org/officeDocument/2006/relationships/slideLayout" Target="../slideLayouts/slideLayout273.xml"/><Relationship Id="rId43" Type="http://schemas.openxmlformats.org/officeDocument/2006/relationships/slideLayout" Target="../slideLayouts/slideLayout281.xml"/><Relationship Id="rId48" Type="http://schemas.openxmlformats.org/officeDocument/2006/relationships/slideLayout" Target="../slideLayouts/slideLayout286.xml"/><Relationship Id="rId56" Type="http://schemas.openxmlformats.org/officeDocument/2006/relationships/slideLayout" Target="../slideLayouts/slideLayout294.xml"/><Relationship Id="rId64" Type="http://schemas.openxmlformats.org/officeDocument/2006/relationships/slideLayout" Target="../slideLayouts/slideLayout302.xml"/><Relationship Id="rId8" Type="http://schemas.openxmlformats.org/officeDocument/2006/relationships/slideLayout" Target="../slideLayouts/slideLayout246.xml"/><Relationship Id="rId51" Type="http://schemas.openxmlformats.org/officeDocument/2006/relationships/slideLayout" Target="../slideLayouts/slideLayout289.xml"/><Relationship Id="rId3" Type="http://schemas.openxmlformats.org/officeDocument/2006/relationships/slideLayout" Target="../slideLayouts/slideLayout241.xml"/><Relationship Id="rId12" Type="http://schemas.openxmlformats.org/officeDocument/2006/relationships/slideLayout" Target="../slideLayouts/slideLayout250.xml"/><Relationship Id="rId17" Type="http://schemas.openxmlformats.org/officeDocument/2006/relationships/slideLayout" Target="../slideLayouts/slideLayout255.xml"/><Relationship Id="rId25" Type="http://schemas.openxmlformats.org/officeDocument/2006/relationships/slideLayout" Target="../slideLayouts/slideLayout263.xml"/><Relationship Id="rId33" Type="http://schemas.openxmlformats.org/officeDocument/2006/relationships/slideLayout" Target="../slideLayouts/slideLayout271.xml"/><Relationship Id="rId38" Type="http://schemas.openxmlformats.org/officeDocument/2006/relationships/slideLayout" Target="../slideLayouts/slideLayout276.xml"/><Relationship Id="rId46" Type="http://schemas.openxmlformats.org/officeDocument/2006/relationships/slideLayout" Target="../slideLayouts/slideLayout284.xml"/><Relationship Id="rId59" Type="http://schemas.openxmlformats.org/officeDocument/2006/relationships/slideLayout" Target="../slideLayouts/slideLayout297.xml"/><Relationship Id="rId67" Type="http://schemas.openxmlformats.org/officeDocument/2006/relationships/theme" Target="../theme/theme10.xml"/><Relationship Id="rId20" Type="http://schemas.openxmlformats.org/officeDocument/2006/relationships/slideLayout" Target="../slideLayouts/slideLayout258.xml"/><Relationship Id="rId41" Type="http://schemas.openxmlformats.org/officeDocument/2006/relationships/slideLayout" Target="../slideLayouts/slideLayout279.xml"/><Relationship Id="rId54" Type="http://schemas.openxmlformats.org/officeDocument/2006/relationships/slideLayout" Target="../slideLayouts/slideLayout292.xml"/><Relationship Id="rId62" Type="http://schemas.openxmlformats.org/officeDocument/2006/relationships/slideLayout" Target="../slideLayouts/slideLayout300.xml"/><Relationship Id="rId1" Type="http://schemas.openxmlformats.org/officeDocument/2006/relationships/slideLayout" Target="../slideLayouts/slideLayout239.xml"/><Relationship Id="rId6" Type="http://schemas.openxmlformats.org/officeDocument/2006/relationships/slideLayout" Target="../slideLayouts/slideLayout244.xml"/><Relationship Id="rId15" Type="http://schemas.openxmlformats.org/officeDocument/2006/relationships/slideLayout" Target="../slideLayouts/slideLayout253.xml"/><Relationship Id="rId23" Type="http://schemas.openxmlformats.org/officeDocument/2006/relationships/slideLayout" Target="../slideLayouts/slideLayout261.xml"/><Relationship Id="rId28" Type="http://schemas.openxmlformats.org/officeDocument/2006/relationships/slideLayout" Target="../slideLayouts/slideLayout266.xml"/><Relationship Id="rId36" Type="http://schemas.openxmlformats.org/officeDocument/2006/relationships/slideLayout" Target="../slideLayouts/slideLayout274.xml"/><Relationship Id="rId49" Type="http://schemas.openxmlformats.org/officeDocument/2006/relationships/slideLayout" Target="../slideLayouts/slideLayout287.xml"/><Relationship Id="rId57" Type="http://schemas.openxmlformats.org/officeDocument/2006/relationships/slideLayout" Target="../slideLayouts/slideLayout295.xml"/><Relationship Id="rId10" Type="http://schemas.openxmlformats.org/officeDocument/2006/relationships/slideLayout" Target="../slideLayouts/slideLayout248.xml"/><Relationship Id="rId31" Type="http://schemas.openxmlformats.org/officeDocument/2006/relationships/slideLayout" Target="../slideLayouts/slideLayout269.xml"/><Relationship Id="rId44" Type="http://schemas.openxmlformats.org/officeDocument/2006/relationships/slideLayout" Target="../slideLayouts/slideLayout282.xml"/><Relationship Id="rId52" Type="http://schemas.openxmlformats.org/officeDocument/2006/relationships/slideLayout" Target="../slideLayouts/slideLayout290.xml"/><Relationship Id="rId60" Type="http://schemas.openxmlformats.org/officeDocument/2006/relationships/slideLayout" Target="../slideLayouts/slideLayout298.xml"/><Relationship Id="rId65" Type="http://schemas.openxmlformats.org/officeDocument/2006/relationships/slideLayout" Target="../slideLayouts/slideLayout303.xml"/><Relationship Id="rId4" Type="http://schemas.openxmlformats.org/officeDocument/2006/relationships/slideLayout" Target="../slideLayouts/slideLayout242.xml"/><Relationship Id="rId9" Type="http://schemas.openxmlformats.org/officeDocument/2006/relationships/slideLayout" Target="../slideLayouts/slideLayout247.xml"/><Relationship Id="rId13" Type="http://schemas.openxmlformats.org/officeDocument/2006/relationships/slideLayout" Target="../slideLayouts/slideLayout251.xml"/><Relationship Id="rId18" Type="http://schemas.openxmlformats.org/officeDocument/2006/relationships/slideLayout" Target="../slideLayouts/slideLayout256.xml"/><Relationship Id="rId39" Type="http://schemas.openxmlformats.org/officeDocument/2006/relationships/slideLayout" Target="../slideLayouts/slideLayout277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2.xml"/><Relationship Id="rId13" Type="http://schemas.openxmlformats.org/officeDocument/2006/relationships/slideLayout" Target="../slideLayouts/slideLayout317.xml"/><Relationship Id="rId3" Type="http://schemas.openxmlformats.org/officeDocument/2006/relationships/slideLayout" Target="../slideLayouts/slideLayout307.xml"/><Relationship Id="rId7" Type="http://schemas.openxmlformats.org/officeDocument/2006/relationships/slideLayout" Target="../slideLayouts/slideLayout311.xml"/><Relationship Id="rId12" Type="http://schemas.openxmlformats.org/officeDocument/2006/relationships/slideLayout" Target="../slideLayouts/slideLayout316.xml"/><Relationship Id="rId2" Type="http://schemas.openxmlformats.org/officeDocument/2006/relationships/slideLayout" Target="../slideLayouts/slideLayout306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305.xml"/><Relationship Id="rId6" Type="http://schemas.openxmlformats.org/officeDocument/2006/relationships/slideLayout" Target="../slideLayouts/slideLayout310.xml"/><Relationship Id="rId11" Type="http://schemas.openxmlformats.org/officeDocument/2006/relationships/slideLayout" Target="../slideLayouts/slideLayout315.xml"/><Relationship Id="rId5" Type="http://schemas.openxmlformats.org/officeDocument/2006/relationships/slideLayout" Target="../slideLayouts/slideLayout309.xml"/><Relationship Id="rId15" Type="http://schemas.openxmlformats.org/officeDocument/2006/relationships/theme" Target="../theme/theme11.xml"/><Relationship Id="rId10" Type="http://schemas.openxmlformats.org/officeDocument/2006/relationships/slideLayout" Target="../slideLayouts/slideLayout314.xml"/><Relationship Id="rId4" Type="http://schemas.openxmlformats.org/officeDocument/2006/relationships/slideLayout" Target="../slideLayouts/slideLayout308.xml"/><Relationship Id="rId9" Type="http://schemas.openxmlformats.org/officeDocument/2006/relationships/slideLayout" Target="../slideLayouts/slideLayout313.xml"/><Relationship Id="rId14" Type="http://schemas.openxmlformats.org/officeDocument/2006/relationships/slideLayout" Target="../slideLayouts/slideLayout318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2" Type="http://schemas.openxmlformats.org/officeDocument/2006/relationships/slideLayout" Target="../slideLayouts/slideLayout16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/Relationships>
</file>

<file path=ppt/slideMasters/_rels/slideMaster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2.xml"/><Relationship Id="rId18" Type="http://schemas.openxmlformats.org/officeDocument/2006/relationships/slideLayout" Target="../slideLayouts/slideLayout57.xml"/><Relationship Id="rId26" Type="http://schemas.openxmlformats.org/officeDocument/2006/relationships/slideLayout" Target="../slideLayouts/slideLayout65.xml"/><Relationship Id="rId21" Type="http://schemas.openxmlformats.org/officeDocument/2006/relationships/slideLayout" Target="../slideLayouts/slideLayout60.xml"/><Relationship Id="rId34" Type="http://schemas.openxmlformats.org/officeDocument/2006/relationships/slideLayout" Target="../slideLayouts/slideLayout73.xml"/><Relationship Id="rId7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51.xml"/><Relationship Id="rId17" Type="http://schemas.openxmlformats.org/officeDocument/2006/relationships/slideLayout" Target="../slideLayouts/slideLayout56.xml"/><Relationship Id="rId25" Type="http://schemas.openxmlformats.org/officeDocument/2006/relationships/slideLayout" Target="../slideLayouts/slideLayout64.xml"/><Relationship Id="rId33" Type="http://schemas.openxmlformats.org/officeDocument/2006/relationships/slideLayout" Target="../slideLayouts/slideLayout72.xml"/><Relationship Id="rId2" Type="http://schemas.openxmlformats.org/officeDocument/2006/relationships/slideLayout" Target="../slideLayouts/slideLayout41.xml"/><Relationship Id="rId16" Type="http://schemas.openxmlformats.org/officeDocument/2006/relationships/slideLayout" Target="../slideLayouts/slideLayout55.xml"/><Relationship Id="rId20" Type="http://schemas.openxmlformats.org/officeDocument/2006/relationships/slideLayout" Target="../slideLayouts/slideLayout59.xml"/><Relationship Id="rId29" Type="http://schemas.openxmlformats.org/officeDocument/2006/relationships/slideLayout" Target="../slideLayouts/slideLayout68.xml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50.xml"/><Relationship Id="rId24" Type="http://schemas.openxmlformats.org/officeDocument/2006/relationships/slideLayout" Target="../slideLayouts/slideLayout63.xml"/><Relationship Id="rId32" Type="http://schemas.openxmlformats.org/officeDocument/2006/relationships/slideLayout" Target="../slideLayouts/slideLayout71.xml"/><Relationship Id="rId37" Type="http://schemas.openxmlformats.org/officeDocument/2006/relationships/theme" Target="../theme/theme4.xml"/><Relationship Id="rId5" Type="http://schemas.openxmlformats.org/officeDocument/2006/relationships/slideLayout" Target="../slideLayouts/slideLayout44.xml"/><Relationship Id="rId15" Type="http://schemas.openxmlformats.org/officeDocument/2006/relationships/slideLayout" Target="../slideLayouts/slideLayout54.xml"/><Relationship Id="rId23" Type="http://schemas.openxmlformats.org/officeDocument/2006/relationships/slideLayout" Target="../slideLayouts/slideLayout62.xml"/><Relationship Id="rId28" Type="http://schemas.openxmlformats.org/officeDocument/2006/relationships/slideLayout" Target="../slideLayouts/slideLayout67.xml"/><Relationship Id="rId36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49.xml"/><Relationship Id="rId19" Type="http://schemas.openxmlformats.org/officeDocument/2006/relationships/slideLayout" Target="../slideLayouts/slideLayout58.xml"/><Relationship Id="rId31" Type="http://schemas.openxmlformats.org/officeDocument/2006/relationships/slideLayout" Target="../slideLayouts/slideLayout70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53.xml"/><Relationship Id="rId22" Type="http://schemas.openxmlformats.org/officeDocument/2006/relationships/slideLayout" Target="../slideLayouts/slideLayout61.xml"/><Relationship Id="rId27" Type="http://schemas.openxmlformats.org/officeDocument/2006/relationships/slideLayout" Target="../slideLayouts/slideLayout66.xml"/><Relationship Id="rId30" Type="http://schemas.openxmlformats.org/officeDocument/2006/relationships/slideLayout" Target="../slideLayouts/slideLayout69.xml"/><Relationship Id="rId35" Type="http://schemas.openxmlformats.org/officeDocument/2006/relationships/slideLayout" Target="../slideLayouts/slideLayout74.xml"/><Relationship Id="rId8" Type="http://schemas.openxmlformats.org/officeDocument/2006/relationships/slideLayout" Target="../slideLayouts/slideLayout47.xml"/><Relationship Id="rId3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88.xml"/><Relationship Id="rId18" Type="http://schemas.openxmlformats.org/officeDocument/2006/relationships/slideLayout" Target="../slideLayouts/slideLayout93.xml"/><Relationship Id="rId26" Type="http://schemas.openxmlformats.org/officeDocument/2006/relationships/slideLayout" Target="../slideLayouts/slideLayout101.xml"/><Relationship Id="rId39" Type="http://schemas.openxmlformats.org/officeDocument/2006/relationships/slideLayout" Target="../slideLayouts/slideLayout114.xml"/><Relationship Id="rId21" Type="http://schemas.openxmlformats.org/officeDocument/2006/relationships/slideLayout" Target="../slideLayouts/slideLayout96.xml"/><Relationship Id="rId34" Type="http://schemas.openxmlformats.org/officeDocument/2006/relationships/slideLayout" Target="../slideLayouts/slideLayout109.xml"/><Relationship Id="rId42" Type="http://schemas.openxmlformats.org/officeDocument/2006/relationships/slideLayout" Target="../slideLayouts/slideLayout117.xml"/><Relationship Id="rId47" Type="http://schemas.openxmlformats.org/officeDocument/2006/relationships/image" Target="../media/image3.png"/><Relationship Id="rId7" Type="http://schemas.openxmlformats.org/officeDocument/2006/relationships/slideLayout" Target="../slideLayouts/slideLayout82.xml"/><Relationship Id="rId2" Type="http://schemas.openxmlformats.org/officeDocument/2006/relationships/slideLayout" Target="../slideLayouts/slideLayout77.xml"/><Relationship Id="rId16" Type="http://schemas.openxmlformats.org/officeDocument/2006/relationships/slideLayout" Target="../slideLayouts/slideLayout91.xml"/><Relationship Id="rId29" Type="http://schemas.openxmlformats.org/officeDocument/2006/relationships/slideLayout" Target="../slideLayouts/slideLayout104.xml"/><Relationship Id="rId1" Type="http://schemas.openxmlformats.org/officeDocument/2006/relationships/slideLayout" Target="../slideLayouts/slideLayout76.xml"/><Relationship Id="rId6" Type="http://schemas.openxmlformats.org/officeDocument/2006/relationships/slideLayout" Target="../slideLayouts/slideLayout81.xml"/><Relationship Id="rId11" Type="http://schemas.openxmlformats.org/officeDocument/2006/relationships/slideLayout" Target="../slideLayouts/slideLayout86.xml"/><Relationship Id="rId24" Type="http://schemas.openxmlformats.org/officeDocument/2006/relationships/slideLayout" Target="../slideLayouts/slideLayout99.xml"/><Relationship Id="rId32" Type="http://schemas.openxmlformats.org/officeDocument/2006/relationships/slideLayout" Target="../slideLayouts/slideLayout107.xml"/><Relationship Id="rId37" Type="http://schemas.openxmlformats.org/officeDocument/2006/relationships/slideLayout" Target="../slideLayouts/slideLayout112.xml"/><Relationship Id="rId40" Type="http://schemas.openxmlformats.org/officeDocument/2006/relationships/slideLayout" Target="../slideLayouts/slideLayout115.xml"/><Relationship Id="rId45" Type="http://schemas.openxmlformats.org/officeDocument/2006/relationships/slideLayout" Target="../slideLayouts/slideLayout120.xml"/><Relationship Id="rId5" Type="http://schemas.openxmlformats.org/officeDocument/2006/relationships/slideLayout" Target="../slideLayouts/slideLayout80.xml"/><Relationship Id="rId15" Type="http://schemas.openxmlformats.org/officeDocument/2006/relationships/slideLayout" Target="../slideLayouts/slideLayout90.xml"/><Relationship Id="rId23" Type="http://schemas.openxmlformats.org/officeDocument/2006/relationships/slideLayout" Target="../slideLayouts/slideLayout98.xml"/><Relationship Id="rId28" Type="http://schemas.openxmlformats.org/officeDocument/2006/relationships/slideLayout" Target="../slideLayouts/slideLayout103.xml"/><Relationship Id="rId36" Type="http://schemas.openxmlformats.org/officeDocument/2006/relationships/slideLayout" Target="../slideLayouts/slideLayout111.xml"/><Relationship Id="rId10" Type="http://schemas.openxmlformats.org/officeDocument/2006/relationships/slideLayout" Target="../slideLayouts/slideLayout85.xml"/><Relationship Id="rId19" Type="http://schemas.openxmlformats.org/officeDocument/2006/relationships/slideLayout" Target="../slideLayouts/slideLayout94.xml"/><Relationship Id="rId31" Type="http://schemas.openxmlformats.org/officeDocument/2006/relationships/slideLayout" Target="../slideLayouts/slideLayout106.xml"/><Relationship Id="rId44" Type="http://schemas.openxmlformats.org/officeDocument/2006/relationships/slideLayout" Target="../slideLayouts/slideLayout119.xml"/><Relationship Id="rId4" Type="http://schemas.openxmlformats.org/officeDocument/2006/relationships/slideLayout" Target="../slideLayouts/slideLayout79.xml"/><Relationship Id="rId9" Type="http://schemas.openxmlformats.org/officeDocument/2006/relationships/slideLayout" Target="../slideLayouts/slideLayout84.xml"/><Relationship Id="rId14" Type="http://schemas.openxmlformats.org/officeDocument/2006/relationships/slideLayout" Target="../slideLayouts/slideLayout89.xml"/><Relationship Id="rId22" Type="http://schemas.openxmlformats.org/officeDocument/2006/relationships/slideLayout" Target="../slideLayouts/slideLayout97.xml"/><Relationship Id="rId27" Type="http://schemas.openxmlformats.org/officeDocument/2006/relationships/slideLayout" Target="../slideLayouts/slideLayout102.xml"/><Relationship Id="rId30" Type="http://schemas.openxmlformats.org/officeDocument/2006/relationships/slideLayout" Target="../slideLayouts/slideLayout105.xml"/><Relationship Id="rId35" Type="http://schemas.openxmlformats.org/officeDocument/2006/relationships/slideLayout" Target="../slideLayouts/slideLayout110.xml"/><Relationship Id="rId43" Type="http://schemas.openxmlformats.org/officeDocument/2006/relationships/slideLayout" Target="../slideLayouts/slideLayout118.xml"/><Relationship Id="rId8" Type="http://schemas.openxmlformats.org/officeDocument/2006/relationships/slideLayout" Target="../slideLayouts/slideLayout83.xml"/><Relationship Id="rId3" Type="http://schemas.openxmlformats.org/officeDocument/2006/relationships/slideLayout" Target="../slideLayouts/slideLayout78.xml"/><Relationship Id="rId12" Type="http://schemas.openxmlformats.org/officeDocument/2006/relationships/slideLayout" Target="../slideLayouts/slideLayout87.xml"/><Relationship Id="rId17" Type="http://schemas.openxmlformats.org/officeDocument/2006/relationships/slideLayout" Target="../slideLayouts/slideLayout92.xml"/><Relationship Id="rId25" Type="http://schemas.openxmlformats.org/officeDocument/2006/relationships/slideLayout" Target="../slideLayouts/slideLayout100.xml"/><Relationship Id="rId33" Type="http://schemas.openxmlformats.org/officeDocument/2006/relationships/slideLayout" Target="../slideLayouts/slideLayout108.xml"/><Relationship Id="rId38" Type="http://schemas.openxmlformats.org/officeDocument/2006/relationships/slideLayout" Target="../slideLayouts/slideLayout113.xml"/><Relationship Id="rId46" Type="http://schemas.openxmlformats.org/officeDocument/2006/relationships/theme" Target="../theme/theme5.xml"/><Relationship Id="rId20" Type="http://schemas.openxmlformats.org/officeDocument/2006/relationships/slideLayout" Target="../slideLayouts/slideLayout95.xml"/><Relationship Id="rId41" Type="http://schemas.openxmlformats.org/officeDocument/2006/relationships/slideLayout" Target="../slideLayouts/slideLayout116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8.xml"/><Relationship Id="rId13" Type="http://schemas.openxmlformats.org/officeDocument/2006/relationships/slideLayout" Target="../slideLayouts/slideLayout133.xml"/><Relationship Id="rId18" Type="http://schemas.openxmlformats.org/officeDocument/2006/relationships/slideLayout" Target="../slideLayouts/slideLayout138.xml"/><Relationship Id="rId26" Type="http://schemas.openxmlformats.org/officeDocument/2006/relationships/slideLayout" Target="../slideLayouts/slideLayout146.xml"/><Relationship Id="rId3" Type="http://schemas.openxmlformats.org/officeDocument/2006/relationships/slideLayout" Target="../slideLayouts/slideLayout123.xml"/><Relationship Id="rId21" Type="http://schemas.openxmlformats.org/officeDocument/2006/relationships/slideLayout" Target="../slideLayouts/slideLayout141.xml"/><Relationship Id="rId7" Type="http://schemas.openxmlformats.org/officeDocument/2006/relationships/slideLayout" Target="../slideLayouts/slideLayout127.xml"/><Relationship Id="rId12" Type="http://schemas.openxmlformats.org/officeDocument/2006/relationships/slideLayout" Target="../slideLayouts/slideLayout132.xml"/><Relationship Id="rId17" Type="http://schemas.openxmlformats.org/officeDocument/2006/relationships/slideLayout" Target="../slideLayouts/slideLayout137.xml"/><Relationship Id="rId25" Type="http://schemas.openxmlformats.org/officeDocument/2006/relationships/slideLayout" Target="../slideLayouts/slideLayout145.xml"/><Relationship Id="rId2" Type="http://schemas.openxmlformats.org/officeDocument/2006/relationships/slideLayout" Target="../slideLayouts/slideLayout122.xml"/><Relationship Id="rId16" Type="http://schemas.openxmlformats.org/officeDocument/2006/relationships/slideLayout" Target="../slideLayouts/slideLayout136.xml"/><Relationship Id="rId20" Type="http://schemas.openxmlformats.org/officeDocument/2006/relationships/slideLayout" Target="../slideLayouts/slideLayout140.xml"/><Relationship Id="rId1" Type="http://schemas.openxmlformats.org/officeDocument/2006/relationships/slideLayout" Target="../slideLayouts/slideLayout121.xml"/><Relationship Id="rId6" Type="http://schemas.openxmlformats.org/officeDocument/2006/relationships/slideLayout" Target="../slideLayouts/slideLayout126.xml"/><Relationship Id="rId11" Type="http://schemas.openxmlformats.org/officeDocument/2006/relationships/slideLayout" Target="../slideLayouts/slideLayout131.xml"/><Relationship Id="rId24" Type="http://schemas.openxmlformats.org/officeDocument/2006/relationships/slideLayout" Target="../slideLayouts/slideLayout144.xml"/><Relationship Id="rId5" Type="http://schemas.openxmlformats.org/officeDocument/2006/relationships/slideLayout" Target="../slideLayouts/slideLayout125.xml"/><Relationship Id="rId15" Type="http://schemas.openxmlformats.org/officeDocument/2006/relationships/slideLayout" Target="../slideLayouts/slideLayout135.xml"/><Relationship Id="rId23" Type="http://schemas.openxmlformats.org/officeDocument/2006/relationships/slideLayout" Target="../slideLayouts/slideLayout143.xml"/><Relationship Id="rId28" Type="http://schemas.openxmlformats.org/officeDocument/2006/relationships/theme" Target="../theme/theme6.xml"/><Relationship Id="rId10" Type="http://schemas.openxmlformats.org/officeDocument/2006/relationships/slideLayout" Target="../slideLayouts/slideLayout130.xml"/><Relationship Id="rId19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24.xml"/><Relationship Id="rId9" Type="http://schemas.openxmlformats.org/officeDocument/2006/relationships/slideLayout" Target="../slideLayouts/slideLayout129.xml"/><Relationship Id="rId14" Type="http://schemas.openxmlformats.org/officeDocument/2006/relationships/slideLayout" Target="../slideLayouts/slideLayout134.xml"/><Relationship Id="rId22" Type="http://schemas.openxmlformats.org/officeDocument/2006/relationships/slideLayout" Target="../slideLayouts/slideLayout142.xml"/><Relationship Id="rId27" Type="http://schemas.openxmlformats.org/officeDocument/2006/relationships/slideLayout" Target="../slideLayouts/slideLayout147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5.xml"/><Relationship Id="rId13" Type="http://schemas.openxmlformats.org/officeDocument/2006/relationships/slideLayout" Target="../slideLayouts/slideLayout160.xml"/><Relationship Id="rId3" Type="http://schemas.openxmlformats.org/officeDocument/2006/relationships/slideLayout" Target="../slideLayouts/slideLayout150.xml"/><Relationship Id="rId7" Type="http://schemas.openxmlformats.org/officeDocument/2006/relationships/slideLayout" Target="../slideLayouts/slideLayout154.xml"/><Relationship Id="rId12" Type="http://schemas.openxmlformats.org/officeDocument/2006/relationships/slideLayout" Target="../slideLayouts/slideLayout159.xml"/><Relationship Id="rId2" Type="http://schemas.openxmlformats.org/officeDocument/2006/relationships/slideLayout" Target="../slideLayouts/slideLayout149.xml"/><Relationship Id="rId1" Type="http://schemas.openxmlformats.org/officeDocument/2006/relationships/slideLayout" Target="../slideLayouts/slideLayout148.xml"/><Relationship Id="rId6" Type="http://schemas.openxmlformats.org/officeDocument/2006/relationships/slideLayout" Target="../slideLayouts/slideLayout153.xml"/><Relationship Id="rId11" Type="http://schemas.openxmlformats.org/officeDocument/2006/relationships/slideLayout" Target="../slideLayouts/slideLayout158.xml"/><Relationship Id="rId5" Type="http://schemas.openxmlformats.org/officeDocument/2006/relationships/slideLayout" Target="../slideLayouts/slideLayout152.xml"/><Relationship Id="rId10" Type="http://schemas.openxmlformats.org/officeDocument/2006/relationships/slideLayout" Target="../slideLayouts/slideLayout157.xml"/><Relationship Id="rId4" Type="http://schemas.openxmlformats.org/officeDocument/2006/relationships/slideLayout" Target="../slideLayouts/slideLayout151.xml"/><Relationship Id="rId9" Type="http://schemas.openxmlformats.org/officeDocument/2006/relationships/slideLayout" Target="../slideLayouts/slideLayout156.xml"/><Relationship Id="rId14" Type="http://schemas.openxmlformats.org/officeDocument/2006/relationships/theme" Target="../theme/theme7.xml"/></Relationships>
</file>

<file path=ppt/slideMasters/_rels/slideMaster8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186.xml"/><Relationship Id="rId21" Type="http://schemas.openxmlformats.org/officeDocument/2006/relationships/slideLayout" Target="../slideLayouts/slideLayout181.xml"/><Relationship Id="rId34" Type="http://schemas.openxmlformats.org/officeDocument/2006/relationships/slideLayout" Target="../slideLayouts/slideLayout194.xml"/><Relationship Id="rId42" Type="http://schemas.openxmlformats.org/officeDocument/2006/relationships/slideLayout" Target="../slideLayouts/slideLayout202.xml"/><Relationship Id="rId47" Type="http://schemas.openxmlformats.org/officeDocument/2006/relationships/slideLayout" Target="../slideLayouts/slideLayout207.xml"/><Relationship Id="rId50" Type="http://schemas.openxmlformats.org/officeDocument/2006/relationships/slideLayout" Target="../slideLayouts/slideLayout210.xml"/><Relationship Id="rId55" Type="http://schemas.openxmlformats.org/officeDocument/2006/relationships/slideLayout" Target="../slideLayouts/slideLayout215.xml"/><Relationship Id="rId63" Type="http://schemas.openxmlformats.org/officeDocument/2006/relationships/slideLayout" Target="../slideLayouts/slideLayout223.xml"/><Relationship Id="rId7" Type="http://schemas.openxmlformats.org/officeDocument/2006/relationships/slideLayout" Target="../slideLayouts/slideLayout167.xml"/><Relationship Id="rId2" Type="http://schemas.openxmlformats.org/officeDocument/2006/relationships/slideLayout" Target="../slideLayouts/slideLayout162.xml"/><Relationship Id="rId16" Type="http://schemas.openxmlformats.org/officeDocument/2006/relationships/slideLayout" Target="../slideLayouts/slideLayout176.xml"/><Relationship Id="rId29" Type="http://schemas.openxmlformats.org/officeDocument/2006/relationships/slideLayout" Target="../slideLayouts/slideLayout189.xml"/><Relationship Id="rId11" Type="http://schemas.openxmlformats.org/officeDocument/2006/relationships/slideLayout" Target="../slideLayouts/slideLayout171.xml"/><Relationship Id="rId24" Type="http://schemas.openxmlformats.org/officeDocument/2006/relationships/slideLayout" Target="../slideLayouts/slideLayout184.xml"/><Relationship Id="rId32" Type="http://schemas.openxmlformats.org/officeDocument/2006/relationships/slideLayout" Target="../slideLayouts/slideLayout192.xml"/><Relationship Id="rId37" Type="http://schemas.openxmlformats.org/officeDocument/2006/relationships/slideLayout" Target="../slideLayouts/slideLayout197.xml"/><Relationship Id="rId40" Type="http://schemas.openxmlformats.org/officeDocument/2006/relationships/slideLayout" Target="../slideLayouts/slideLayout200.xml"/><Relationship Id="rId45" Type="http://schemas.openxmlformats.org/officeDocument/2006/relationships/slideLayout" Target="../slideLayouts/slideLayout205.xml"/><Relationship Id="rId53" Type="http://schemas.openxmlformats.org/officeDocument/2006/relationships/slideLayout" Target="../slideLayouts/slideLayout213.xml"/><Relationship Id="rId58" Type="http://schemas.openxmlformats.org/officeDocument/2006/relationships/slideLayout" Target="../slideLayouts/slideLayout218.xml"/><Relationship Id="rId66" Type="http://schemas.openxmlformats.org/officeDocument/2006/relationships/theme" Target="../theme/theme8.xml"/><Relationship Id="rId5" Type="http://schemas.openxmlformats.org/officeDocument/2006/relationships/slideLayout" Target="../slideLayouts/slideLayout165.xml"/><Relationship Id="rId61" Type="http://schemas.openxmlformats.org/officeDocument/2006/relationships/slideLayout" Target="../slideLayouts/slideLayout221.xml"/><Relationship Id="rId19" Type="http://schemas.openxmlformats.org/officeDocument/2006/relationships/slideLayout" Target="../slideLayouts/slideLayout179.xml"/><Relationship Id="rId14" Type="http://schemas.openxmlformats.org/officeDocument/2006/relationships/slideLayout" Target="../slideLayouts/slideLayout174.xml"/><Relationship Id="rId22" Type="http://schemas.openxmlformats.org/officeDocument/2006/relationships/slideLayout" Target="../slideLayouts/slideLayout182.xml"/><Relationship Id="rId27" Type="http://schemas.openxmlformats.org/officeDocument/2006/relationships/slideLayout" Target="../slideLayouts/slideLayout187.xml"/><Relationship Id="rId30" Type="http://schemas.openxmlformats.org/officeDocument/2006/relationships/slideLayout" Target="../slideLayouts/slideLayout190.xml"/><Relationship Id="rId35" Type="http://schemas.openxmlformats.org/officeDocument/2006/relationships/slideLayout" Target="../slideLayouts/slideLayout195.xml"/><Relationship Id="rId43" Type="http://schemas.openxmlformats.org/officeDocument/2006/relationships/slideLayout" Target="../slideLayouts/slideLayout203.xml"/><Relationship Id="rId48" Type="http://schemas.openxmlformats.org/officeDocument/2006/relationships/slideLayout" Target="../slideLayouts/slideLayout208.xml"/><Relationship Id="rId56" Type="http://schemas.openxmlformats.org/officeDocument/2006/relationships/slideLayout" Target="../slideLayouts/slideLayout216.xml"/><Relationship Id="rId64" Type="http://schemas.openxmlformats.org/officeDocument/2006/relationships/slideLayout" Target="../slideLayouts/slideLayout224.xml"/><Relationship Id="rId8" Type="http://schemas.openxmlformats.org/officeDocument/2006/relationships/slideLayout" Target="../slideLayouts/slideLayout168.xml"/><Relationship Id="rId51" Type="http://schemas.openxmlformats.org/officeDocument/2006/relationships/slideLayout" Target="../slideLayouts/slideLayout211.xml"/><Relationship Id="rId3" Type="http://schemas.openxmlformats.org/officeDocument/2006/relationships/slideLayout" Target="../slideLayouts/slideLayout163.xml"/><Relationship Id="rId12" Type="http://schemas.openxmlformats.org/officeDocument/2006/relationships/slideLayout" Target="../slideLayouts/slideLayout172.xml"/><Relationship Id="rId17" Type="http://schemas.openxmlformats.org/officeDocument/2006/relationships/slideLayout" Target="../slideLayouts/slideLayout177.xml"/><Relationship Id="rId25" Type="http://schemas.openxmlformats.org/officeDocument/2006/relationships/slideLayout" Target="../slideLayouts/slideLayout185.xml"/><Relationship Id="rId33" Type="http://schemas.openxmlformats.org/officeDocument/2006/relationships/slideLayout" Target="../slideLayouts/slideLayout193.xml"/><Relationship Id="rId38" Type="http://schemas.openxmlformats.org/officeDocument/2006/relationships/slideLayout" Target="../slideLayouts/slideLayout198.xml"/><Relationship Id="rId46" Type="http://schemas.openxmlformats.org/officeDocument/2006/relationships/slideLayout" Target="../slideLayouts/slideLayout206.xml"/><Relationship Id="rId59" Type="http://schemas.openxmlformats.org/officeDocument/2006/relationships/slideLayout" Target="../slideLayouts/slideLayout219.xml"/><Relationship Id="rId67" Type="http://schemas.openxmlformats.org/officeDocument/2006/relationships/image" Target="../media/image3.png"/><Relationship Id="rId20" Type="http://schemas.openxmlformats.org/officeDocument/2006/relationships/slideLayout" Target="../slideLayouts/slideLayout180.xml"/><Relationship Id="rId41" Type="http://schemas.openxmlformats.org/officeDocument/2006/relationships/slideLayout" Target="../slideLayouts/slideLayout201.xml"/><Relationship Id="rId54" Type="http://schemas.openxmlformats.org/officeDocument/2006/relationships/slideLayout" Target="../slideLayouts/slideLayout214.xml"/><Relationship Id="rId62" Type="http://schemas.openxmlformats.org/officeDocument/2006/relationships/slideLayout" Target="../slideLayouts/slideLayout222.xml"/><Relationship Id="rId1" Type="http://schemas.openxmlformats.org/officeDocument/2006/relationships/slideLayout" Target="../slideLayouts/slideLayout161.xml"/><Relationship Id="rId6" Type="http://schemas.openxmlformats.org/officeDocument/2006/relationships/slideLayout" Target="../slideLayouts/slideLayout166.xml"/><Relationship Id="rId15" Type="http://schemas.openxmlformats.org/officeDocument/2006/relationships/slideLayout" Target="../slideLayouts/slideLayout175.xml"/><Relationship Id="rId23" Type="http://schemas.openxmlformats.org/officeDocument/2006/relationships/slideLayout" Target="../slideLayouts/slideLayout183.xml"/><Relationship Id="rId28" Type="http://schemas.openxmlformats.org/officeDocument/2006/relationships/slideLayout" Target="../slideLayouts/slideLayout188.xml"/><Relationship Id="rId36" Type="http://schemas.openxmlformats.org/officeDocument/2006/relationships/slideLayout" Target="../slideLayouts/slideLayout196.xml"/><Relationship Id="rId49" Type="http://schemas.openxmlformats.org/officeDocument/2006/relationships/slideLayout" Target="../slideLayouts/slideLayout209.xml"/><Relationship Id="rId57" Type="http://schemas.openxmlformats.org/officeDocument/2006/relationships/slideLayout" Target="../slideLayouts/slideLayout217.xml"/><Relationship Id="rId10" Type="http://schemas.openxmlformats.org/officeDocument/2006/relationships/slideLayout" Target="../slideLayouts/slideLayout170.xml"/><Relationship Id="rId31" Type="http://schemas.openxmlformats.org/officeDocument/2006/relationships/slideLayout" Target="../slideLayouts/slideLayout191.xml"/><Relationship Id="rId44" Type="http://schemas.openxmlformats.org/officeDocument/2006/relationships/slideLayout" Target="../slideLayouts/slideLayout204.xml"/><Relationship Id="rId52" Type="http://schemas.openxmlformats.org/officeDocument/2006/relationships/slideLayout" Target="../slideLayouts/slideLayout212.xml"/><Relationship Id="rId60" Type="http://schemas.openxmlformats.org/officeDocument/2006/relationships/slideLayout" Target="../slideLayouts/slideLayout220.xml"/><Relationship Id="rId65" Type="http://schemas.openxmlformats.org/officeDocument/2006/relationships/slideLayout" Target="../slideLayouts/slideLayout225.xml"/><Relationship Id="rId4" Type="http://schemas.openxmlformats.org/officeDocument/2006/relationships/slideLayout" Target="../slideLayouts/slideLayout164.xml"/><Relationship Id="rId9" Type="http://schemas.openxmlformats.org/officeDocument/2006/relationships/slideLayout" Target="../slideLayouts/slideLayout169.xml"/><Relationship Id="rId13" Type="http://schemas.openxmlformats.org/officeDocument/2006/relationships/slideLayout" Target="../slideLayouts/slideLayout173.xml"/><Relationship Id="rId18" Type="http://schemas.openxmlformats.org/officeDocument/2006/relationships/slideLayout" Target="../slideLayouts/slideLayout178.xml"/><Relationship Id="rId39" Type="http://schemas.openxmlformats.org/officeDocument/2006/relationships/slideLayout" Target="../slideLayouts/slideLayout199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3.xml"/><Relationship Id="rId13" Type="http://schemas.openxmlformats.org/officeDocument/2006/relationships/slideLayout" Target="../slideLayouts/slideLayout238.xml"/><Relationship Id="rId3" Type="http://schemas.openxmlformats.org/officeDocument/2006/relationships/slideLayout" Target="../slideLayouts/slideLayout228.xml"/><Relationship Id="rId7" Type="http://schemas.openxmlformats.org/officeDocument/2006/relationships/slideLayout" Target="../slideLayouts/slideLayout232.xml"/><Relationship Id="rId12" Type="http://schemas.openxmlformats.org/officeDocument/2006/relationships/slideLayout" Target="../slideLayouts/slideLayout237.xml"/><Relationship Id="rId2" Type="http://schemas.openxmlformats.org/officeDocument/2006/relationships/slideLayout" Target="../slideLayouts/slideLayout227.xml"/><Relationship Id="rId1" Type="http://schemas.openxmlformats.org/officeDocument/2006/relationships/slideLayout" Target="../slideLayouts/slideLayout226.xml"/><Relationship Id="rId6" Type="http://schemas.openxmlformats.org/officeDocument/2006/relationships/slideLayout" Target="../slideLayouts/slideLayout231.xml"/><Relationship Id="rId11" Type="http://schemas.openxmlformats.org/officeDocument/2006/relationships/slideLayout" Target="../slideLayouts/slideLayout236.xml"/><Relationship Id="rId5" Type="http://schemas.openxmlformats.org/officeDocument/2006/relationships/slideLayout" Target="../slideLayouts/slideLayout230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235.xml"/><Relationship Id="rId4" Type="http://schemas.openxmlformats.org/officeDocument/2006/relationships/slideLayout" Target="../slideLayouts/slideLayout229.xml"/><Relationship Id="rId9" Type="http://schemas.openxmlformats.org/officeDocument/2006/relationships/slideLayout" Target="../slideLayouts/slideLayout234.xml"/><Relationship Id="rId14" Type="http://schemas.openxmlformats.org/officeDocument/2006/relationships/theme" Target="../theme/theme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9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9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9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13" name="Google Shape;13;p9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14" name="Google Shape;14;p9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1" name="Google Shape;2601;p12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02" name="Google Shape;2602;p126"/>
          <p:cNvSpPr txBox="1"/>
          <p:nvPr/>
        </p:nvSpPr>
        <p:spPr>
          <a:xfrm>
            <a:off x="3276600" y="6596390"/>
            <a:ext cx="5867400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141"/>
              </a:buClr>
              <a:buSzPts val="1100"/>
              <a:buFont typeface="Arial"/>
              <a:buNone/>
            </a:pPr>
            <a:r>
              <a:rPr lang="en-US" sz="1100" b="1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lang="en-US" sz="1100" b="0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Pilani, Pilani Campus</a:t>
            </a:r>
            <a:endParaRPr sz="1100" b="0" i="0" u="none" strike="noStrike" cap="none">
              <a:solidFill>
                <a:srgbClr val="10114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03" name="Google Shape;2603;p126" descr="Picture 7.png"/>
          <p:cNvPicPr preferRelativeResize="0"/>
          <p:nvPr/>
        </p:nvPicPr>
        <p:blipFill rotWithShape="1">
          <a:blip r:embed="rId68">
            <a:alphaModFix/>
          </a:blip>
          <a:srcRect l="1923" b="5335"/>
          <a:stretch/>
        </p:blipFill>
        <p:spPr>
          <a:xfrm>
            <a:off x="6629400" y="-1"/>
            <a:ext cx="2193193" cy="69269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04" name="Google Shape;2604;p126"/>
          <p:cNvGrpSpPr/>
          <p:nvPr/>
        </p:nvGrpSpPr>
        <p:grpSpPr>
          <a:xfrm>
            <a:off x="2133600" y="6553200"/>
            <a:ext cx="7010400" cy="45719"/>
            <a:chOff x="1905000" y="6553200"/>
            <a:chExt cx="7010400" cy="45719"/>
          </a:xfrm>
        </p:grpSpPr>
        <p:sp>
          <p:nvSpPr>
            <p:cNvPr id="2605" name="Google Shape;2605;p126"/>
            <p:cNvSpPr/>
            <p:nvPr/>
          </p:nvSpPr>
          <p:spPr>
            <a:xfrm>
              <a:off x="4267200" y="6553200"/>
              <a:ext cx="2328591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6" name="Google Shape;2606;p126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7" name="Google Shape;2607;p126"/>
            <p:cNvSpPr/>
            <p:nvPr/>
          </p:nvSpPr>
          <p:spPr>
            <a:xfrm>
              <a:off x="6586809" y="6553200"/>
              <a:ext cx="232859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608" name="Google Shape;2608;p126"/>
          <p:cNvGrpSpPr/>
          <p:nvPr/>
        </p:nvGrpSpPr>
        <p:grpSpPr>
          <a:xfrm>
            <a:off x="0" y="1295400"/>
            <a:ext cx="7010400" cy="45719"/>
            <a:chOff x="1905000" y="6553200"/>
            <a:chExt cx="7010400" cy="45719"/>
          </a:xfrm>
        </p:grpSpPr>
        <p:sp>
          <p:nvSpPr>
            <p:cNvPr id="2609" name="Google Shape;2609;p126"/>
            <p:cNvSpPr/>
            <p:nvPr/>
          </p:nvSpPr>
          <p:spPr>
            <a:xfrm>
              <a:off x="4267200" y="6553200"/>
              <a:ext cx="2328591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0" name="Google Shape;2610;p126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1" name="Google Shape;2611;p126"/>
            <p:cNvSpPr/>
            <p:nvPr/>
          </p:nvSpPr>
          <p:spPr>
            <a:xfrm>
              <a:off x="6586809" y="6553200"/>
              <a:ext cx="232859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 bg1="lt1" tx1="dk1" bg2="dk2" tx2="lt2" accent1="accent1" accent2="accent2" accent3="accent3" accent4="accent4" accent5="accent5" accent6="accent6" hlink="hlink" folHlink="folHlink"/>
  <p:sldLayoutIdLst>
    <p:sldLayoutId id="2147483945" r:id="rId1"/>
    <p:sldLayoutId id="2147483946" r:id="rId2"/>
    <p:sldLayoutId id="2147483947" r:id="rId3"/>
    <p:sldLayoutId id="2147483948" r:id="rId4"/>
    <p:sldLayoutId id="2147483949" r:id="rId5"/>
    <p:sldLayoutId id="2147483950" r:id="rId6"/>
    <p:sldLayoutId id="2147483951" r:id="rId7"/>
    <p:sldLayoutId id="2147483952" r:id="rId8"/>
    <p:sldLayoutId id="2147483953" r:id="rId9"/>
    <p:sldLayoutId id="2147483954" r:id="rId10"/>
    <p:sldLayoutId id="2147483955" r:id="rId11"/>
    <p:sldLayoutId id="2147483956" r:id="rId12"/>
    <p:sldLayoutId id="2147483957" r:id="rId13"/>
    <p:sldLayoutId id="2147483958" r:id="rId14"/>
    <p:sldLayoutId id="2147483959" r:id="rId15"/>
    <p:sldLayoutId id="2147483960" r:id="rId16"/>
    <p:sldLayoutId id="2147483961" r:id="rId17"/>
    <p:sldLayoutId id="2147483962" r:id="rId18"/>
    <p:sldLayoutId id="2147483963" r:id="rId19"/>
    <p:sldLayoutId id="2147483964" r:id="rId20"/>
    <p:sldLayoutId id="2147483965" r:id="rId21"/>
    <p:sldLayoutId id="2147483966" r:id="rId22"/>
    <p:sldLayoutId id="2147483967" r:id="rId23"/>
    <p:sldLayoutId id="2147483968" r:id="rId24"/>
    <p:sldLayoutId id="2147483969" r:id="rId25"/>
    <p:sldLayoutId id="2147483970" r:id="rId26"/>
    <p:sldLayoutId id="2147483971" r:id="rId27"/>
    <p:sldLayoutId id="2147483972" r:id="rId28"/>
    <p:sldLayoutId id="2147483973" r:id="rId29"/>
    <p:sldLayoutId id="2147483974" r:id="rId30"/>
    <p:sldLayoutId id="2147483975" r:id="rId31"/>
    <p:sldLayoutId id="2147483976" r:id="rId32"/>
    <p:sldLayoutId id="2147483977" r:id="rId33"/>
    <p:sldLayoutId id="2147483978" r:id="rId34"/>
    <p:sldLayoutId id="2147483979" r:id="rId35"/>
    <p:sldLayoutId id="2147483980" r:id="rId36"/>
    <p:sldLayoutId id="2147483981" r:id="rId37"/>
    <p:sldLayoutId id="2147483982" r:id="rId38"/>
    <p:sldLayoutId id="2147483983" r:id="rId39"/>
    <p:sldLayoutId id="2147483984" r:id="rId40"/>
    <p:sldLayoutId id="2147483985" r:id="rId41"/>
    <p:sldLayoutId id="2147483986" r:id="rId42"/>
    <p:sldLayoutId id="2147483987" r:id="rId43"/>
    <p:sldLayoutId id="2147483988" r:id="rId44"/>
    <p:sldLayoutId id="2147483989" r:id="rId45"/>
    <p:sldLayoutId id="2147483990" r:id="rId46"/>
    <p:sldLayoutId id="2147483991" r:id="rId47"/>
    <p:sldLayoutId id="2147483992" r:id="rId48"/>
    <p:sldLayoutId id="2147483993" r:id="rId49"/>
    <p:sldLayoutId id="2147483994" r:id="rId50"/>
    <p:sldLayoutId id="2147483995" r:id="rId51"/>
    <p:sldLayoutId id="2147483996" r:id="rId52"/>
    <p:sldLayoutId id="2147483997" r:id="rId53"/>
    <p:sldLayoutId id="2147483998" r:id="rId54"/>
    <p:sldLayoutId id="2147483999" r:id="rId55"/>
    <p:sldLayoutId id="2147484000" r:id="rId56"/>
    <p:sldLayoutId id="2147484001" r:id="rId57"/>
    <p:sldLayoutId id="2147484002" r:id="rId58"/>
    <p:sldLayoutId id="2147484003" r:id="rId59"/>
    <p:sldLayoutId id="2147484004" r:id="rId60"/>
    <p:sldLayoutId id="2147484005" r:id="rId61"/>
    <p:sldLayoutId id="2147484006" r:id="rId62"/>
    <p:sldLayoutId id="2147484007" r:id="rId63"/>
    <p:sldLayoutId id="2147484008" r:id="rId64"/>
    <p:sldLayoutId id="2147484009" r:id="rId65"/>
    <p:sldLayoutId id="2147484010" r:id="rId6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9" name="Google Shape;3079;p129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080" name="Google Shape;3080;p129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141"/>
              </a:buClr>
              <a:buSzPts val="1100"/>
              <a:buFont typeface="Arial"/>
              <a:buNone/>
            </a:pPr>
            <a:r>
              <a:rPr lang="en-US" sz="1100" b="1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lang="en-US" sz="1100" b="0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Pilani, Pilani Campus</a:t>
            </a:r>
            <a:endParaRPr/>
          </a:p>
        </p:txBody>
      </p:sp>
      <p:pic>
        <p:nvPicPr>
          <p:cNvPr id="3081" name="Google Shape;3081;p129" descr="Picture 7.png"/>
          <p:cNvPicPr preferRelativeResize="0"/>
          <p:nvPr/>
        </p:nvPicPr>
        <p:blipFill rotWithShape="1">
          <a:blip r:embed="rId16">
            <a:alphaModFix/>
          </a:blip>
          <a:srcRect l="1923" b="5335"/>
          <a:stretch/>
        </p:blipFill>
        <p:spPr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82" name="Google Shape;3082;p129"/>
          <p:cNvGrpSpPr/>
          <p:nvPr/>
        </p:nvGrpSpPr>
        <p:grpSpPr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3083" name="Google Shape;3083;p129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4" name="Google Shape;3084;p129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5" name="Google Shape;3085;p129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086" name="Google Shape;3086;p129"/>
          <p:cNvGrpSpPr/>
          <p:nvPr/>
        </p:nvGrpSpPr>
        <p:grpSpPr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3087" name="Google Shape;3087;p129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8" name="Google Shape;3088;p129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9" name="Google Shape;3089;p129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 bg1="lt1" tx1="dk1" bg2="dk2" tx2="lt2" accent1="accent1" accent2="accent2" accent3="accent3" accent4="accent4" accent5="accent5" accent6="accent6" hlink="hlink" folHlink="folHlink"/>
  <p:sldLayoutIdLst>
    <p:sldLayoutId id="2147484012" r:id="rId1"/>
    <p:sldLayoutId id="2147484013" r:id="rId2"/>
    <p:sldLayoutId id="2147484014" r:id="rId3"/>
    <p:sldLayoutId id="2147484015" r:id="rId4"/>
    <p:sldLayoutId id="2147484016" r:id="rId5"/>
    <p:sldLayoutId id="2147484017" r:id="rId6"/>
    <p:sldLayoutId id="2147484018" r:id="rId7"/>
    <p:sldLayoutId id="2147484019" r:id="rId8"/>
    <p:sldLayoutId id="2147484020" r:id="rId9"/>
    <p:sldLayoutId id="2147484021" r:id="rId10"/>
    <p:sldLayoutId id="2147484022" r:id="rId11"/>
    <p:sldLayoutId id="2147484023" r:id="rId12"/>
    <p:sldLayoutId id="2147484024" r:id="rId13"/>
    <p:sldLayoutId id="2147484025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9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4" name="Google Shape;194;p97"/>
          <p:cNvSpPr txBox="1"/>
          <p:nvPr/>
        </p:nvSpPr>
        <p:spPr>
          <a:xfrm>
            <a:off x="3276600" y="6596390"/>
            <a:ext cx="5867400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lang="en-US" sz="1100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Pilani, Pilani Campus</a:t>
            </a:r>
            <a:endParaRPr/>
          </a:p>
        </p:txBody>
      </p:sp>
      <p:pic>
        <p:nvPicPr>
          <p:cNvPr id="195" name="Google Shape;195;p97" descr="Picture 7.png"/>
          <p:cNvPicPr preferRelativeResize="0"/>
          <p:nvPr/>
        </p:nvPicPr>
        <p:blipFill rotWithShape="1">
          <a:blip r:embed="rId16">
            <a:alphaModFix/>
          </a:blip>
          <a:srcRect l="1923" b="5335"/>
          <a:stretch/>
        </p:blipFill>
        <p:spPr>
          <a:xfrm>
            <a:off x="6629400" y="-1"/>
            <a:ext cx="2193193" cy="69269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6" name="Google Shape;196;p97"/>
          <p:cNvGrpSpPr/>
          <p:nvPr/>
        </p:nvGrpSpPr>
        <p:grpSpPr>
          <a:xfrm>
            <a:off x="2133600" y="6553200"/>
            <a:ext cx="7010400" cy="45719"/>
            <a:chOff x="1905000" y="6553200"/>
            <a:chExt cx="7010400" cy="45719"/>
          </a:xfrm>
        </p:grpSpPr>
        <p:sp>
          <p:nvSpPr>
            <p:cNvPr id="197" name="Google Shape;197;p97"/>
            <p:cNvSpPr/>
            <p:nvPr/>
          </p:nvSpPr>
          <p:spPr>
            <a:xfrm>
              <a:off x="4267200" y="6553200"/>
              <a:ext cx="2328591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98" name="Google Shape;198;p97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99" name="Google Shape;199;p97"/>
            <p:cNvSpPr/>
            <p:nvPr/>
          </p:nvSpPr>
          <p:spPr>
            <a:xfrm>
              <a:off x="6586809" y="6553200"/>
              <a:ext cx="232859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200" name="Google Shape;200;p97"/>
          <p:cNvGrpSpPr/>
          <p:nvPr/>
        </p:nvGrpSpPr>
        <p:grpSpPr>
          <a:xfrm>
            <a:off x="0" y="1295400"/>
            <a:ext cx="7010400" cy="45719"/>
            <a:chOff x="1905000" y="6553200"/>
            <a:chExt cx="7010400" cy="45719"/>
          </a:xfrm>
        </p:grpSpPr>
        <p:sp>
          <p:nvSpPr>
            <p:cNvPr id="201" name="Google Shape;201;p97"/>
            <p:cNvSpPr/>
            <p:nvPr/>
          </p:nvSpPr>
          <p:spPr>
            <a:xfrm>
              <a:off x="4267200" y="6553200"/>
              <a:ext cx="2328591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202" name="Google Shape;202;p97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203" name="Google Shape;203;p97"/>
            <p:cNvSpPr/>
            <p:nvPr/>
          </p:nvSpPr>
          <p:spPr>
            <a:xfrm>
              <a:off x="6586809" y="6553200"/>
              <a:ext cx="232859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  <p:sldLayoutId id="2147483677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10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68" name="Google Shape;668;p105"/>
          <p:cNvSpPr txBox="1"/>
          <p:nvPr/>
        </p:nvSpPr>
        <p:spPr>
          <a:xfrm>
            <a:off x="3276600" y="6596390"/>
            <a:ext cx="5867400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141"/>
              </a:buClr>
              <a:buSzPts val="1100"/>
              <a:buFont typeface="Arial"/>
              <a:buNone/>
            </a:pPr>
            <a:r>
              <a:rPr lang="en-US" sz="1100" b="1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lang="en-US" sz="1100" b="0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Pilani, Pilani Campus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69" name="Google Shape;669;p105" descr="Picture 7.png"/>
          <p:cNvPicPr preferRelativeResize="0"/>
          <p:nvPr/>
        </p:nvPicPr>
        <p:blipFill rotWithShape="1">
          <a:blip r:embed="rId13">
            <a:alphaModFix/>
          </a:blip>
          <a:srcRect l="1923" b="5334"/>
          <a:stretch/>
        </p:blipFill>
        <p:spPr>
          <a:xfrm>
            <a:off x="6629400" y="-1"/>
            <a:ext cx="2193193" cy="69269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70" name="Google Shape;670;p105"/>
          <p:cNvGrpSpPr/>
          <p:nvPr/>
        </p:nvGrpSpPr>
        <p:grpSpPr>
          <a:xfrm>
            <a:off x="2133600" y="6553200"/>
            <a:ext cx="7010400" cy="45719"/>
            <a:chOff x="1905000" y="6553200"/>
            <a:chExt cx="7010400" cy="45719"/>
          </a:xfrm>
        </p:grpSpPr>
        <p:sp>
          <p:nvSpPr>
            <p:cNvPr id="671" name="Google Shape;671;p105"/>
            <p:cNvSpPr/>
            <p:nvPr/>
          </p:nvSpPr>
          <p:spPr>
            <a:xfrm>
              <a:off x="4267200" y="6553200"/>
              <a:ext cx="2328591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2" name="Google Shape;672;p10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3" name="Google Shape;673;p105"/>
            <p:cNvSpPr/>
            <p:nvPr/>
          </p:nvSpPr>
          <p:spPr>
            <a:xfrm>
              <a:off x="6586809" y="6553200"/>
              <a:ext cx="232859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74" name="Google Shape;674;p105"/>
          <p:cNvGrpSpPr/>
          <p:nvPr/>
        </p:nvGrpSpPr>
        <p:grpSpPr>
          <a:xfrm>
            <a:off x="0" y="1295400"/>
            <a:ext cx="7010400" cy="45719"/>
            <a:chOff x="1905000" y="6553200"/>
            <a:chExt cx="7010400" cy="45719"/>
          </a:xfrm>
        </p:grpSpPr>
        <p:sp>
          <p:nvSpPr>
            <p:cNvPr id="675" name="Google Shape;675;p105"/>
            <p:cNvSpPr/>
            <p:nvPr/>
          </p:nvSpPr>
          <p:spPr>
            <a:xfrm>
              <a:off x="4267200" y="6553200"/>
              <a:ext cx="2328591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6" name="Google Shape;676;p10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7" name="Google Shape;677;p105"/>
            <p:cNvSpPr/>
            <p:nvPr/>
          </p:nvSpPr>
          <p:spPr>
            <a:xfrm>
              <a:off x="6586809" y="6553200"/>
              <a:ext cx="232859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  <p:sldLayoutId id="2147483725" r:id="rId7"/>
    <p:sldLayoutId id="2147483726" r:id="rId8"/>
    <p:sldLayoutId id="2147483727" r:id="rId9"/>
    <p:sldLayoutId id="2147483728" r:id="rId10"/>
    <p:sldLayoutId id="214748372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p10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5" name="Google Shape;765;p10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  <p:sldLayoutId id="2147483744" r:id="rId12"/>
    <p:sldLayoutId id="2147483745" r:id="rId13"/>
    <p:sldLayoutId id="2147483746" r:id="rId14"/>
    <p:sldLayoutId id="2147483747" r:id="rId15"/>
    <p:sldLayoutId id="2147483748" r:id="rId16"/>
    <p:sldLayoutId id="2147483749" r:id="rId17"/>
    <p:sldLayoutId id="2147483750" r:id="rId18"/>
    <p:sldLayoutId id="2147483751" r:id="rId19"/>
    <p:sldLayoutId id="2147483752" r:id="rId20"/>
    <p:sldLayoutId id="2147483753" r:id="rId21"/>
    <p:sldLayoutId id="2147483754" r:id="rId22"/>
    <p:sldLayoutId id="2147483755" r:id="rId23"/>
    <p:sldLayoutId id="2147483756" r:id="rId24"/>
    <p:sldLayoutId id="2147483757" r:id="rId25"/>
    <p:sldLayoutId id="2147483758" r:id="rId26"/>
    <p:sldLayoutId id="2147483759" r:id="rId27"/>
    <p:sldLayoutId id="2147483760" r:id="rId28"/>
    <p:sldLayoutId id="2147483761" r:id="rId29"/>
    <p:sldLayoutId id="2147483762" r:id="rId30"/>
    <p:sldLayoutId id="2147483763" r:id="rId31"/>
    <p:sldLayoutId id="2147483764" r:id="rId32"/>
    <p:sldLayoutId id="2147483765" r:id="rId33"/>
    <p:sldLayoutId id="2147483766" r:id="rId34"/>
    <p:sldLayoutId id="2147483767" r:id="rId35"/>
    <p:sldLayoutId id="2147483768" r:id="rId3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" name="Google Shape;1229;p111"/>
          <p:cNvSpPr txBox="1"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61950" algn="l" rtl="0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–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30" name="Google Shape;1230;p111"/>
          <p:cNvSpPr txBox="1"/>
          <p:nvPr/>
        </p:nvSpPr>
        <p:spPr>
          <a:xfrm>
            <a:off x="3276600" y="6596391"/>
            <a:ext cx="5867400" cy="21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141"/>
              </a:buClr>
              <a:buSzPts val="825"/>
              <a:buFont typeface="Arial"/>
              <a:buNone/>
            </a:pPr>
            <a:r>
              <a:rPr lang="en-US" sz="825" b="1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lang="en-US" sz="825" b="0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Pilani, Pilani Campus</a:t>
            </a:r>
            <a:endParaRPr sz="825" b="0" i="0" u="none" strike="noStrike" cap="none">
              <a:solidFill>
                <a:srgbClr val="10114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31" name="Google Shape;1231;p111" descr="Picture 7.png"/>
          <p:cNvPicPr preferRelativeResize="0"/>
          <p:nvPr/>
        </p:nvPicPr>
        <p:blipFill rotWithShape="1">
          <a:blip r:embed="rId47">
            <a:alphaModFix/>
          </a:blip>
          <a:srcRect l="1923" b="5335"/>
          <a:stretch/>
        </p:blipFill>
        <p:spPr>
          <a:xfrm>
            <a:off x="6629401" y="-1"/>
            <a:ext cx="2193193" cy="69269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32" name="Google Shape;1232;p111"/>
          <p:cNvGrpSpPr/>
          <p:nvPr/>
        </p:nvGrpSpPr>
        <p:grpSpPr>
          <a:xfrm>
            <a:off x="2133600" y="6553202"/>
            <a:ext cx="7010400" cy="45719"/>
            <a:chOff x="1905000" y="6553200"/>
            <a:chExt cx="7010400" cy="45719"/>
          </a:xfrm>
        </p:grpSpPr>
        <p:sp>
          <p:nvSpPr>
            <p:cNvPr id="1233" name="Google Shape;1233;p111"/>
            <p:cNvSpPr/>
            <p:nvPr/>
          </p:nvSpPr>
          <p:spPr>
            <a:xfrm>
              <a:off x="4267200" y="6553200"/>
              <a:ext cx="2328591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Tahoma"/>
                <a:buNone/>
              </a:pPr>
              <a:endParaRPr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4" name="Google Shape;1234;p1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Tahoma"/>
                <a:buNone/>
              </a:pPr>
              <a:endParaRPr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5" name="Google Shape;1235;p111"/>
            <p:cNvSpPr/>
            <p:nvPr/>
          </p:nvSpPr>
          <p:spPr>
            <a:xfrm>
              <a:off x="6586809" y="6553200"/>
              <a:ext cx="232859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Tahoma"/>
                <a:buNone/>
              </a:pPr>
              <a:endParaRPr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36" name="Google Shape;1236;p111"/>
          <p:cNvGrpSpPr/>
          <p:nvPr/>
        </p:nvGrpSpPr>
        <p:grpSpPr>
          <a:xfrm>
            <a:off x="0" y="1295402"/>
            <a:ext cx="7010400" cy="45719"/>
            <a:chOff x="1905000" y="6553200"/>
            <a:chExt cx="7010400" cy="45719"/>
          </a:xfrm>
        </p:grpSpPr>
        <p:sp>
          <p:nvSpPr>
            <p:cNvPr id="1237" name="Google Shape;1237;p111"/>
            <p:cNvSpPr/>
            <p:nvPr/>
          </p:nvSpPr>
          <p:spPr>
            <a:xfrm>
              <a:off x="4267200" y="6553200"/>
              <a:ext cx="2328591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Tahoma"/>
                <a:buNone/>
              </a:pPr>
              <a:endParaRPr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8" name="Google Shape;1238;p1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Tahoma"/>
                <a:buNone/>
              </a:pPr>
              <a:endParaRPr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9" name="Google Shape;1239;p111"/>
            <p:cNvSpPr/>
            <p:nvPr/>
          </p:nvSpPr>
          <p:spPr>
            <a:xfrm>
              <a:off x="6586809" y="6553200"/>
              <a:ext cx="232859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Tahoma"/>
                <a:buNone/>
              </a:pPr>
              <a:endParaRPr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70" r:id="rId1"/>
    <p:sldLayoutId id="2147483771" r:id="rId2"/>
    <p:sldLayoutId id="2147483773" r:id="rId3"/>
    <p:sldLayoutId id="2147483774" r:id="rId4"/>
    <p:sldLayoutId id="2147483775" r:id="rId5"/>
    <p:sldLayoutId id="2147483776" r:id="rId6"/>
    <p:sldLayoutId id="2147483777" r:id="rId7"/>
    <p:sldLayoutId id="2147483778" r:id="rId8"/>
    <p:sldLayoutId id="2147483779" r:id="rId9"/>
    <p:sldLayoutId id="2147483780" r:id="rId10"/>
    <p:sldLayoutId id="2147483781" r:id="rId11"/>
    <p:sldLayoutId id="2147483782" r:id="rId12"/>
    <p:sldLayoutId id="2147483783" r:id="rId13"/>
    <p:sldLayoutId id="2147483784" r:id="rId14"/>
    <p:sldLayoutId id="2147483785" r:id="rId15"/>
    <p:sldLayoutId id="2147483786" r:id="rId16"/>
    <p:sldLayoutId id="2147483787" r:id="rId17"/>
    <p:sldLayoutId id="2147483788" r:id="rId18"/>
    <p:sldLayoutId id="2147483789" r:id="rId19"/>
    <p:sldLayoutId id="2147483790" r:id="rId20"/>
    <p:sldLayoutId id="2147483791" r:id="rId21"/>
    <p:sldLayoutId id="2147483792" r:id="rId22"/>
    <p:sldLayoutId id="2147483793" r:id="rId23"/>
    <p:sldLayoutId id="2147483794" r:id="rId24"/>
    <p:sldLayoutId id="2147483795" r:id="rId25"/>
    <p:sldLayoutId id="2147483796" r:id="rId26"/>
    <p:sldLayoutId id="2147483797" r:id="rId27"/>
    <p:sldLayoutId id="2147483798" r:id="rId28"/>
    <p:sldLayoutId id="2147483799" r:id="rId29"/>
    <p:sldLayoutId id="2147483800" r:id="rId30"/>
    <p:sldLayoutId id="2147483801" r:id="rId31"/>
    <p:sldLayoutId id="2147483802" r:id="rId32"/>
    <p:sldLayoutId id="2147483803" r:id="rId33"/>
    <p:sldLayoutId id="2147483804" r:id="rId34"/>
    <p:sldLayoutId id="2147483805" r:id="rId35"/>
    <p:sldLayoutId id="2147483806" r:id="rId36"/>
    <p:sldLayoutId id="2147483807" r:id="rId37"/>
    <p:sldLayoutId id="2147483808" r:id="rId38"/>
    <p:sldLayoutId id="2147483809" r:id="rId39"/>
    <p:sldLayoutId id="2147483810" r:id="rId40"/>
    <p:sldLayoutId id="2147483811" r:id="rId41"/>
    <p:sldLayoutId id="2147483812" r:id="rId42"/>
    <p:sldLayoutId id="2147483813" r:id="rId43"/>
    <p:sldLayoutId id="2147483819" r:id="rId44"/>
    <p:sldLayoutId id="2147483821" r:id="rId4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9" name="Google Shape;1539;p11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40" name="Google Shape;1540;p11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41" name="Google Shape;1541;p11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1542" name="Google Shape;1542;p11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1543" name="Google Shape;1543;p11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823" r:id="rId1"/>
    <p:sldLayoutId id="2147483824" r:id="rId2"/>
    <p:sldLayoutId id="2147483825" r:id="rId3"/>
    <p:sldLayoutId id="2147483826" r:id="rId4"/>
    <p:sldLayoutId id="2147483827" r:id="rId5"/>
    <p:sldLayoutId id="2147483828" r:id="rId6"/>
    <p:sldLayoutId id="2147483829" r:id="rId7"/>
    <p:sldLayoutId id="2147483830" r:id="rId8"/>
    <p:sldLayoutId id="2147483831" r:id="rId9"/>
    <p:sldLayoutId id="2147483832" r:id="rId10"/>
    <p:sldLayoutId id="2147483833" r:id="rId11"/>
    <p:sldLayoutId id="2147483834" r:id="rId12"/>
    <p:sldLayoutId id="2147483835" r:id="rId13"/>
    <p:sldLayoutId id="2147483836" r:id="rId14"/>
    <p:sldLayoutId id="2147483837" r:id="rId15"/>
    <p:sldLayoutId id="2147483838" r:id="rId16"/>
    <p:sldLayoutId id="2147483839" r:id="rId17"/>
    <p:sldLayoutId id="2147483840" r:id="rId18"/>
    <p:sldLayoutId id="2147483841" r:id="rId19"/>
    <p:sldLayoutId id="2147483842" r:id="rId20"/>
    <p:sldLayoutId id="2147483843" r:id="rId21"/>
    <p:sldLayoutId id="2147483844" r:id="rId22"/>
    <p:sldLayoutId id="2147483845" r:id="rId23"/>
    <p:sldLayoutId id="2147483846" r:id="rId24"/>
    <p:sldLayoutId id="2147483847" r:id="rId25"/>
    <p:sldLayoutId id="2147483848" r:id="rId26"/>
    <p:sldLayoutId id="2147483849" r:id="rId2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4" name="Google Shape;1854;p119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55" name="Google Shape;1855;p119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56" name="Google Shape;1856;p11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57" name="Google Shape;1857;p11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58" name="Google Shape;1858;p11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851" r:id="rId1"/>
    <p:sldLayoutId id="2147483852" r:id="rId2"/>
    <p:sldLayoutId id="2147483853" r:id="rId3"/>
    <p:sldLayoutId id="2147483854" r:id="rId4"/>
    <p:sldLayoutId id="2147483855" r:id="rId5"/>
    <p:sldLayoutId id="2147483856" r:id="rId6"/>
    <p:sldLayoutId id="2147483857" r:id="rId7"/>
    <p:sldLayoutId id="2147483858" r:id="rId8"/>
    <p:sldLayoutId id="2147483859" r:id="rId9"/>
    <p:sldLayoutId id="2147483860" r:id="rId10"/>
    <p:sldLayoutId id="2147483861" r:id="rId11"/>
    <p:sldLayoutId id="2147483862" r:id="rId12"/>
    <p:sldLayoutId id="2147484029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1" name="Google Shape;2011;p12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12" name="Google Shape;2012;p122"/>
          <p:cNvSpPr txBox="1"/>
          <p:nvPr/>
        </p:nvSpPr>
        <p:spPr>
          <a:xfrm>
            <a:off x="3276600" y="6596390"/>
            <a:ext cx="5867400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141"/>
              </a:buClr>
              <a:buSzPts val="1100"/>
              <a:buFont typeface="Arial"/>
              <a:buNone/>
            </a:pPr>
            <a:r>
              <a:rPr lang="en-US" sz="1100" b="1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lang="en-US" sz="1100" b="0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Pilani, Pilani Campus</a:t>
            </a:r>
            <a:endParaRPr sz="1100" b="0" i="0" u="none" strike="noStrike" cap="none">
              <a:solidFill>
                <a:srgbClr val="10114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13" name="Google Shape;2013;p122" descr="Picture 7.png"/>
          <p:cNvPicPr preferRelativeResize="0"/>
          <p:nvPr/>
        </p:nvPicPr>
        <p:blipFill rotWithShape="1">
          <a:blip r:embed="rId67">
            <a:alphaModFix/>
          </a:blip>
          <a:srcRect l="1923" b="5335"/>
          <a:stretch/>
        </p:blipFill>
        <p:spPr>
          <a:xfrm>
            <a:off x="6629400" y="-1"/>
            <a:ext cx="2193193" cy="69269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14" name="Google Shape;2014;p122"/>
          <p:cNvGrpSpPr/>
          <p:nvPr/>
        </p:nvGrpSpPr>
        <p:grpSpPr>
          <a:xfrm>
            <a:off x="2133600" y="6553200"/>
            <a:ext cx="7010400" cy="45719"/>
            <a:chOff x="1905000" y="6553200"/>
            <a:chExt cx="7010400" cy="45719"/>
          </a:xfrm>
        </p:grpSpPr>
        <p:sp>
          <p:nvSpPr>
            <p:cNvPr id="2015" name="Google Shape;2015;p122"/>
            <p:cNvSpPr/>
            <p:nvPr/>
          </p:nvSpPr>
          <p:spPr>
            <a:xfrm>
              <a:off x="4267200" y="6553200"/>
              <a:ext cx="2328591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6" name="Google Shape;2016;p122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7" name="Google Shape;2017;p122"/>
            <p:cNvSpPr/>
            <p:nvPr/>
          </p:nvSpPr>
          <p:spPr>
            <a:xfrm>
              <a:off x="6586809" y="6553200"/>
              <a:ext cx="232859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18" name="Google Shape;2018;p122"/>
          <p:cNvGrpSpPr/>
          <p:nvPr/>
        </p:nvGrpSpPr>
        <p:grpSpPr>
          <a:xfrm>
            <a:off x="0" y="1295400"/>
            <a:ext cx="7010400" cy="45719"/>
            <a:chOff x="1905000" y="6553200"/>
            <a:chExt cx="7010400" cy="45719"/>
          </a:xfrm>
        </p:grpSpPr>
        <p:sp>
          <p:nvSpPr>
            <p:cNvPr id="2019" name="Google Shape;2019;p122"/>
            <p:cNvSpPr/>
            <p:nvPr/>
          </p:nvSpPr>
          <p:spPr>
            <a:xfrm>
              <a:off x="4267200" y="6553200"/>
              <a:ext cx="2328591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0" name="Google Shape;2020;p122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1" name="Google Shape;2021;p122"/>
            <p:cNvSpPr/>
            <p:nvPr/>
          </p:nvSpPr>
          <p:spPr>
            <a:xfrm>
              <a:off x="6586809" y="6553200"/>
              <a:ext cx="232859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 bg1="lt1" tx1="dk1" bg2="dk2" tx2="lt2" accent1="accent1" accent2="accent2" accent3="accent3" accent4="accent4" accent5="accent5" accent6="accent6" hlink="hlink" folHlink="folHlink"/>
  <p:sldLayoutIdLst>
    <p:sldLayoutId id="2147483864" r:id="rId1"/>
    <p:sldLayoutId id="2147483865" r:id="rId2"/>
    <p:sldLayoutId id="2147483866" r:id="rId3"/>
    <p:sldLayoutId id="2147483867" r:id="rId4"/>
    <p:sldLayoutId id="2147483868" r:id="rId5"/>
    <p:sldLayoutId id="2147483869" r:id="rId6"/>
    <p:sldLayoutId id="2147483870" r:id="rId7"/>
    <p:sldLayoutId id="2147483871" r:id="rId8"/>
    <p:sldLayoutId id="2147483872" r:id="rId9"/>
    <p:sldLayoutId id="2147483873" r:id="rId10"/>
    <p:sldLayoutId id="2147483874" r:id="rId11"/>
    <p:sldLayoutId id="2147483875" r:id="rId12"/>
    <p:sldLayoutId id="2147483876" r:id="rId13"/>
    <p:sldLayoutId id="2147483877" r:id="rId14"/>
    <p:sldLayoutId id="2147483878" r:id="rId15"/>
    <p:sldLayoutId id="2147483879" r:id="rId16"/>
    <p:sldLayoutId id="2147483880" r:id="rId17"/>
    <p:sldLayoutId id="2147483881" r:id="rId18"/>
    <p:sldLayoutId id="2147483882" r:id="rId19"/>
    <p:sldLayoutId id="2147483883" r:id="rId20"/>
    <p:sldLayoutId id="2147483884" r:id="rId21"/>
    <p:sldLayoutId id="2147483885" r:id="rId22"/>
    <p:sldLayoutId id="2147483886" r:id="rId23"/>
    <p:sldLayoutId id="2147483887" r:id="rId24"/>
    <p:sldLayoutId id="2147483888" r:id="rId25"/>
    <p:sldLayoutId id="2147483889" r:id="rId26"/>
    <p:sldLayoutId id="2147483890" r:id="rId27"/>
    <p:sldLayoutId id="2147483891" r:id="rId28"/>
    <p:sldLayoutId id="2147483892" r:id="rId29"/>
    <p:sldLayoutId id="2147483893" r:id="rId30"/>
    <p:sldLayoutId id="2147483894" r:id="rId31"/>
    <p:sldLayoutId id="2147483895" r:id="rId32"/>
    <p:sldLayoutId id="2147483896" r:id="rId33"/>
    <p:sldLayoutId id="2147483897" r:id="rId34"/>
    <p:sldLayoutId id="2147483898" r:id="rId35"/>
    <p:sldLayoutId id="2147483899" r:id="rId36"/>
    <p:sldLayoutId id="2147483900" r:id="rId37"/>
    <p:sldLayoutId id="2147483901" r:id="rId38"/>
    <p:sldLayoutId id="2147483902" r:id="rId39"/>
    <p:sldLayoutId id="2147483903" r:id="rId40"/>
    <p:sldLayoutId id="2147483904" r:id="rId41"/>
    <p:sldLayoutId id="2147483905" r:id="rId42"/>
    <p:sldLayoutId id="2147483906" r:id="rId43"/>
    <p:sldLayoutId id="2147483907" r:id="rId44"/>
    <p:sldLayoutId id="2147483908" r:id="rId45"/>
    <p:sldLayoutId id="2147483909" r:id="rId46"/>
    <p:sldLayoutId id="2147483910" r:id="rId47"/>
    <p:sldLayoutId id="2147483911" r:id="rId48"/>
    <p:sldLayoutId id="2147483912" r:id="rId49"/>
    <p:sldLayoutId id="2147483913" r:id="rId50"/>
    <p:sldLayoutId id="2147483914" r:id="rId51"/>
    <p:sldLayoutId id="2147483915" r:id="rId52"/>
    <p:sldLayoutId id="2147483916" r:id="rId53"/>
    <p:sldLayoutId id="2147483917" r:id="rId54"/>
    <p:sldLayoutId id="2147483918" r:id="rId55"/>
    <p:sldLayoutId id="2147483919" r:id="rId56"/>
    <p:sldLayoutId id="2147483920" r:id="rId57"/>
    <p:sldLayoutId id="2147483921" r:id="rId58"/>
    <p:sldLayoutId id="2147483922" r:id="rId59"/>
    <p:sldLayoutId id="2147483923" r:id="rId60"/>
    <p:sldLayoutId id="2147483924" r:id="rId61"/>
    <p:sldLayoutId id="2147483925" r:id="rId62"/>
    <p:sldLayoutId id="2147483926" r:id="rId63"/>
    <p:sldLayoutId id="2147483927" r:id="rId64"/>
    <p:sldLayoutId id="2147483928" r:id="rId6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2" name="Google Shape;2472;p12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73" name="Google Shape;2473;p124"/>
          <p:cNvSpPr txBox="1"/>
          <p:nvPr/>
        </p:nvSpPr>
        <p:spPr>
          <a:xfrm>
            <a:off x="3276600" y="6596390"/>
            <a:ext cx="5867400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141"/>
              </a:buClr>
              <a:buSzPts val="1100"/>
              <a:buFont typeface="Arial"/>
              <a:buNone/>
            </a:pPr>
            <a:r>
              <a:rPr lang="en-US" sz="1100" b="1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lang="en-US" sz="1100" b="0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Pilani, Pilani Campus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74" name="Google Shape;2474;p124" descr="Picture 7.png"/>
          <p:cNvPicPr preferRelativeResize="0"/>
          <p:nvPr/>
        </p:nvPicPr>
        <p:blipFill rotWithShape="1">
          <a:blip r:embed="rId15">
            <a:alphaModFix/>
          </a:blip>
          <a:srcRect l="1923" b="5334"/>
          <a:stretch/>
        </p:blipFill>
        <p:spPr>
          <a:xfrm>
            <a:off x="6629400" y="-1"/>
            <a:ext cx="2193193" cy="69269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75" name="Google Shape;2475;p124"/>
          <p:cNvGrpSpPr/>
          <p:nvPr/>
        </p:nvGrpSpPr>
        <p:grpSpPr>
          <a:xfrm>
            <a:off x="2133600" y="6553200"/>
            <a:ext cx="7010400" cy="45719"/>
            <a:chOff x="1905000" y="6553200"/>
            <a:chExt cx="7010400" cy="45719"/>
          </a:xfrm>
        </p:grpSpPr>
        <p:sp>
          <p:nvSpPr>
            <p:cNvPr id="2476" name="Google Shape;2476;p124"/>
            <p:cNvSpPr/>
            <p:nvPr/>
          </p:nvSpPr>
          <p:spPr>
            <a:xfrm>
              <a:off x="4267200" y="6553200"/>
              <a:ext cx="2328591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7" name="Google Shape;2477;p124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8" name="Google Shape;2478;p124"/>
            <p:cNvSpPr/>
            <p:nvPr/>
          </p:nvSpPr>
          <p:spPr>
            <a:xfrm>
              <a:off x="6586809" y="6553200"/>
              <a:ext cx="232859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479" name="Google Shape;2479;p124"/>
          <p:cNvGrpSpPr/>
          <p:nvPr/>
        </p:nvGrpSpPr>
        <p:grpSpPr>
          <a:xfrm>
            <a:off x="0" y="1295400"/>
            <a:ext cx="7010400" cy="45719"/>
            <a:chOff x="1905000" y="6553200"/>
            <a:chExt cx="7010400" cy="45719"/>
          </a:xfrm>
        </p:grpSpPr>
        <p:sp>
          <p:nvSpPr>
            <p:cNvPr id="2480" name="Google Shape;2480;p124"/>
            <p:cNvSpPr/>
            <p:nvPr/>
          </p:nvSpPr>
          <p:spPr>
            <a:xfrm>
              <a:off x="4267200" y="6553200"/>
              <a:ext cx="2328591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1" name="Google Shape;2481;p124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2" name="Google Shape;2482;p124"/>
            <p:cNvSpPr/>
            <p:nvPr/>
          </p:nvSpPr>
          <p:spPr>
            <a:xfrm>
              <a:off x="6586809" y="6553200"/>
              <a:ext cx="232859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bg1="lt1" tx1="dk1" bg2="dk2" tx2="lt2" accent1="accent1" accent2="accent2" accent3="accent3" accent4="accent4" accent5="accent5" accent6="accent6" hlink="hlink" folHlink="folHlink"/>
  <p:sldLayoutIdLst>
    <p:sldLayoutId id="2147483930" r:id="rId1"/>
    <p:sldLayoutId id="2147483931" r:id="rId2"/>
    <p:sldLayoutId id="2147483933" r:id="rId3"/>
    <p:sldLayoutId id="2147483934" r:id="rId4"/>
    <p:sldLayoutId id="2147483935" r:id="rId5"/>
    <p:sldLayoutId id="2147483936" r:id="rId6"/>
    <p:sldLayoutId id="2147483937" r:id="rId7"/>
    <p:sldLayoutId id="2147483938" r:id="rId8"/>
    <p:sldLayoutId id="2147483939" r:id="rId9"/>
    <p:sldLayoutId id="2147483940" r:id="rId10"/>
    <p:sldLayoutId id="2147483941" r:id="rId11"/>
    <p:sldLayoutId id="2147483942" r:id="rId12"/>
    <p:sldLayoutId id="2147483943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127.png"/><Relationship Id="rId4" Type="http://schemas.openxmlformats.org/officeDocument/2006/relationships/image" Target="../media/image17.png"/><Relationship Id="rId9" Type="http://schemas.openxmlformats.org/officeDocument/2006/relationships/customXml" Target="../ink/ink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customXml" Target="../ink/ink8.xml"/><Relationship Id="rId3" Type="http://schemas.openxmlformats.org/officeDocument/2006/relationships/image" Target="../media/image16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9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1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133.png"/><Relationship Id="rId4" Type="http://schemas.openxmlformats.org/officeDocument/2006/relationships/customXml" Target="../ink/ink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1.xml"/><Relationship Id="rId5" Type="http://schemas.openxmlformats.org/officeDocument/2006/relationships/image" Target="../media/image135.png"/><Relationship Id="rId4" Type="http://schemas.openxmlformats.org/officeDocument/2006/relationships/customXml" Target="../ink/ink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1.xml"/><Relationship Id="rId5" Type="http://schemas.openxmlformats.org/officeDocument/2006/relationships/image" Target="../media/image137.png"/><Relationship Id="rId4" Type="http://schemas.openxmlformats.org/officeDocument/2006/relationships/customXml" Target="../ink/ink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2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9.xml"/><Relationship Id="rId4" Type="http://schemas.openxmlformats.org/officeDocument/2006/relationships/image" Target="../media/image13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9.xml"/><Relationship Id="rId5" Type="http://schemas.openxmlformats.org/officeDocument/2006/relationships/image" Target="../media/image140.png"/><Relationship Id="rId4" Type="http://schemas.openxmlformats.org/officeDocument/2006/relationships/customXml" Target="../ink/ink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9.xml"/><Relationship Id="rId5" Type="http://schemas.openxmlformats.org/officeDocument/2006/relationships/image" Target="../media/image31.png"/><Relationship Id="rId4" Type="http://schemas.openxmlformats.org/officeDocument/2006/relationships/customXml" Target="../ink/ink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9.xml"/><Relationship Id="rId5" Type="http://schemas.openxmlformats.org/officeDocument/2006/relationships/image" Target="../media/image32.png"/><Relationship Id="rId4" Type="http://schemas.openxmlformats.org/officeDocument/2006/relationships/customXml" Target="../ink/ink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61.xml"/><Relationship Id="rId5" Type="http://schemas.openxmlformats.org/officeDocument/2006/relationships/image" Target="../media/image143.png"/><Relationship Id="rId4" Type="http://schemas.openxmlformats.org/officeDocument/2006/relationships/customXml" Target="../ink/ink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8.xml"/><Relationship Id="rId5" Type="http://schemas.openxmlformats.org/officeDocument/2006/relationships/image" Target="../media/image145.png"/><Relationship Id="rId4" Type="http://schemas.openxmlformats.org/officeDocument/2006/relationships/customXml" Target="../ink/ink1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8.xml"/><Relationship Id="rId5" Type="http://schemas.openxmlformats.org/officeDocument/2006/relationships/image" Target="../media/image147.png"/><Relationship Id="rId4" Type="http://schemas.openxmlformats.org/officeDocument/2006/relationships/customXml" Target="../ink/ink1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8.xml"/><Relationship Id="rId5" Type="http://schemas.openxmlformats.org/officeDocument/2006/relationships/image" Target="../media/image149.png"/><Relationship Id="rId4" Type="http://schemas.openxmlformats.org/officeDocument/2006/relationships/customXml" Target="../ink/ink1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8.xml"/><Relationship Id="rId5" Type="http://schemas.openxmlformats.org/officeDocument/2006/relationships/image" Target="../media/image151.png"/><Relationship Id="rId4" Type="http://schemas.openxmlformats.org/officeDocument/2006/relationships/customXml" Target="../ink/ink2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8.xml"/><Relationship Id="rId6" Type="http://schemas.openxmlformats.org/officeDocument/2006/relationships/image" Target="../media/image154.png"/><Relationship Id="rId5" Type="http://schemas.openxmlformats.org/officeDocument/2006/relationships/customXml" Target="../ink/ink21.xml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0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png"/><Relationship Id="rId3" Type="http://schemas.openxmlformats.org/officeDocument/2006/relationships/image" Target="../media/image38.png"/><Relationship Id="rId7" Type="http://schemas.openxmlformats.org/officeDocument/2006/relationships/customXml" Target="../ink/ink22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customXml" Target="../ink/ink23.xml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4.gif"/><Relationship Id="rId5" Type="http://schemas.openxmlformats.org/officeDocument/2006/relationships/image" Target="../media/image43.gif"/><Relationship Id="rId4" Type="http://schemas.openxmlformats.org/officeDocument/2006/relationships/image" Target="../media/image42.gif"/><Relationship Id="rId9" Type="http://schemas.openxmlformats.org/officeDocument/2006/relationships/image" Target="../media/image16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ustomXml" Target="../ink/ink24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26.xml"/><Relationship Id="rId4" Type="http://schemas.openxmlformats.org/officeDocument/2006/relationships/image" Target="../media/image16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3" Type="http://schemas.openxmlformats.org/officeDocument/2006/relationships/image" Target="../media/image46.jpg"/><Relationship Id="rId7" Type="http://schemas.openxmlformats.org/officeDocument/2006/relationships/customXml" Target="../ink/ink25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6.xml"/><Relationship Id="rId6" Type="http://schemas.openxmlformats.org/officeDocument/2006/relationships/image" Target="../media/image49.jpg"/><Relationship Id="rId5" Type="http://schemas.openxmlformats.org/officeDocument/2006/relationships/image" Target="../media/image48.jpg"/><Relationship Id="rId4" Type="http://schemas.openxmlformats.org/officeDocument/2006/relationships/image" Target="../media/image47.jp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customXml" Target="../ink/ink26.xml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8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Relationship Id="rId9" Type="http://schemas.openxmlformats.org/officeDocument/2006/relationships/image" Target="../media/image176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png"/><Relationship Id="rId3" Type="http://schemas.openxmlformats.org/officeDocument/2006/relationships/image" Target="../media/image53.png"/><Relationship Id="rId7" Type="http://schemas.openxmlformats.org/officeDocument/2006/relationships/customXml" Target="../ink/ink27.xm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8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8.xml"/><Relationship Id="rId6" Type="http://schemas.openxmlformats.org/officeDocument/2006/relationships/image" Target="../media/image61.png"/><Relationship Id="rId11" Type="http://schemas.openxmlformats.org/officeDocument/2006/relationships/image" Target="../media/image188.png"/><Relationship Id="rId5" Type="http://schemas.openxmlformats.org/officeDocument/2006/relationships/image" Target="../media/image60.png"/><Relationship Id="rId10" Type="http://schemas.openxmlformats.org/officeDocument/2006/relationships/customXml" Target="../ink/ink28.xml"/><Relationship Id="rId4" Type="http://schemas.openxmlformats.org/officeDocument/2006/relationships/image" Target="../media/image59.png"/><Relationship Id="rId9" Type="http://schemas.openxmlformats.org/officeDocument/2006/relationships/image" Target="../media/image64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39.xml"/><Relationship Id="rId5" Type="http://schemas.openxmlformats.org/officeDocument/2006/relationships/image" Target="../media/image190.png"/><Relationship Id="rId4" Type="http://schemas.openxmlformats.org/officeDocument/2006/relationships/customXml" Target="../ink/ink2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40.xml"/><Relationship Id="rId5" Type="http://schemas.openxmlformats.org/officeDocument/2006/relationships/image" Target="../media/image192.png"/><Relationship Id="rId4" Type="http://schemas.openxmlformats.org/officeDocument/2006/relationships/customXml" Target="../ink/ink30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39.xml"/><Relationship Id="rId6" Type="http://schemas.openxmlformats.org/officeDocument/2006/relationships/image" Target="../media/image195.png"/><Relationship Id="rId5" Type="http://schemas.openxmlformats.org/officeDocument/2006/relationships/customXml" Target="../ink/ink31.xml"/><Relationship Id="rId4" Type="http://schemas.openxmlformats.org/officeDocument/2006/relationships/image" Target="../media/image6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39.xml"/><Relationship Id="rId5" Type="http://schemas.openxmlformats.org/officeDocument/2006/relationships/image" Target="../media/image197.png"/><Relationship Id="rId4" Type="http://schemas.openxmlformats.org/officeDocument/2006/relationships/customXml" Target="../ink/ink3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39.xml"/><Relationship Id="rId5" Type="http://schemas.openxmlformats.org/officeDocument/2006/relationships/image" Target="../media/image199.png"/><Relationship Id="rId4" Type="http://schemas.openxmlformats.org/officeDocument/2006/relationships/customXml" Target="../ink/ink3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40.xml"/><Relationship Id="rId5" Type="http://schemas.openxmlformats.org/officeDocument/2006/relationships/image" Target="../media/image201.png"/><Relationship Id="rId4" Type="http://schemas.openxmlformats.org/officeDocument/2006/relationships/customXml" Target="../ink/ink3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customXml" Target="../ink/ink35.xm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26.xml"/><Relationship Id="rId4" Type="http://schemas.openxmlformats.org/officeDocument/2006/relationships/image" Target="../media/image20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05.xml"/><Relationship Id="rId4" Type="http://schemas.openxmlformats.org/officeDocument/2006/relationships/chart" Target="../charts/char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1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11.xml"/><Relationship Id="rId5" Type="http://schemas.openxmlformats.org/officeDocument/2006/relationships/image" Target="../media/image80.png"/><Relationship Id="rId4" Type="http://schemas.openxmlformats.org/officeDocument/2006/relationships/customXml" Target="../ink/ink3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11.xml"/><Relationship Id="rId5" Type="http://schemas.openxmlformats.org/officeDocument/2006/relationships/image" Target="../media/image82.png"/><Relationship Id="rId4" Type="http://schemas.openxmlformats.org/officeDocument/2006/relationships/customXml" Target="../ink/ink3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11.xml"/><Relationship Id="rId4" Type="http://schemas.openxmlformats.org/officeDocument/2006/relationships/image" Target="../media/image7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11.xml"/><Relationship Id="rId6" Type="http://schemas.openxmlformats.org/officeDocument/2006/relationships/image" Target="../media/image85.png"/><Relationship Id="rId5" Type="http://schemas.openxmlformats.org/officeDocument/2006/relationships/customXml" Target="../ink/ink38.xml"/><Relationship Id="rId4" Type="http://schemas.openxmlformats.org/officeDocument/2006/relationships/image" Target="../media/image7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11.xml"/><Relationship Id="rId6" Type="http://schemas.openxmlformats.org/officeDocument/2006/relationships/image" Target="../media/image88.png"/><Relationship Id="rId5" Type="http://schemas.openxmlformats.org/officeDocument/2006/relationships/customXml" Target="../ink/ink39.xml"/><Relationship Id="rId4" Type="http://schemas.openxmlformats.org/officeDocument/2006/relationships/image" Target="../media/image79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0.png"/><Relationship Id="rId3" Type="http://schemas.openxmlformats.org/officeDocument/2006/relationships/image" Target="../media/image81.png"/><Relationship Id="rId7" Type="http://schemas.openxmlformats.org/officeDocument/2006/relationships/customXml" Target="../ink/ink40.xm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17.xml"/><Relationship Id="rId6" Type="http://schemas.openxmlformats.org/officeDocument/2006/relationships/image" Target="../media/image86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7.xml"/><Relationship Id="rId4" Type="http://schemas.openxmlformats.org/officeDocument/2006/relationships/image" Target="../media/image91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7" Type="http://schemas.openxmlformats.org/officeDocument/2006/relationships/image" Target="../media/image97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11.xml"/><Relationship Id="rId6" Type="http://schemas.openxmlformats.org/officeDocument/2006/relationships/customXml" Target="../ink/ink41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2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28.xml"/><Relationship Id="rId5" Type="http://schemas.openxmlformats.org/officeDocument/2006/relationships/image" Target="../media/image226.png"/><Relationship Id="rId4" Type="http://schemas.openxmlformats.org/officeDocument/2006/relationships/customXml" Target="../ink/ink4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28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28.png"/><Relationship Id="rId4" Type="http://schemas.openxmlformats.org/officeDocument/2006/relationships/customXml" Target="../ink/ink4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customXml" Target="../ink/ink44.xml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2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8.xml"/><Relationship Id="rId6" Type="http://schemas.openxmlformats.org/officeDocument/2006/relationships/image" Target="../media/image93.png"/><Relationship Id="rId5" Type="http://schemas.openxmlformats.org/officeDocument/2006/relationships/customXml" Target="../ink/ink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9.xml"/><Relationship Id="rId6" Type="http://schemas.openxmlformats.org/officeDocument/2006/relationships/customXml" Target="../ink/ink4.xml"/><Relationship Id="rId5" Type="http://schemas.openxmlformats.org/officeDocument/2006/relationships/image" Target="../media/image115.png"/><Relationship Id="rId4" Type="http://schemas.openxmlformats.org/officeDocument/2006/relationships/customXml" Target="../ink/ink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118.png"/><Relationship Id="rId4" Type="http://schemas.openxmlformats.org/officeDocument/2006/relationships/customXml" Target="../ink/ink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120.png"/><Relationship Id="rId4" Type="http://schemas.openxmlformats.org/officeDocument/2006/relationships/customXml" Target="../ink/ink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9" name="Google Shape;3199;p1"/>
          <p:cNvSpPr txBox="1"/>
          <p:nvPr/>
        </p:nvSpPr>
        <p:spPr>
          <a:xfrm>
            <a:off x="838200" y="3380280"/>
            <a:ext cx="7875900" cy="2060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Machine Learning</a:t>
            </a:r>
            <a:r>
              <a:rPr lang="en-US"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en-US"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 b="1" i="0" u="none" strike="noStrike" cap="none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AIML CZG565</a:t>
            </a:r>
            <a:endParaRPr sz="2400" b="1" i="0" u="none" strike="noStrike" cap="none">
              <a:solidFill>
                <a:srgbClr val="FFC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M3 : Linear Models for Regression</a:t>
            </a:r>
            <a:endParaRPr/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3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00" name="Google Shape;3200;p1"/>
          <p:cNvSpPr txBox="1"/>
          <p:nvPr/>
        </p:nvSpPr>
        <p:spPr>
          <a:xfrm>
            <a:off x="2267640" y="5410080"/>
            <a:ext cx="6266160" cy="53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2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800" dirty="0">
                <a:solidFill>
                  <a:srgbClr val="FF9900"/>
                </a:solidFill>
                <a:latin typeface="Calibri"/>
                <a:ea typeface="Calibri"/>
                <a:cs typeface="Calibri"/>
                <a:sym typeface="Calibri"/>
              </a:rPr>
              <a:t>Neha Vinayak</a:t>
            </a:r>
            <a:r>
              <a:rPr lang="en-US" sz="1800" b="0" i="0" u="none" strike="noStrike" cap="none" dirty="0">
                <a:solidFill>
                  <a:srgbClr val="FF99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800" b="0" i="0" u="none" strike="noStrike" cap="none" dirty="0">
              <a:solidFill>
                <a:srgbClr val="FF99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lnSpc>
                <a:spcPct val="12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rgbClr val="FF9900"/>
                </a:solidFill>
                <a:latin typeface="Calibri"/>
                <a:ea typeface="Calibri"/>
                <a:cs typeface="Calibri"/>
                <a:sym typeface="Calibri"/>
              </a:rPr>
              <a:t>Course Faculty of </a:t>
            </a:r>
            <a:r>
              <a:rPr lang="en-US" sz="1800" b="0" i="0" u="none" strike="noStrike" cap="none" dirty="0" err="1">
                <a:solidFill>
                  <a:srgbClr val="FF9900"/>
                </a:solidFill>
                <a:latin typeface="Calibri"/>
                <a:ea typeface="Calibri"/>
                <a:cs typeface="Calibri"/>
                <a:sym typeface="Calibri"/>
              </a:rPr>
              <a:t>MTech</a:t>
            </a:r>
            <a:r>
              <a:rPr lang="en-US" sz="1800" b="0" i="0" u="none" strike="noStrike" cap="none" dirty="0">
                <a:solidFill>
                  <a:srgbClr val="FF9900"/>
                </a:solidFill>
                <a:latin typeface="Calibri"/>
                <a:ea typeface="Calibri"/>
                <a:cs typeface="Calibri"/>
                <a:sym typeface="Calibri"/>
              </a:rPr>
              <a:t> Cluster</a:t>
            </a:r>
            <a:endParaRPr sz="1800" b="0" i="0" u="none" strike="noStrike" cap="none" dirty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r" rtl="0">
              <a:lnSpc>
                <a:spcPct val="12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800" b="0" i="0" u="none" strike="noStrike" cap="none" dirty="0">
                <a:solidFill>
                  <a:srgbClr val="FF9900"/>
                </a:solidFill>
                <a:latin typeface="Calibri"/>
                <a:ea typeface="Calibri"/>
                <a:cs typeface="Calibri"/>
                <a:sym typeface="Calibri"/>
              </a:rPr>
              <a:t>BITS – CSIS - WILP</a:t>
            </a:r>
            <a:endParaRPr sz="1800" b="0" i="0" u="none" strike="noStrike" cap="none" dirty="0">
              <a:solidFill>
                <a:srgbClr val="FF99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8" name="Google Shape;3738;p48"/>
          <p:cNvSpPr txBox="1"/>
          <p:nvPr/>
        </p:nvSpPr>
        <p:spPr>
          <a:xfrm>
            <a:off x="762000" y="685800"/>
            <a:ext cx="6172200" cy="380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200" rIns="0" bIns="0" anchor="ctr" anchorCtr="0">
            <a:spAutoFit/>
          </a:bodyPr>
          <a:lstStyle/>
          <a:p>
            <a:pPr marL="11206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Guarantee of Convergence</a:t>
            </a:r>
            <a:endParaRPr sz="2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39" name="Google Shape;3739;p48"/>
          <p:cNvSpPr/>
          <p:nvPr/>
        </p:nvSpPr>
        <p:spPr>
          <a:xfrm>
            <a:off x="5678471" y="1473494"/>
            <a:ext cx="2280753" cy="708014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Tahoma"/>
                <a:ea typeface="Tahoma"/>
                <a:cs typeface="Tahoma"/>
                <a:sym typeface="Tahoma"/>
              </a:rPr>
              <a:t> </a:t>
            </a:r>
            <a:endParaRPr/>
          </a:p>
        </p:txBody>
      </p:sp>
      <p:sp>
        <p:nvSpPr>
          <p:cNvPr id="3740" name="Google Shape;3740;p48"/>
          <p:cNvSpPr/>
          <p:nvPr/>
        </p:nvSpPr>
        <p:spPr>
          <a:xfrm>
            <a:off x="5985956" y="2034222"/>
            <a:ext cx="3158044" cy="369332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-13332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Tahoma"/>
                <a:ea typeface="Tahoma"/>
                <a:cs typeface="Tahoma"/>
                <a:sym typeface="Tahoma"/>
              </a:rPr>
              <a:t> </a:t>
            </a:r>
            <a:endParaRPr/>
          </a:p>
        </p:txBody>
      </p:sp>
      <p:sp>
        <p:nvSpPr>
          <p:cNvPr id="3741" name="Google Shape;3741;p48"/>
          <p:cNvSpPr txBox="1"/>
          <p:nvPr/>
        </p:nvSpPr>
        <p:spPr>
          <a:xfrm>
            <a:off x="6025069" y="2372904"/>
            <a:ext cx="3079817" cy="369332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l="-1580" t="-8196" r="-592" b="-24589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Tahoma"/>
                <a:ea typeface="Tahoma"/>
                <a:cs typeface="Tahoma"/>
                <a:sym typeface="Tahoma"/>
              </a:rPr>
              <a:t> </a:t>
            </a:r>
            <a:endParaRPr/>
          </a:p>
        </p:txBody>
      </p:sp>
      <p:sp>
        <p:nvSpPr>
          <p:cNvPr id="3742" name="Google Shape;3742;p48"/>
          <p:cNvSpPr/>
          <p:nvPr/>
        </p:nvSpPr>
        <p:spPr>
          <a:xfrm>
            <a:off x="228600" y="6172200"/>
            <a:ext cx="2547492" cy="253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050"/>
              <a:buFont typeface="Times New Roman"/>
              <a:buNone/>
            </a:pPr>
            <a:r>
              <a:rPr lang="en-US" sz="1050" b="0" i="0" u="none" strike="noStrike" cap="none">
                <a:solidFill>
                  <a:srgbClr val="32323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Source Credit: Prof. Mohammad Hammoud</a:t>
            </a:r>
            <a:endParaRPr sz="1050" b="0" i="0" u="none" strike="noStrike" cap="none">
              <a:solidFill>
                <a:srgbClr val="32323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743" name="Google Shape;3743;p4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86776" y="1520265"/>
            <a:ext cx="3018138" cy="1985495"/>
          </a:xfrm>
          <a:prstGeom prst="rect">
            <a:avLst/>
          </a:prstGeom>
          <a:noFill/>
          <a:ln>
            <a:noFill/>
          </a:ln>
        </p:spPr>
      </p:pic>
      <p:sp>
        <p:nvSpPr>
          <p:cNvPr id="3744" name="Google Shape;3744;p48"/>
          <p:cNvSpPr/>
          <p:nvPr/>
        </p:nvSpPr>
        <p:spPr>
          <a:xfrm>
            <a:off x="3404914" y="3355720"/>
            <a:ext cx="369012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500"/>
              <a:buFont typeface="Calibri"/>
              <a:buNone/>
            </a:pPr>
            <a:r>
              <a:rPr lang="en-US" sz="1500" b="0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𝞱</a:t>
            </a:r>
            <a:r>
              <a:rPr lang="en-US" sz="1500" b="0" i="1" u="none" strike="noStrike" cap="none" baseline="-250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sz="1500" b="0" i="0" u="none" strike="noStrike" cap="non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45" name="Google Shape;3745;p48"/>
          <p:cNvSpPr/>
          <p:nvPr/>
        </p:nvSpPr>
        <p:spPr>
          <a:xfrm>
            <a:off x="1764679" y="1219200"/>
            <a:ext cx="309700" cy="323165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-5659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Tahoma"/>
                <a:ea typeface="Tahoma"/>
                <a:cs typeface="Tahoma"/>
                <a:sym typeface="Tahoma"/>
              </a:rPr>
              <a:t> </a:t>
            </a:r>
            <a:endParaRPr/>
          </a:p>
        </p:txBody>
      </p:sp>
      <p:sp>
        <p:nvSpPr>
          <p:cNvPr id="3746" name="Google Shape;3746;p48"/>
          <p:cNvSpPr/>
          <p:nvPr/>
        </p:nvSpPr>
        <p:spPr>
          <a:xfrm>
            <a:off x="2869715" y="2565232"/>
            <a:ext cx="92676" cy="92676"/>
          </a:xfrm>
          <a:prstGeom prst="ellipse">
            <a:avLst/>
          </a:prstGeom>
          <a:solidFill>
            <a:srgbClr val="00B050"/>
          </a:solidFill>
          <a:ln w="25400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50"/>
              <a:buFont typeface="Tahoma"/>
              <a:buNone/>
            </a:pPr>
            <a:endParaRPr sz="135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747" name="Google Shape;3747;p48"/>
          <p:cNvCxnSpPr/>
          <p:nvPr/>
        </p:nvCxnSpPr>
        <p:spPr>
          <a:xfrm flipH="1">
            <a:off x="2734562" y="2074051"/>
            <a:ext cx="389238" cy="1016520"/>
          </a:xfrm>
          <a:prstGeom prst="straightConnector1">
            <a:avLst/>
          </a:prstGeom>
          <a:noFill/>
          <a:ln w="2857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748" name="Google Shape;3748;p48"/>
          <p:cNvSpPr txBox="1"/>
          <p:nvPr/>
        </p:nvSpPr>
        <p:spPr>
          <a:xfrm>
            <a:off x="3709196" y="2473070"/>
            <a:ext cx="1624804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1500"/>
              <a:buFont typeface="Calibri"/>
              <a:buNone/>
            </a:pPr>
            <a:r>
              <a:rPr lang="en-US" sz="1500" b="0" i="0" u="none" strike="noStrike" cap="none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Positive Derivative</a:t>
            </a:r>
            <a:endParaRPr/>
          </a:p>
        </p:txBody>
      </p:sp>
      <p:cxnSp>
        <p:nvCxnSpPr>
          <p:cNvPr id="3749" name="Google Shape;3749;p48"/>
          <p:cNvCxnSpPr>
            <a:endCxn id="3748" idx="1"/>
          </p:cNvCxnSpPr>
          <p:nvPr/>
        </p:nvCxnSpPr>
        <p:spPr>
          <a:xfrm>
            <a:off x="3031196" y="2565353"/>
            <a:ext cx="678000" cy="693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750" name="Google Shape;3750;p48"/>
          <p:cNvCxnSpPr>
            <a:stCxn id="3746" idx="4"/>
          </p:cNvCxnSpPr>
          <p:nvPr/>
        </p:nvCxnSpPr>
        <p:spPr>
          <a:xfrm>
            <a:off x="2916053" y="2657908"/>
            <a:ext cx="0" cy="847800"/>
          </a:xfrm>
          <a:prstGeom prst="straightConnector1">
            <a:avLst/>
          </a:prstGeom>
          <a:noFill/>
          <a:ln w="12700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751" name="Google Shape;3751;p48"/>
          <p:cNvSpPr/>
          <p:nvPr/>
        </p:nvSpPr>
        <p:spPr>
          <a:xfrm>
            <a:off x="2793134" y="3505857"/>
            <a:ext cx="349776" cy="300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1350"/>
              <a:buFont typeface="Calibri"/>
              <a:buNone/>
            </a:pPr>
            <a:r>
              <a:rPr lang="en-US" sz="1350" b="0" i="0" u="none" strike="noStrike" cap="none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𝞱</a:t>
            </a:r>
            <a:r>
              <a:rPr lang="en-US" sz="1350" b="0" i="1" u="none" strike="noStrike" cap="none" baseline="-2500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sz="1350" b="0" i="0" u="none" strike="noStrike" cap="none">
              <a:solidFill>
                <a:srgbClr val="00B05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752" name="Google Shape;3752;p48"/>
          <p:cNvCxnSpPr/>
          <p:nvPr/>
        </p:nvCxnSpPr>
        <p:spPr>
          <a:xfrm rot="10800000">
            <a:off x="2592623" y="3782856"/>
            <a:ext cx="323430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3753" name="Google Shape;3753;p4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81000" y="3863373"/>
            <a:ext cx="3018138" cy="1985495"/>
          </a:xfrm>
          <a:prstGeom prst="rect">
            <a:avLst/>
          </a:prstGeom>
          <a:noFill/>
          <a:ln>
            <a:noFill/>
          </a:ln>
        </p:spPr>
      </p:pic>
      <p:sp>
        <p:nvSpPr>
          <p:cNvPr id="3754" name="Google Shape;3754;p48"/>
          <p:cNvSpPr/>
          <p:nvPr/>
        </p:nvSpPr>
        <p:spPr>
          <a:xfrm>
            <a:off x="3399138" y="5698828"/>
            <a:ext cx="369012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500"/>
              <a:buFont typeface="Calibri"/>
              <a:buNone/>
            </a:pPr>
            <a:r>
              <a:rPr lang="en-US" sz="1500" b="0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𝞱</a:t>
            </a:r>
            <a:r>
              <a:rPr lang="en-US" sz="1500" b="0" i="1" u="none" strike="noStrike" cap="none" baseline="-250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sz="1500" b="0" i="0" u="none" strike="noStrike" cap="non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55" name="Google Shape;3755;p48"/>
          <p:cNvSpPr/>
          <p:nvPr/>
        </p:nvSpPr>
        <p:spPr>
          <a:xfrm>
            <a:off x="1758903" y="3562308"/>
            <a:ext cx="309700" cy="323165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-7546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Tahoma"/>
                <a:ea typeface="Tahoma"/>
                <a:cs typeface="Tahoma"/>
                <a:sym typeface="Tahoma"/>
              </a:rPr>
              <a:t> </a:t>
            </a:r>
            <a:endParaRPr/>
          </a:p>
        </p:txBody>
      </p:sp>
      <p:sp>
        <p:nvSpPr>
          <p:cNvPr id="3756" name="Google Shape;3756;p48"/>
          <p:cNvSpPr/>
          <p:nvPr/>
        </p:nvSpPr>
        <p:spPr>
          <a:xfrm>
            <a:off x="2863939" y="4908340"/>
            <a:ext cx="92676" cy="92676"/>
          </a:xfrm>
          <a:prstGeom prst="ellipse">
            <a:avLst/>
          </a:prstGeom>
          <a:solidFill>
            <a:srgbClr val="00B050"/>
          </a:solidFill>
          <a:ln w="25400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50"/>
              <a:buFont typeface="Tahoma"/>
              <a:buNone/>
            </a:pPr>
            <a:endParaRPr sz="135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57" name="Google Shape;3757;p48"/>
          <p:cNvSpPr/>
          <p:nvPr/>
        </p:nvSpPr>
        <p:spPr>
          <a:xfrm>
            <a:off x="2199481" y="5948318"/>
            <a:ext cx="709618" cy="300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1350"/>
              <a:buFont typeface="Calibri"/>
              <a:buNone/>
            </a:pPr>
            <a:r>
              <a:rPr lang="en-US" sz="1350" b="0" i="0" u="none" strike="noStrike" cap="none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New 𝞱</a:t>
            </a:r>
            <a:r>
              <a:rPr lang="en-US" sz="1350" b="0" i="1" u="none" strike="noStrike" cap="none" baseline="-2500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sz="1350" b="0" i="0" u="none" strike="noStrike" cap="none">
              <a:solidFill>
                <a:srgbClr val="00B05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758" name="Google Shape;3758;p48"/>
          <p:cNvCxnSpPr>
            <a:endCxn id="3759" idx="0"/>
          </p:cNvCxnSpPr>
          <p:nvPr/>
        </p:nvCxnSpPr>
        <p:spPr>
          <a:xfrm flipH="1">
            <a:off x="2796135" y="5001053"/>
            <a:ext cx="105000" cy="2121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760" name="Google Shape;3760;p48"/>
          <p:cNvCxnSpPr/>
          <p:nvPr/>
        </p:nvCxnSpPr>
        <p:spPr>
          <a:xfrm>
            <a:off x="2795937" y="5282132"/>
            <a:ext cx="0" cy="566736"/>
          </a:xfrm>
          <a:prstGeom prst="straightConnector1">
            <a:avLst/>
          </a:prstGeom>
          <a:noFill/>
          <a:ln w="12700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759" name="Google Shape;3759;p48"/>
          <p:cNvSpPr/>
          <p:nvPr/>
        </p:nvSpPr>
        <p:spPr>
          <a:xfrm>
            <a:off x="2749797" y="5213153"/>
            <a:ext cx="92676" cy="92676"/>
          </a:xfrm>
          <a:prstGeom prst="ellipse">
            <a:avLst/>
          </a:prstGeom>
          <a:solidFill>
            <a:srgbClr val="00B050"/>
          </a:solidFill>
          <a:ln w="25400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50"/>
              <a:buFont typeface="Tahoma"/>
              <a:buNone/>
            </a:pPr>
            <a:endParaRPr sz="135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761" name="Google Shape;3761;p48"/>
          <p:cNvCxnSpPr/>
          <p:nvPr/>
        </p:nvCxnSpPr>
        <p:spPr>
          <a:xfrm>
            <a:off x="2910277" y="5001015"/>
            <a:ext cx="0" cy="847853"/>
          </a:xfrm>
          <a:prstGeom prst="straightConnector1">
            <a:avLst/>
          </a:prstGeom>
          <a:noFill/>
          <a:ln w="12700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762" name="Google Shape;3762;p48"/>
          <p:cNvSpPr/>
          <p:nvPr/>
        </p:nvSpPr>
        <p:spPr>
          <a:xfrm>
            <a:off x="2864534" y="5948318"/>
            <a:ext cx="635110" cy="300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1350"/>
              <a:buFont typeface="Calibri"/>
              <a:buNone/>
            </a:pPr>
            <a:r>
              <a:rPr lang="en-US" sz="1350" b="0" i="0" u="none" strike="noStrike" cap="none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Old 𝞱</a:t>
            </a:r>
            <a:r>
              <a:rPr lang="en-US" sz="1350" b="0" i="1" u="none" strike="noStrike" cap="none" baseline="-2500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sz="1350" b="0" i="0" u="none" strike="noStrike" cap="none">
              <a:solidFill>
                <a:srgbClr val="00B05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763" name="Google Shape;3763;p48"/>
          <p:cNvCxnSpPr>
            <a:endCxn id="3762" idx="0"/>
          </p:cNvCxnSpPr>
          <p:nvPr/>
        </p:nvCxnSpPr>
        <p:spPr>
          <a:xfrm>
            <a:off x="2910289" y="5848718"/>
            <a:ext cx="271800" cy="99600"/>
          </a:xfrm>
          <a:prstGeom prst="curvedConnector2">
            <a:avLst/>
          </a:prstGeom>
          <a:noFill/>
          <a:ln w="9525" cap="flat" cmpd="sng">
            <a:solidFill>
              <a:srgbClr val="00B050"/>
            </a:solidFill>
            <a:prstDash val="dash"/>
            <a:round/>
            <a:headEnd type="none" w="sm" len="sm"/>
            <a:tailEnd type="triangle" w="med" len="med"/>
          </a:ln>
        </p:spPr>
      </p:cxnSp>
      <p:cxnSp>
        <p:nvCxnSpPr>
          <p:cNvPr id="3764" name="Google Shape;3764;p48"/>
          <p:cNvCxnSpPr>
            <a:endCxn id="3757" idx="0"/>
          </p:cNvCxnSpPr>
          <p:nvPr/>
        </p:nvCxnSpPr>
        <p:spPr>
          <a:xfrm flipH="1">
            <a:off x="2554290" y="5848718"/>
            <a:ext cx="269400" cy="99600"/>
          </a:xfrm>
          <a:prstGeom prst="curvedConnector2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triangle" w="med" len="med"/>
          </a:ln>
        </p:spPr>
      </p:cxn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68E50DE7-BAF3-EB33-3B4A-F2CA74A97B01}"/>
                  </a:ext>
                </a:extLst>
              </p14:cNvPr>
              <p14:cNvContentPartPr/>
              <p14:nvPr/>
            </p14:nvContentPartPr>
            <p14:xfrm>
              <a:off x="6867720" y="2361600"/>
              <a:ext cx="1775160" cy="428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68E50DE7-BAF3-EB33-3B4A-F2CA74A97B01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858360" y="2352240"/>
                <a:ext cx="1793880" cy="615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9" name="Google Shape;3769;p49"/>
          <p:cNvSpPr txBox="1"/>
          <p:nvPr/>
        </p:nvSpPr>
        <p:spPr>
          <a:xfrm>
            <a:off x="762000" y="685800"/>
            <a:ext cx="6172200" cy="380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200" rIns="0" bIns="0" anchor="ctr" anchorCtr="0">
            <a:spAutoFit/>
          </a:bodyPr>
          <a:lstStyle/>
          <a:p>
            <a:pPr marL="11206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Guarantee of Convergence</a:t>
            </a:r>
            <a:endParaRPr sz="2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70" name="Google Shape;3770;p49"/>
          <p:cNvSpPr/>
          <p:nvPr/>
        </p:nvSpPr>
        <p:spPr>
          <a:xfrm>
            <a:off x="5678471" y="1473494"/>
            <a:ext cx="2280753" cy="708014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Tahoma"/>
                <a:ea typeface="Tahoma"/>
                <a:cs typeface="Tahoma"/>
                <a:sym typeface="Tahoma"/>
              </a:rPr>
              <a:t> </a:t>
            </a:r>
            <a:endParaRPr/>
          </a:p>
        </p:txBody>
      </p:sp>
      <p:sp>
        <p:nvSpPr>
          <p:cNvPr id="3771" name="Google Shape;3771;p49"/>
          <p:cNvSpPr/>
          <p:nvPr/>
        </p:nvSpPr>
        <p:spPr>
          <a:xfrm>
            <a:off x="5985956" y="2034222"/>
            <a:ext cx="3262240" cy="369332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-13332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Tahoma"/>
                <a:ea typeface="Tahoma"/>
                <a:cs typeface="Tahoma"/>
                <a:sym typeface="Tahoma"/>
              </a:rPr>
              <a:t> </a:t>
            </a:r>
            <a:endParaRPr/>
          </a:p>
        </p:txBody>
      </p:sp>
      <p:sp>
        <p:nvSpPr>
          <p:cNvPr id="3772" name="Google Shape;3772;p49"/>
          <p:cNvSpPr txBox="1"/>
          <p:nvPr/>
        </p:nvSpPr>
        <p:spPr>
          <a:xfrm>
            <a:off x="6025069" y="2372904"/>
            <a:ext cx="3054169" cy="369332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l="-1596" t="-8196" b="-24589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Tahoma"/>
                <a:ea typeface="Tahoma"/>
                <a:cs typeface="Tahoma"/>
                <a:sym typeface="Tahoma"/>
              </a:rPr>
              <a:t> </a:t>
            </a:r>
            <a:endParaRPr/>
          </a:p>
        </p:txBody>
      </p:sp>
      <p:sp>
        <p:nvSpPr>
          <p:cNvPr id="3773" name="Google Shape;3773;p49"/>
          <p:cNvSpPr/>
          <p:nvPr/>
        </p:nvSpPr>
        <p:spPr>
          <a:xfrm>
            <a:off x="228600" y="6172200"/>
            <a:ext cx="2547492" cy="253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050"/>
              <a:buFont typeface="Times New Roman"/>
              <a:buNone/>
            </a:pPr>
            <a:r>
              <a:rPr lang="en-US" sz="1050" b="0" i="0" u="none" strike="noStrike" cap="none">
                <a:solidFill>
                  <a:srgbClr val="32323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Source Credit: Prof. Mohammad Hammoud</a:t>
            </a:r>
            <a:endParaRPr sz="1050" b="0" i="0" u="none" strike="noStrike" cap="none">
              <a:solidFill>
                <a:srgbClr val="32323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774" name="Google Shape;3774;p4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32450" y="1512881"/>
            <a:ext cx="3018138" cy="1985495"/>
          </a:xfrm>
          <a:prstGeom prst="rect">
            <a:avLst/>
          </a:prstGeom>
          <a:noFill/>
          <a:ln>
            <a:noFill/>
          </a:ln>
        </p:spPr>
      </p:pic>
      <p:sp>
        <p:nvSpPr>
          <p:cNvPr id="3775" name="Google Shape;3775;p49"/>
          <p:cNvSpPr/>
          <p:nvPr/>
        </p:nvSpPr>
        <p:spPr>
          <a:xfrm>
            <a:off x="4050588" y="3348336"/>
            <a:ext cx="369012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500"/>
              <a:buFont typeface="Calibri"/>
              <a:buNone/>
            </a:pPr>
            <a:r>
              <a:rPr lang="en-US" sz="1500" b="0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𝞱</a:t>
            </a:r>
            <a:r>
              <a:rPr lang="en-US" sz="1500" b="0" i="1" u="none" strike="noStrike" cap="none" baseline="-250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sz="1500" b="0" i="0" u="none" strike="noStrike" cap="non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76" name="Google Shape;3776;p49"/>
          <p:cNvSpPr/>
          <p:nvPr/>
        </p:nvSpPr>
        <p:spPr>
          <a:xfrm>
            <a:off x="2410353" y="1211816"/>
            <a:ext cx="309700" cy="323165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-5659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Tahoma"/>
                <a:ea typeface="Tahoma"/>
                <a:cs typeface="Tahoma"/>
                <a:sym typeface="Tahoma"/>
              </a:rPr>
              <a:t> </a:t>
            </a:r>
            <a:endParaRPr/>
          </a:p>
        </p:txBody>
      </p:sp>
      <p:sp>
        <p:nvSpPr>
          <p:cNvPr id="3777" name="Google Shape;3777;p49"/>
          <p:cNvSpPr/>
          <p:nvPr/>
        </p:nvSpPr>
        <p:spPr>
          <a:xfrm>
            <a:off x="2208653" y="2557848"/>
            <a:ext cx="92676" cy="92676"/>
          </a:xfrm>
          <a:prstGeom prst="ellipse">
            <a:avLst/>
          </a:prstGeom>
          <a:solidFill>
            <a:srgbClr val="00B050"/>
          </a:solidFill>
          <a:ln w="25400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50"/>
              <a:buFont typeface="Tahoma"/>
              <a:buNone/>
            </a:pPr>
            <a:endParaRPr sz="135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778" name="Google Shape;3778;p49"/>
          <p:cNvCxnSpPr/>
          <p:nvPr/>
        </p:nvCxnSpPr>
        <p:spPr>
          <a:xfrm>
            <a:off x="2054975" y="2076810"/>
            <a:ext cx="401717" cy="1106774"/>
          </a:xfrm>
          <a:prstGeom prst="straightConnector1">
            <a:avLst/>
          </a:prstGeom>
          <a:noFill/>
          <a:ln w="2857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779" name="Google Shape;3779;p49"/>
          <p:cNvSpPr txBox="1"/>
          <p:nvPr/>
        </p:nvSpPr>
        <p:spPr>
          <a:xfrm>
            <a:off x="120180" y="2505628"/>
            <a:ext cx="974882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1500"/>
              <a:buFont typeface="Calibri"/>
              <a:buNone/>
            </a:pPr>
            <a:r>
              <a:rPr lang="en-US" sz="1500" b="0" i="0" u="none" strike="noStrike" cap="none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Negative </a:t>
            </a:r>
            <a:br>
              <a:rPr lang="en-US" sz="1500" b="0" i="0" u="none" strike="noStrike" cap="none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500" b="0" i="0" u="none" strike="noStrike" cap="none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Derivative</a:t>
            </a:r>
            <a:endParaRPr/>
          </a:p>
        </p:txBody>
      </p:sp>
      <p:cxnSp>
        <p:nvCxnSpPr>
          <p:cNvPr id="3780" name="Google Shape;3780;p49"/>
          <p:cNvCxnSpPr>
            <a:endCxn id="3779" idx="3"/>
          </p:cNvCxnSpPr>
          <p:nvPr/>
        </p:nvCxnSpPr>
        <p:spPr>
          <a:xfrm flipH="1">
            <a:off x="1095062" y="2630227"/>
            <a:ext cx="1016100" cy="1524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781" name="Google Shape;3781;p49"/>
          <p:cNvCxnSpPr>
            <a:stCxn id="3777" idx="4"/>
          </p:cNvCxnSpPr>
          <p:nvPr/>
        </p:nvCxnSpPr>
        <p:spPr>
          <a:xfrm>
            <a:off x="2254991" y="2650524"/>
            <a:ext cx="0" cy="847800"/>
          </a:xfrm>
          <a:prstGeom prst="straightConnector1">
            <a:avLst/>
          </a:prstGeom>
          <a:noFill/>
          <a:ln w="12700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782" name="Google Shape;3782;p49"/>
          <p:cNvSpPr/>
          <p:nvPr/>
        </p:nvSpPr>
        <p:spPr>
          <a:xfrm>
            <a:off x="2105943" y="3509918"/>
            <a:ext cx="349776" cy="300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1350"/>
              <a:buFont typeface="Calibri"/>
              <a:buNone/>
            </a:pPr>
            <a:r>
              <a:rPr lang="en-US" sz="1350" b="0" i="0" u="none" strike="noStrike" cap="none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𝞱</a:t>
            </a:r>
            <a:r>
              <a:rPr lang="en-US" sz="1350" b="0" i="1" u="none" strike="noStrike" cap="none" baseline="-2500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sz="1350" b="0" i="0" u="none" strike="noStrike" cap="none">
              <a:solidFill>
                <a:srgbClr val="00B05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783" name="Google Shape;3783;p49"/>
          <p:cNvCxnSpPr/>
          <p:nvPr/>
        </p:nvCxnSpPr>
        <p:spPr>
          <a:xfrm>
            <a:off x="2241606" y="3790490"/>
            <a:ext cx="337493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3784" name="Google Shape;3784;p4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32450" y="3882465"/>
            <a:ext cx="3018138" cy="1985495"/>
          </a:xfrm>
          <a:prstGeom prst="rect">
            <a:avLst/>
          </a:prstGeom>
          <a:noFill/>
          <a:ln>
            <a:noFill/>
          </a:ln>
        </p:spPr>
      </p:pic>
      <p:sp>
        <p:nvSpPr>
          <p:cNvPr id="3785" name="Google Shape;3785;p49"/>
          <p:cNvSpPr/>
          <p:nvPr/>
        </p:nvSpPr>
        <p:spPr>
          <a:xfrm>
            <a:off x="4050588" y="5717920"/>
            <a:ext cx="369012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500"/>
              <a:buFont typeface="Calibri"/>
              <a:buNone/>
            </a:pPr>
            <a:r>
              <a:rPr lang="en-US" sz="1500" b="0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𝞱</a:t>
            </a:r>
            <a:r>
              <a:rPr lang="en-US" sz="1500" b="0" i="1" u="none" strike="noStrike" cap="none" baseline="-250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sz="1500" b="0" i="0" u="none" strike="noStrike" cap="non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86" name="Google Shape;3786;p49"/>
          <p:cNvSpPr/>
          <p:nvPr/>
        </p:nvSpPr>
        <p:spPr>
          <a:xfrm>
            <a:off x="2208653" y="4927432"/>
            <a:ext cx="92676" cy="92676"/>
          </a:xfrm>
          <a:prstGeom prst="ellipse">
            <a:avLst/>
          </a:prstGeom>
          <a:solidFill>
            <a:srgbClr val="00B050"/>
          </a:solidFill>
          <a:ln w="25400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50"/>
              <a:buFont typeface="Tahoma"/>
              <a:buNone/>
            </a:pPr>
            <a:endParaRPr sz="135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787" name="Google Shape;3787;p49"/>
          <p:cNvCxnSpPr>
            <a:stCxn id="3786" idx="4"/>
          </p:cNvCxnSpPr>
          <p:nvPr/>
        </p:nvCxnSpPr>
        <p:spPr>
          <a:xfrm>
            <a:off x="2254991" y="5020108"/>
            <a:ext cx="0" cy="847800"/>
          </a:xfrm>
          <a:prstGeom prst="straightConnector1">
            <a:avLst/>
          </a:prstGeom>
          <a:noFill/>
          <a:ln w="12700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788" name="Google Shape;3788;p49"/>
          <p:cNvSpPr/>
          <p:nvPr/>
        </p:nvSpPr>
        <p:spPr>
          <a:xfrm>
            <a:off x="2387827" y="5329031"/>
            <a:ext cx="92676" cy="92676"/>
          </a:xfrm>
          <a:prstGeom prst="ellipse">
            <a:avLst/>
          </a:prstGeom>
          <a:solidFill>
            <a:srgbClr val="00B050"/>
          </a:solidFill>
          <a:ln w="25400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50"/>
              <a:buFont typeface="Tahoma"/>
              <a:buNone/>
            </a:pPr>
            <a:endParaRPr sz="135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789" name="Google Shape;3789;p49"/>
          <p:cNvCxnSpPr/>
          <p:nvPr/>
        </p:nvCxnSpPr>
        <p:spPr>
          <a:xfrm>
            <a:off x="2428107" y="5421707"/>
            <a:ext cx="0" cy="446253"/>
          </a:xfrm>
          <a:prstGeom prst="straightConnector1">
            <a:avLst/>
          </a:prstGeom>
          <a:noFill/>
          <a:ln w="12700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790" name="Google Shape;3790;p49"/>
          <p:cNvSpPr/>
          <p:nvPr/>
        </p:nvSpPr>
        <p:spPr>
          <a:xfrm>
            <a:off x="2387827" y="5954037"/>
            <a:ext cx="709618" cy="300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1350"/>
              <a:buFont typeface="Calibri"/>
              <a:buNone/>
            </a:pPr>
            <a:r>
              <a:rPr lang="en-US" sz="1350" b="0" i="0" u="none" strike="noStrike" cap="none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New 𝞱</a:t>
            </a:r>
            <a:r>
              <a:rPr lang="en-US" sz="1350" b="0" i="1" u="none" strike="noStrike" cap="none" baseline="-2500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sz="1350" b="0" i="0" u="none" strike="noStrike" cap="none">
              <a:solidFill>
                <a:srgbClr val="00B05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91" name="Google Shape;3791;p49"/>
          <p:cNvSpPr/>
          <p:nvPr/>
        </p:nvSpPr>
        <p:spPr>
          <a:xfrm>
            <a:off x="1664615" y="5960636"/>
            <a:ext cx="635110" cy="300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1350"/>
              <a:buFont typeface="Calibri"/>
              <a:buNone/>
            </a:pPr>
            <a:r>
              <a:rPr lang="en-US" sz="1350" b="0" i="0" u="none" strike="noStrike" cap="none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Old 𝞱</a:t>
            </a:r>
            <a:r>
              <a:rPr lang="en-US" sz="1350" b="0" i="1" u="none" strike="noStrike" cap="none" baseline="-2500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sz="1350" b="0" i="0" u="none" strike="noStrike" cap="none">
              <a:solidFill>
                <a:srgbClr val="00B05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792" name="Google Shape;3792;p49"/>
          <p:cNvCxnSpPr>
            <a:endCxn id="3791" idx="0"/>
          </p:cNvCxnSpPr>
          <p:nvPr/>
        </p:nvCxnSpPr>
        <p:spPr>
          <a:xfrm flipH="1">
            <a:off x="1982170" y="5848436"/>
            <a:ext cx="271800" cy="112200"/>
          </a:xfrm>
          <a:prstGeom prst="curvedConnector2">
            <a:avLst/>
          </a:prstGeom>
          <a:noFill/>
          <a:ln w="9525" cap="flat" cmpd="sng">
            <a:solidFill>
              <a:srgbClr val="00B050"/>
            </a:solidFill>
            <a:prstDash val="dash"/>
            <a:round/>
            <a:headEnd type="none" w="sm" len="sm"/>
            <a:tailEnd type="triangle" w="med" len="med"/>
          </a:ln>
        </p:spPr>
      </p:cxnSp>
      <p:cxnSp>
        <p:nvCxnSpPr>
          <p:cNvPr id="3793" name="Google Shape;3793;p49"/>
          <p:cNvCxnSpPr>
            <a:endCxn id="3790" idx="0"/>
          </p:cNvCxnSpPr>
          <p:nvPr/>
        </p:nvCxnSpPr>
        <p:spPr>
          <a:xfrm>
            <a:off x="2427036" y="5854737"/>
            <a:ext cx="315600" cy="99300"/>
          </a:xfrm>
          <a:prstGeom prst="curvedConnector2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794" name="Google Shape;3794;p49"/>
          <p:cNvCxnSpPr>
            <a:endCxn id="3788" idx="1"/>
          </p:cNvCxnSpPr>
          <p:nvPr/>
        </p:nvCxnSpPr>
        <p:spPr>
          <a:xfrm>
            <a:off x="2269099" y="5006603"/>
            <a:ext cx="132300" cy="3360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ED767E21-9585-BD16-4696-41D0BD58ACE7}"/>
                  </a:ext>
                </a:extLst>
              </p14:cNvPr>
              <p14:cNvContentPartPr/>
              <p14:nvPr/>
            </p14:nvContentPartPr>
            <p14:xfrm>
              <a:off x="6087240" y="2734200"/>
              <a:ext cx="656640" cy="522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ED767E21-9585-BD16-4696-41D0BD58ACE7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077880" y="2724840"/>
                <a:ext cx="675360" cy="709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99" name="Google Shape;3799;p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4430" y="1384826"/>
            <a:ext cx="7239370" cy="4979652"/>
          </a:xfrm>
          <a:prstGeom prst="rect">
            <a:avLst/>
          </a:prstGeom>
          <a:noFill/>
          <a:ln>
            <a:noFill/>
          </a:ln>
        </p:spPr>
      </p:pic>
      <p:sp>
        <p:nvSpPr>
          <p:cNvPr id="3800" name="Google Shape;3800;p50"/>
          <p:cNvSpPr txBox="1"/>
          <p:nvPr/>
        </p:nvSpPr>
        <p:spPr>
          <a:xfrm>
            <a:off x="762000" y="685800"/>
            <a:ext cx="6172200" cy="380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200" rIns="0" bIns="0" anchor="ctr" anchorCtr="0">
            <a:spAutoFit/>
          </a:bodyPr>
          <a:lstStyle/>
          <a:p>
            <a:pPr marL="11206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Choosing Learning Rate</a:t>
            </a:r>
            <a:endParaRPr sz="2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B6BF39FF-0BDA-FED5-3F9A-B1B00E93B566}"/>
                  </a:ext>
                </a:extLst>
              </p14:cNvPr>
              <p14:cNvContentPartPr/>
              <p14:nvPr/>
            </p14:nvContentPartPr>
            <p14:xfrm>
              <a:off x="1457640" y="1792080"/>
              <a:ext cx="6863400" cy="18090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B6BF39FF-0BDA-FED5-3F9A-B1B00E93B56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48280" y="1782720"/>
                <a:ext cx="6882120" cy="18277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5" name="Google Shape;3805;p51"/>
          <p:cNvSpPr txBox="1">
            <a:spLocks noGrp="1"/>
          </p:cNvSpPr>
          <p:nvPr>
            <p:ph type="body" idx="1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lnSpcReduction="10000"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/>
              <a:t>Gradient Descent algorithm : Effect of Feature Scaling</a:t>
            </a:r>
            <a:endParaRPr sz="2400"/>
          </a:p>
        </p:txBody>
      </p:sp>
      <p:pic>
        <p:nvPicPr>
          <p:cNvPr id="3806" name="Google Shape;3806;p51"/>
          <p:cNvPicPr preferRelativeResize="0"/>
          <p:nvPr/>
        </p:nvPicPr>
        <p:blipFill rotWithShape="1">
          <a:blip r:embed="rId3">
            <a:alphaModFix/>
          </a:blip>
          <a:srcRect t="-1" b="-2778"/>
          <a:stretch/>
        </p:blipFill>
        <p:spPr>
          <a:xfrm>
            <a:off x="457200" y="1600200"/>
            <a:ext cx="7780083" cy="2819400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75708B5A-0796-35CE-0967-70137EC34154}"/>
                  </a:ext>
                </a:extLst>
              </p14:cNvPr>
              <p14:cNvContentPartPr/>
              <p14:nvPr/>
            </p14:nvContentPartPr>
            <p14:xfrm>
              <a:off x="2160720" y="2717640"/>
              <a:ext cx="4192920" cy="13161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75708B5A-0796-35CE-0967-70137EC3415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151360" y="2708280"/>
                <a:ext cx="4211640" cy="13348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1" name="Google Shape;3811;p52"/>
          <p:cNvSpPr txBox="1">
            <a:spLocks noGrp="1"/>
          </p:cNvSpPr>
          <p:nvPr>
            <p:ph type="body" idx="1"/>
          </p:nvPr>
        </p:nvSpPr>
        <p:spPr>
          <a:xfrm>
            <a:off x="304800" y="15240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/>
              <a:t>Gradient Descent algorithm : Effect of Learning Rate : </a:t>
            </a:r>
            <a:endParaRPr/>
          </a:p>
          <a:p>
            <a:pPr marL="0" lvl="0" indent="0" algn="l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0033CC"/>
              </a:buClr>
              <a:buSzPts val="2000"/>
              <a:buNone/>
            </a:pPr>
            <a:r>
              <a:rPr lang="en-US" sz="2000">
                <a:solidFill>
                  <a:srgbClr val="0033CC"/>
                </a:solidFill>
              </a:rPr>
              <a:t>Problem Type 2 – Interpretation of Convergence or Effect of Hyper parameters</a:t>
            </a:r>
            <a:endParaRPr sz="2000">
              <a:solidFill>
                <a:srgbClr val="0033CC"/>
              </a:solidFill>
            </a:endParaRPr>
          </a:p>
        </p:txBody>
      </p:sp>
      <p:pic>
        <p:nvPicPr>
          <p:cNvPr id="3812" name="Google Shape;3812;p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0039" y="1600200"/>
            <a:ext cx="8229599" cy="3657600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25DCBFF1-926E-A7A8-D3A3-FDAD38928489}"/>
                  </a:ext>
                </a:extLst>
              </p14:cNvPr>
              <p14:cNvContentPartPr/>
              <p14:nvPr/>
            </p14:nvContentPartPr>
            <p14:xfrm>
              <a:off x="1766520" y="1980360"/>
              <a:ext cx="5830560" cy="37508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25DCBFF1-926E-A7A8-D3A3-FDAD3892848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57160" y="1971000"/>
                <a:ext cx="5849280" cy="37695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8" name="Google Shape;3818;p55"/>
          <p:cNvSpPr txBox="1">
            <a:spLocks noGrp="1"/>
          </p:cNvSpPr>
          <p:nvPr>
            <p:ph type="body" idx="1"/>
          </p:nvPr>
        </p:nvSpPr>
        <p:spPr>
          <a:xfrm>
            <a:off x="304800" y="1447800"/>
            <a:ext cx="88392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800" b="1"/>
              <a:t>Steps : </a:t>
            </a:r>
            <a:endParaRPr sz="1800" b="1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800" i="1"/>
              <a:t>(Assuming : ‘n’ no.of.instances and two predictors {x1, x2} and linear regression)</a:t>
            </a:r>
            <a:endParaRPr i="1"/>
          </a:p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endParaRPr sz="1800" b="1"/>
          </a:p>
          <a:p>
            <a:pPr marL="342900" lvl="0" indent="-342900" algn="l" rtl="0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SzPts val="1800"/>
              <a:buFont typeface="Calibri"/>
              <a:buAutoNum type="arabicPeriod"/>
            </a:pPr>
            <a:r>
              <a:rPr lang="en-US" sz="1800"/>
              <a:t>Identification of the equations </a:t>
            </a:r>
            <a:r>
              <a:rPr lang="en-US" sz="1600"/>
              <a:t>y = w0+w1X1+W2X2</a:t>
            </a:r>
            <a:endParaRPr sz="1800"/>
          </a:p>
          <a:p>
            <a:pPr marL="342900" lvl="0" indent="-342900" algn="l" rtl="0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SzPts val="1800"/>
              <a:buFont typeface="Calibri"/>
              <a:buAutoNum type="arabicPeriod"/>
            </a:pPr>
            <a:r>
              <a:rPr lang="en-US" sz="1800"/>
              <a:t>Cost function  &amp; derivative </a:t>
            </a:r>
            <a:endParaRPr/>
          </a:p>
          <a:p>
            <a:pPr marL="742950" lvl="1" indent="-285750" algn="l" rtl="0">
              <a:lnSpc>
                <a:spcPct val="15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AutoNum type="arabicPeriod"/>
            </a:pPr>
            <a:r>
              <a:rPr lang="en-US"/>
              <a:t>W0` = w0 – 1/n * learning rate * (sum (w0+w1X1+W2X2 - y)) </a:t>
            </a:r>
            <a:endParaRPr/>
          </a:p>
          <a:p>
            <a:pPr marL="742950" lvl="1" indent="-285750" algn="l" rtl="0">
              <a:lnSpc>
                <a:spcPct val="15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AutoNum type="arabicPeriod"/>
            </a:pPr>
            <a:r>
              <a:rPr lang="en-US"/>
              <a:t>W1` = w1 – 1/n * learning rate * (sum (w0+w1X1+W2X2 - y) * x1) </a:t>
            </a:r>
            <a:endParaRPr/>
          </a:p>
          <a:p>
            <a:pPr marL="742950" lvl="1" indent="-285750" algn="l" rtl="0">
              <a:lnSpc>
                <a:spcPct val="15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AutoNum type="arabicPeriod"/>
            </a:pPr>
            <a:r>
              <a:rPr lang="en-US"/>
              <a:t>W2` = w2 – 1/n * learning rate * (sum (w0+w1X1+W2X2 - y)*x2)</a:t>
            </a:r>
            <a:endParaRPr sz="1000"/>
          </a:p>
          <a:p>
            <a:pPr marL="342900" lvl="0" indent="-342900" algn="l" rtl="0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SzPts val="1800"/>
              <a:buFont typeface="Calibri"/>
              <a:buAutoNum type="arabicPeriod"/>
            </a:pPr>
            <a:r>
              <a:rPr lang="en-US" sz="1800"/>
              <a:t>Apply the equations </a:t>
            </a:r>
            <a:endParaRPr sz="1800"/>
          </a:p>
        </p:txBody>
      </p:sp>
      <p:sp>
        <p:nvSpPr>
          <p:cNvPr id="3819" name="Google Shape;3819;p55"/>
          <p:cNvSpPr txBox="1">
            <a:spLocks noGrp="1"/>
          </p:cNvSpPr>
          <p:nvPr>
            <p:ph type="body" idx="2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lnSpcReduction="10000"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/>
              <a:t>Fit a linear Regression Line : </a:t>
            </a:r>
            <a:br>
              <a:rPr lang="en-US" sz="2400"/>
            </a:br>
            <a:r>
              <a:rPr lang="en-US" sz="2400"/>
              <a:t>Gradient Descent  </a:t>
            </a:r>
            <a:r>
              <a:rPr lang="en-US" sz="2400">
                <a:solidFill>
                  <a:srgbClr val="0033CC"/>
                </a:solidFill>
              </a:rPr>
              <a:t>: Problem Type 3 </a:t>
            </a:r>
            <a:endParaRPr sz="2400">
              <a:solidFill>
                <a:srgbClr val="0033CC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6C357B53-C5F4-F8DB-AC47-FED29F45BE5A}"/>
                  </a:ext>
                </a:extLst>
              </p14:cNvPr>
              <p14:cNvContentPartPr/>
              <p14:nvPr/>
            </p14:nvContentPartPr>
            <p14:xfrm>
              <a:off x="278640" y="2070360"/>
              <a:ext cx="8514360" cy="35067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6C357B53-C5F4-F8DB-AC47-FED29F45BE5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69280" y="2061000"/>
                <a:ext cx="8533080" cy="35254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5" name="Google Shape;3825;p56"/>
          <p:cNvSpPr txBox="1">
            <a:spLocks noGrp="1"/>
          </p:cNvSpPr>
          <p:nvPr>
            <p:ph type="body" idx="1"/>
          </p:nvPr>
        </p:nvSpPr>
        <p:spPr>
          <a:xfrm>
            <a:off x="304800" y="14478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 sz="1600"/>
              <a:t>Fit a linear regression. Show only the first iteration of Gradient descent algorithm using learning rate of </a:t>
            </a:r>
            <a:r>
              <a:rPr lang="en-US" sz="1600" b="1"/>
              <a:t>0.02</a:t>
            </a:r>
            <a:r>
              <a:rPr lang="en-US" sz="1600"/>
              <a:t> for the following data , if the Relative Risk of Coronary Heart Disease is believed to be only linearly dependent on BMI as well as Diastolic Pressure. Assume the intercept of the regression model as</a:t>
            </a:r>
            <a:r>
              <a:rPr lang="en-US" sz="1600" b="1"/>
              <a:t> 5 </a:t>
            </a:r>
            <a:r>
              <a:rPr lang="en-US" sz="1600"/>
              <a:t>and the slope of independent variables as </a:t>
            </a:r>
            <a:r>
              <a:rPr lang="en-US" sz="1600" b="1"/>
              <a:t>-0.03 (negative)</a:t>
            </a:r>
            <a:r>
              <a:rPr lang="en-US" sz="1600"/>
              <a:t>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endParaRPr sz="1600"/>
          </a:p>
          <a:p>
            <a:pPr marL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endParaRPr sz="1600" b="1"/>
          </a:p>
          <a:p>
            <a:pPr marL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endParaRPr sz="1600" b="1"/>
          </a:p>
          <a:p>
            <a:pPr marL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r>
              <a:rPr lang="en-US" sz="1600" b="1"/>
              <a:t>Steps : 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Font typeface="Calibri"/>
              <a:buAutoNum type="arabicPeriod"/>
            </a:pPr>
            <a:r>
              <a:rPr lang="en-US" sz="1600"/>
              <a:t>Identification of the equations </a:t>
            </a:r>
            <a:r>
              <a:rPr lang="en-US" sz="1400"/>
              <a:t>y = w0+w1X1+W2X2</a:t>
            </a:r>
            <a:endParaRPr sz="1600"/>
          </a:p>
          <a:p>
            <a:pPr marL="342900" lvl="0" indent="-3429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Font typeface="Calibri"/>
              <a:buAutoNum type="arabicPeriod"/>
            </a:pPr>
            <a:r>
              <a:rPr lang="en-US" sz="1600"/>
              <a:t>Cost function  &amp; derivative </a:t>
            </a: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AutoNum type="arabicPeriod"/>
            </a:pPr>
            <a:r>
              <a:rPr lang="en-US" sz="1400"/>
              <a:t>W0` = w0 – 1/3 * learning rate * (sum (w0+w1X1+W2X2 - y)) </a:t>
            </a: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AutoNum type="arabicPeriod"/>
            </a:pPr>
            <a:r>
              <a:rPr lang="en-US" sz="1400"/>
              <a:t>W1` = w1 – 1/3 * learning rate * (sum (w0+w1X1+W2X2 - y) * x1) </a:t>
            </a: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AutoNum type="arabicPeriod"/>
            </a:pPr>
            <a:r>
              <a:rPr lang="en-US" sz="1400"/>
              <a:t>W2` = w2 – 1/3 * learning rate * (sum (w0+w1X1+W2X2 - y)*x2)</a:t>
            </a:r>
            <a:endParaRPr sz="900"/>
          </a:p>
          <a:p>
            <a:pPr marL="342900" lvl="0" indent="-3429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Font typeface="Calibri"/>
              <a:buAutoNum type="arabicPeriod"/>
            </a:pPr>
            <a:r>
              <a:rPr lang="en-US" sz="1600"/>
              <a:t>Apply the equations </a:t>
            </a:r>
            <a:endParaRPr sz="1600"/>
          </a:p>
        </p:txBody>
      </p:sp>
      <p:sp>
        <p:nvSpPr>
          <p:cNvPr id="3826" name="Google Shape;3826;p56"/>
          <p:cNvSpPr txBox="1">
            <a:spLocks noGrp="1"/>
          </p:cNvSpPr>
          <p:nvPr>
            <p:ph type="body" idx="2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lnSpcReduction="10000"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/>
              <a:t>Fit a linear Regression Line : </a:t>
            </a:r>
            <a:br>
              <a:rPr lang="en-US" sz="2400"/>
            </a:br>
            <a:r>
              <a:rPr lang="en-US" sz="2400"/>
              <a:t>Gradient Descent </a:t>
            </a:r>
            <a:endParaRPr sz="2400"/>
          </a:p>
        </p:txBody>
      </p:sp>
      <p:pic>
        <p:nvPicPr>
          <p:cNvPr id="3827" name="Google Shape;3827;p5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90788" y="2514600"/>
            <a:ext cx="4877223" cy="1450974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5D4C2E55-9AA9-DCA5-851C-43093FAE45A1}"/>
                  </a:ext>
                </a:extLst>
              </p14:cNvPr>
              <p14:cNvContentPartPr/>
              <p14:nvPr/>
            </p14:nvContentPartPr>
            <p14:xfrm>
              <a:off x="270360" y="1727280"/>
              <a:ext cx="8694000" cy="3699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5D4C2E55-9AA9-DCA5-851C-43093FAE45A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61000" y="1717920"/>
                <a:ext cx="8712720" cy="37180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3" name="Google Shape;3833;p57"/>
          <p:cNvSpPr txBox="1">
            <a:spLocks noGrp="1"/>
          </p:cNvSpPr>
          <p:nvPr>
            <p:ph type="body" idx="1"/>
          </p:nvPr>
        </p:nvSpPr>
        <p:spPr>
          <a:xfrm>
            <a:off x="290512" y="1450974"/>
            <a:ext cx="8229600" cy="50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 sz="1600" dirty="0"/>
              <a:t>Fit a linear regression. Show only the first iteration of Gradient descent algorithm using learning rate of </a:t>
            </a:r>
            <a:r>
              <a:rPr lang="en-US" sz="1600" b="1" dirty="0"/>
              <a:t>0.02</a:t>
            </a:r>
            <a:r>
              <a:rPr lang="en-US" sz="1600" dirty="0"/>
              <a:t> for the following data , if the Relative Risk of Coronary Heart Disease is believed to be only linearly dependent on BMI as well as Diastolic Pressure. Assume the intercept of the regression model as</a:t>
            </a:r>
            <a:r>
              <a:rPr lang="en-US" sz="1600" b="1" dirty="0"/>
              <a:t> 5 </a:t>
            </a:r>
            <a:r>
              <a:rPr lang="en-US" sz="1600" dirty="0"/>
              <a:t>and the slope of independent variables as </a:t>
            </a:r>
            <a:r>
              <a:rPr lang="en-US" sz="1600" b="1" dirty="0"/>
              <a:t>-0.03 (negative)</a:t>
            </a:r>
            <a:r>
              <a:rPr lang="en-US" sz="1600" dirty="0"/>
              <a:t>.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296"/>
              </a:spcBef>
              <a:spcAft>
                <a:spcPts val="0"/>
              </a:spcAft>
              <a:buSzPct val="100000"/>
              <a:buNone/>
            </a:pPr>
            <a:endParaRPr sz="1600" dirty="0"/>
          </a:p>
          <a:p>
            <a:pPr marL="0" lvl="0" indent="0" algn="l" rtl="0">
              <a:lnSpc>
                <a:spcPct val="100000"/>
              </a:lnSpc>
              <a:spcBef>
                <a:spcPts val="296"/>
              </a:spcBef>
              <a:spcAft>
                <a:spcPts val="0"/>
              </a:spcAft>
              <a:buSzPct val="100000"/>
              <a:buNone/>
            </a:pPr>
            <a:endParaRPr sz="1600" b="1" dirty="0"/>
          </a:p>
          <a:p>
            <a:pPr marL="0" lvl="0" indent="0" algn="l" rtl="0">
              <a:lnSpc>
                <a:spcPct val="100000"/>
              </a:lnSpc>
              <a:spcBef>
                <a:spcPts val="296"/>
              </a:spcBef>
              <a:spcAft>
                <a:spcPts val="0"/>
              </a:spcAft>
              <a:buSzPct val="100000"/>
              <a:buNone/>
            </a:pPr>
            <a:endParaRPr sz="1600" b="1" dirty="0"/>
          </a:p>
          <a:p>
            <a:pPr marL="0" lvl="0" indent="0" algn="l" rtl="0">
              <a:lnSpc>
                <a:spcPct val="100000"/>
              </a:lnSpc>
              <a:spcBef>
                <a:spcPts val="296"/>
              </a:spcBef>
              <a:spcAft>
                <a:spcPts val="0"/>
              </a:spcAft>
              <a:buSzPct val="100000"/>
              <a:buNone/>
            </a:pPr>
            <a:endParaRPr sz="1600" b="1" dirty="0"/>
          </a:p>
          <a:p>
            <a:pPr marL="0" lvl="0" indent="0" algn="l" rtl="0">
              <a:lnSpc>
                <a:spcPct val="100000"/>
              </a:lnSpc>
              <a:spcBef>
                <a:spcPts val="296"/>
              </a:spcBef>
              <a:spcAft>
                <a:spcPts val="0"/>
              </a:spcAft>
              <a:buSzPct val="100000"/>
              <a:buNone/>
            </a:pPr>
            <a:endParaRPr sz="1600" b="1" dirty="0"/>
          </a:p>
          <a:p>
            <a:pPr marL="0" lvl="0" indent="0" algn="l" rtl="0">
              <a:lnSpc>
                <a:spcPct val="100000"/>
              </a:lnSpc>
              <a:spcBef>
                <a:spcPts val="296"/>
              </a:spcBef>
              <a:spcAft>
                <a:spcPts val="0"/>
              </a:spcAft>
              <a:buSzPct val="100000"/>
              <a:buNone/>
            </a:pPr>
            <a:endParaRPr sz="1600" b="1" dirty="0"/>
          </a:p>
          <a:p>
            <a:pPr marL="0" lvl="0" indent="0" algn="l" rtl="0">
              <a:lnSpc>
                <a:spcPct val="100000"/>
              </a:lnSpc>
              <a:spcBef>
                <a:spcPts val="296"/>
              </a:spcBef>
              <a:spcAft>
                <a:spcPts val="0"/>
              </a:spcAft>
              <a:buSzPct val="100000"/>
              <a:buNone/>
            </a:pPr>
            <a:endParaRPr sz="1600" b="1" dirty="0"/>
          </a:p>
          <a:p>
            <a:pPr marL="0" lvl="0" indent="0" algn="l" rtl="0">
              <a:lnSpc>
                <a:spcPct val="100000"/>
              </a:lnSpc>
              <a:spcBef>
                <a:spcPts val="296"/>
              </a:spcBef>
              <a:spcAft>
                <a:spcPts val="0"/>
              </a:spcAft>
              <a:buSzPct val="100000"/>
              <a:buNone/>
            </a:pPr>
            <a:r>
              <a:rPr lang="en-US" sz="1600" b="1" dirty="0"/>
              <a:t>Steps : </a:t>
            </a:r>
            <a:endParaRPr dirty="0"/>
          </a:p>
          <a:p>
            <a:pPr marL="342900" lvl="0" indent="-342900" algn="l" rtl="0">
              <a:lnSpc>
                <a:spcPct val="100000"/>
              </a:lnSpc>
              <a:spcBef>
                <a:spcPts val="296"/>
              </a:spcBef>
              <a:spcAft>
                <a:spcPts val="0"/>
              </a:spcAft>
              <a:buSzPct val="100000"/>
              <a:buFont typeface="Calibri"/>
              <a:buAutoNum type="arabicPeriod"/>
            </a:pPr>
            <a:r>
              <a:rPr lang="en-US" sz="1600" dirty="0"/>
              <a:t>Identification of the equations:</a:t>
            </a:r>
            <a:endParaRPr sz="1600" dirty="0"/>
          </a:p>
          <a:p>
            <a:pPr marL="342900" lvl="0" indent="-342900" algn="l" rtl="0">
              <a:lnSpc>
                <a:spcPct val="100000"/>
              </a:lnSpc>
              <a:spcBef>
                <a:spcPts val="296"/>
              </a:spcBef>
              <a:spcAft>
                <a:spcPts val="0"/>
              </a:spcAft>
              <a:buSzPct val="100000"/>
              <a:buFont typeface="Calibri"/>
              <a:buAutoNum type="arabicPeriod"/>
            </a:pPr>
            <a:endParaRPr lang="en-US" sz="1600" dirty="0"/>
          </a:p>
          <a:p>
            <a:pPr marL="342900" lvl="0" indent="-342900" algn="l" rtl="0">
              <a:lnSpc>
                <a:spcPct val="100000"/>
              </a:lnSpc>
              <a:spcBef>
                <a:spcPts val="296"/>
              </a:spcBef>
              <a:spcAft>
                <a:spcPts val="0"/>
              </a:spcAft>
              <a:buSzPct val="100000"/>
              <a:buFont typeface="Calibri"/>
              <a:buAutoNum type="arabicPeriod"/>
            </a:pPr>
            <a:r>
              <a:rPr lang="en-US" sz="1600" dirty="0"/>
              <a:t>Cost function  &amp; derivative </a:t>
            </a:r>
            <a:endParaRPr dirty="0"/>
          </a:p>
          <a:p>
            <a:pPr marL="742950" lvl="1" indent="-285812" algn="l" rtl="0">
              <a:lnSpc>
                <a:spcPct val="100000"/>
              </a:lnSpc>
              <a:spcBef>
                <a:spcPts val="277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AutoNum type="arabicPeriod"/>
            </a:pPr>
            <a:r>
              <a:rPr lang="en-US" sz="1500" dirty="0"/>
              <a:t>W0` =</a:t>
            </a:r>
          </a:p>
          <a:p>
            <a:pPr marL="742950" lvl="1" indent="-285812" algn="l" rtl="0">
              <a:lnSpc>
                <a:spcPct val="100000"/>
              </a:lnSpc>
              <a:spcBef>
                <a:spcPts val="277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AutoNum type="arabicPeriod"/>
            </a:pPr>
            <a:endParaRPr sz="1500" dirty="0"/>
          </a:p>
          <a:p>
            <a:pPr marL="742950" lvl="1" indent="-285812" algn="l" rtl="0">
              <a:lnSpc>
                <a:spcPct val="100000"/>
              </a:lnSpc>
              <a:spcBef>
                <a:spcPts val="277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AutoNum type="arabicPeriod"/>
            </a:pPr>
            <a:r>
              <a:rPr lang="en-US" sz="1500" dirty="0"/>
              <a:t>W1` =</a:t>
            </a:r>
          </a:p>
          <a:p>
            <a:pPr marL="742950" lvl="1" indent="-285812" algn="l" rtl="0">
              <a:lnSpc>
                <a:spcPct val="100000"/>
              </a:lnSpc>
              <a:spcBef>
                <a:spcPts val="277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AutoNum type="arabicPeriod"/>
            </a:pPr>
            <a:endParaRPr sz="1500" dirty="0"/>
          </a:p>
          <a:p>
            <a:pPr marL="742950" lvl="1" indent="-285812" algn="l" rtl="0">
              <a:lnSpc>
                <a:spcPct val="100000"/>
              </a:lnSpc>
              <a:spcBef>
                <a:spcPts val="277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AutoNum type="arabicPeriod"/>
            </a:pPr>
            <a:r>
              <a:rPr lang="en-US" sz="1500" dirty="0"/>
              <a:t>W2` =</a:t>
            </a:r>
          </a:p>
          <a:p>
            <a:pPr marL="742950" lvl="1" indent="-285812" algn="l" rtl="0">
              <a:lnSpc>
                <a:spcPct val="100000"/>
              </a:lnSpc>
              <a:spcBef>
                <a:spcPts val="277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AutoNum type="arabicPeriod"/>
            </a:pPr>
            <a:endParaRPr sz="1500" dirty="0"/>
          </a:p>
          <a:p>
            <a:pPr marL="742950" lvl="1" indent="-232918" algn="l" rtl="0">
              <a:lnSpc>
                <a:spcPct val="100000"/>
              </a:lnSpc>
              <a:spcBef>
                <a:spcPts val="166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endParaRPr sz="900" dirty="0"/>
          </a:p>
          <a:p>
            <a:pPr marL="342900" lvl="0" indent="-342900" algn="l" rtl="0">
              <a:lnSpc>
                <a:spcPct val="100000"/>
              </a:lnSpc>
              <a:spcBef>
                <a:spcPts val="296"/>
              </a:spcBef>
              <a:spcAft>
                <a:spcPts val="0"/>
              </a:spcAft>
              <a:buSzPct val="100000"/>
              <a:buFont typeface="Calibri"/>
              <a:buAutoNum type="arabicPeriod"/>
            </a:pPr>
            <a:r>
              <a:rPr lang="en-US" sz="1600" dirty="0"/>
              <a:t>Apply the equations :</a:t>
            </a:r>
            <a:endParaRPr sz="1500" dirty="0"/>
          </a:p>
        </p:txBody>
      </p:sp>
      <p:sp>
        <p:nvSpPr>
          <p:cNvPr id="3834" name="Google Shape;3834;p57"/>
          <p:cNvSpPr txBox="1">
            <a:spLocks noGrp="1"/>
          </p:cNvSpPr>
          <p:nvPr>
            <p:ph type="body" idx="2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lnSpcReduction="10000"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/>
              <a:t>Fit a linear Regression Line : </a:t>
            </a:r>
            <a:br>
              <a:rPr lang="en-US" sz="2400"/>
            </a:br>
            <a:r>
              <a:rPr lang="en-US" sz="2400"/>
              <a:t>Gradient Descent </a:t>
            </a:r>
            <a:endParaRPr sz="2400"/>
          </a:p>
        </p:txBody>
      </p:sp>
      <p:pic>
        <p:nvPicPr>
          <p:cNvPr id="3835" name="Google Shape;3835;p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90788" y="2514600"/>
            <a:ext cx="4877223" cy="1450974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9079B7CE-68E5-FF55-BBD7-7FCF848FE04D}"/>
                  </a:ext>
                </a:extLst>
              </p14:cNvPr>
              <p14:cNvContentPartPr/>
              <p14:nvPr/>
            </p14:nvContentPartPr>
            <p14:xfrm>
              <a:off x="467280" y="2284920"/>
              <a:ext cx="8287200" cy="36043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9079B7CE-68E5-FF55-BBD7-7FCF848FE04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57920" y="2275560"/>
                <a:ext cx="8305920" cy="3623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963177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3" name="Google Shape;3833;p57"/>
          <p:cNvSpPr txBox="1">
            <a:spLocks noGrp="1"/>
          </p:cNvSpPr>
          <p:nvPr>
            <p:ph type="body" idx="1"/>
          </p:nvPr>
        </p:nvSpPr>
        <p:spPr>
          <a:xfrm>
            <a:off x="290512" y="1450974"/>
            <a:ext cx="8229600" cy="50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 sz="1600" dirty="0"/>
              <a:t>Fit a linear regression. Show only the first iteration of Gradient descent algorithm using learning rate of </a:t>
            </a:r>
            <a:r>
              <a:rPr lang="en-US" sz="1600" b="1" dirty="0"/>
              <a:t>0.02</a:t>
            </a:r>
            <a:r>
              <a:rPr lang="en-US" sz="1600" dirty="0"/>
              <a:t> for the following data , if the Relative Risk of Coronary Heart Disease is believed to be only linearly dependent on BMI as well as Diastolic Pressure. Assume the intercept of the regression model as</a:t>
            </a:r>
            <a:r>
              <a:rPr lang="en-US" sz="1600" b="1" dirty="0"/>
              <a:t> 5 </a:t>
            </a:r>
            <a:r>
              <a:rPr lang="en-US" sz="1600" dirty="0"/>
              <a:t>and the slope of independent variables as </a:t>
            </a:r>
            <a:r>
              <a:rPr lang="en-US" sz="1600" b="1" dirty="0"/>
              <a:t>-0.03 (negative)</a:t>
            </a:r>
            <a:r>
              <a:rPr lang="en-US" sz="1600" dirty="0"/>
              <a:t>.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296"/>
              </a:spcBef>
              <a:spcAft>
                <a:spcPts val="0"/>
              </a:spcAft>
              <a:buSzPct val="100000"/>
              <a:buNone/>
            </a:pPr>
            <a:endParaRPr sz="1600" dirty="0"/>
          </a:p>
          <a:p>
            <a:pPr marL="0" lvl="0" indent="0" algn="l" rtl="0">
              <a:lnSpc>
                <a:spcPct val="100000"/>
              </a:lnSpc>
              <a:spcBef>
                <a:spcPts val="296"/>
              </a:spcBef>
              <a:spcAft>
                <a:spcPts val="0"/>
              </a:spcAft>
              <a:buSzPct val="100000"/>
              <a:buNone/>
            </a:pPr>
            <a:endParaRPr sz="1600" b="1" dirty="0"/>
          </a:p>
          <a:p>
            <a:pPr marL="0" lvl="0" indent="0" algn="l" rtl="0">
              <a:lnSpc>
                <a:spcPct val="100000"/>
              </a:lnSpc>
              <a:spcBef>
                <a:spcPts val="296"/>
              </a:spcBef>
              <a:spcAft>
                <a:spcPts val="0"/>
              </a:spcAft>
              <a:buSzPct val="100000"/>
              <a:buNone/>
            </a:pPr>
            <a:endParaRPr sz="1600" b="1" dirty="0"/>
          </a:p>
          <a:p>
            <a:pPr marL="0" lvl="0" indent="0" algn="l" rtl="0">
              <a:lnSpc>
                <a:spcPct val="100000"/>
              </a:lnSpc>
              <a:spcBef>
                <a:spcPts val="296"/>
              </a:spcBef>
              <a:spcAft>
                <a:spcPts val="0"/>
              </a:spcAft>
              <a:buSzPct val="100000"/>
              <a:buNone/>
            </a:pPr>
            <a:endParaRPr sz="1600" b="1" dirty="0"/>
          </a:p>
          <a:p>
            <a:pPr marL="0" lvl="0" indent="0" algn="l" rtl="0">
              <a:lnSpc>
                <a:spcPct val="100000"/>
              </a:lnSpc>
              <a:spcBef>
                <a:spcPts val="296"/>
              </a:spcBef>
              <a:spcAft>
                <a:spcPts val="0"/>
              </a:spcAft>
              <a:buSzPct val="100000"/>
              <a:buNone/>
            </a:pPr>
            <a:endParaRPr sz="1600" b="1" dirty="0"/>
          </a:p>
          <a:p>
            <a:pPr marL="0" lvl="0" indent="0" algn="l" rtl="0">
              <a:lnSpc>
                <a:spcPct val="100000"/>
              </a:lnSpc>
              <a:spcBef>
                <a:spcPts val="296"/>
              </a:spcBef>
              <a:spcAft>
                <a:spcPts val="0"/>
              </a:spcAft>
              <a:buSzPct val="100000"/>
              <a:buNone/>
            </a:pPr>
            <a:endParaRPr sz="1600" b="1" dirty="0"/>
          </a:p>
          <a:p>
            <a:pPr marL="0" lvl="0" indent="0" algn="l" rtl="0">
              <a:lnSpc>
                <a:spcPct val="100000"/>
              </a:lnSpc>
              <a:spcBef>
                <a:spcPts val="296"/>
              </a:spcBef>
              <a:spcAft>
                <a:spcPts val="0"/>
              </a:spcAft>
              <a:buSzPct val="100000"/>
              <a:buNone/>
            </a:pPr>
            <a:endParaRPr sz="1600" b="1" dirty="0"/>
          </a:p>
          <a:p>
            <a:pPr marL="0" lvl="0" indent="0" algn="l" rtl="0">
              <a:lnSpc>
                <a:spcPct val="100000"/>
              </a:lnSpc>
              <a:spcBef>
                <a:spcPts val="296"/>
              </a:spcBef>
              <a:spcAft>
                <a:spcPts val="0"/>
              </a:spcAft>
              <a:buSzPct val="100000"/>
              <a:buNone/>
            </a:pPr>
            <a:r>
              <a:rPr lang="en-US" sz="1600" b="1" dirty="0"/>
              <a:t>Steps : </a:t>
            </a:r>
            <a:endParaRPr dirty="0"/>
          </a:p>
          <a:p>
            <a:pPr marL="342900" lvl="0" indent="-342900" algn="l" rtl="0">
              <a:lnSpc>
                <a:spcPct val="100000"/>
              </a:lnSpc>
              <a:spcBef>
                <a:spcPts val="296"/>
              </a:spcBef>
              <a:spcAft>
                <a:spcPts val="0"/>
              </a:spcAft>
              <a:buSzPct val="100000"/>
              <a:buFont typeface="Calibri"/>
              <a:buAutoNum type="arabicPeriod"/>
            </a:pPr>
            <a:r>
              <a:rPr lang="en-US" sz="1600" dirty="0"/>
              <a:t>Identification of the equations:  </a:t>
            </a:r>
            <a:r>
              <a:rPr lang="en-US" sz="1400" dirty="0"/>
              <a:t>RR-CHD = 5 – 0.03 * BMI – 0.03 * </a:t>
            </a:r>
            <a:r>
              <a:rPr lang="en-US" sz="1400" dirty="0" err="1"/>
              <a:t>DiastolicPressure</a:t>
            </a:r>
            <a:endParaRPr sz="1600" dirty="0"/>
          </a:p>
          <a:p>
            <a:pPr marL="342900" lvl="0" indent="-342900" algn="l" rtl="0">
              <a:lnSpc>
                <a:spcPct val="100000"/>
              </a:lnSpc>
              <a:spcBef>
                <a:spcPts val="296"/>
              </a:spcBef>
              <a:spcAft>
                <a:spcPts val="0"/>
              </a:spcAft>
              <a:buSzPct val="100000"/>
              <a:buFont typeface="Calibri"/>
              <a:buAutoNum type="arabicPeriod"/>
            </a:pPr>
            <a:r>
              <a:rPr lang="en-US" sz="1600" dirty="0"/>
              <a:t>Cost function  &amp; derivative </a:t>
            </a:r>
            <a:endParaRPr dirty="0"/>
          </a:p>
          <a:p>
            <a:pPr marL="742950" lvl="1" indent="-285812" algn="l" rtl="0">
              <a:lnSpc>
                <a:spcPct val="100000"/>
              </a:lnSpc>
              <a:spcBef>
                <a:spcPts val="277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AutoNum type="arabicPeriod"/>
            </a:pPr>
            <a:r>
              <a:rPr lang="en-US" sz="1500" dirty="0"/>
              <a:t>W0` = w0 – 1/3 * 0.02 * (sum (5-0.03BMI-0.03DiastolicPresure - RRCHD))</a:t>
            </a:r>
            <a:endParaRPr dirty="0"/>
          </a:p>
          <a:p>
            <a:pPr marL="914400" lvl="2" indent="0" algn="l" rtl="0">
              <a:lnSpc>
                <a:spcPct val="100000"/>
              </a:lnSpc>
              <a:spcBef>
                <a:spcPts val="277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sz="1500" dirty="0"/>
              <a:t>= 5 – 1/3 * 0.02 * (sum (5-0.03BMI-0.03DiastolicPresure - RRCHD))</a:t>
            </a:r>
            <a:endParaRPr sz="1500" dirty="0"/>
          </a:p>
          <a:p>
            <a:pPr marL="742950" lvl="1" indent="-285812" algn="l" rtl="0">
              <a:lnSpc>
                <a:spcPct val="100000"/>
              </a:lnSpc>
              <a:spcBef>
                <a:spcPts val="277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AutoNum type="arabicPeriod"/>
            </a:pPr>
            <a:r>
              <a:rPr lang="en-US" sz="1500" dirty="0"/>
              <a:t>W1` = w1 – 1/3 * 0.02 * (sum (5-0.03BMI-0.03DiastolicPresure - RRCHD) * BMI)</a:t>
            </a:r>
            <a:endParaRPr dirty="0"/>
          </a:p>
          <a:p>
            <a:pPr marL="914400" lvl="2" indent="0" algn="l" rtl="0">
              <a:lnSpc>
                <a:spcPct val="100000"/>
              </a:lnSpc>
              <a:spcBef>
                <a:spcPts val="277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sz="1500" dirty="0"/>
              <a:t>= -0.03 – 1/3 * 0.02 * (sum (5-0.03BMI-0.03DiastolicPresure - RRCHD) * BMI)</a:t>
            </a:r>
            <a:endParaRPr sz="1500" dirty="0"/>
          </a:p>
          <a:p>
            <a:pPr marL="742950" lvl="1" indent="-285812" algn="l" rtl="0">
              <a:lnSpc>
                <a:spcPct val="100000"/>
              </a:lnSpc>
              <a:spcBef>
                <a:spcPts val="277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AutoNum type="arabicPeriod"/>
            </a:pPr>
            <a:r>
              <a:rPr lang="en-US" sz="1500" dirty="0"/>
              <a:t>W2` = w2 – 1/3 * 0.02 * (sum (5-0.03BMI-0.03DiastolicPresure - RRCHD) * </a:t>
            </a:r>
            <a:r>
              <a:rPr lang="en-US" sz="1500" dirty="0" err="1"/>
              <a:t>DiastolicPresure</a:t>
            </a:r>
            <a:r>
              <a:rPr lang="en-US" sz="1500" dirty="0"/>
              <a:t>)</a:t>
            </a:r>
            <a:endParaRPr dirty="0"/>
          </a:p>
          <a:p>
            <a:pPr marL="457200" lvl="1" indent="0" algn="l" rtl="0">
              <a:lnSpc>
                <a:spcPct val="100000"/>
              </a:lnSpc>
              <a:spcBef>
                <a:spcPts val="277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sz="1500" dirty="0"/>
              <a:t>	= -0.03 – 1/3 * 0.02 * (sum (5-0.03BMI-0.03DiastolicPresure - RRCHD) * </a:t>
            </a:r>
            <a:r>
              <a:rPr lang="en-US" sz="1500" dirty="0" err="1"/>
              <a:t>DiastolicPresure</a:t>
            </a:r>
            <a:r>
              <a:rPr lang="en-US" sz="1500" dirty="0"/>
              <a:t>)</a:t>
            </a:r>
            <a:endParaRPr sz="1500" dirty="0"/>
          </a:p>
          <a:p>
            <a:pPr marL="742950" lvl="1" indent="-232918" algn="l" rtl="0">
              <a:lnSpc>
                <a:spcPct val="100000"/>
              </a:lnSpc>
              <a:spcBef>
                <a:spcPts val="166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endParaRPr sz="900" dirty="0"/>
          </a:p>
          <a:p>
            <a:pPr marL="342900" lvl="0" indent="-342900" algn="l" rtl="0">
              <a:lnSpc>
                <a:spcPct val="100000"/>
              </a:lnSpc>
              <a:spcBef>
                <a:spcPts val="296"/>
              </a:spcBef>
              <a:spcAft>
                <a:spcPts val="0"/>
              </a:spcAft>
              <a:buSzPct val="100000"/>
              <a:buFont typeface="Calibri"/>
              <a:buAutoNum type="arabicPeriod"/>
            </a:pPr>
            <a:r>
              <a:rPr lang="en-US" sz="1600" dirty="0"/>
              <a:t>Apply the equations : Answer at the end of first iteration: </a:t>
            </a:r>
            <a:endParaRPr dirty="0"/>
          </a:p>
          <a:p>
            <a:pPr marL="457200" lvl="1" indent="0" algn="l" rtl="0">
              <a:lnSpc>
                <a:spcPct val="100000"/>
              </a:lnSpc>
              <a:spcBef>
                <a:spcPts val="277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sz="1500" dirty="0"/>
              <a:t>W0 = 5.0016 , W1 = 0.0476, w2= 0.179</a:t>
            </a:r>
            <a:endParaRPr sz="1500" dirty="0"/>
          </a:p>
        </p:txBody>
      </p:sp>
      <p:sp>
        <p:nvSpPr>
          <p:cNvPr id="3834" name="Google Shape;3834;p57"/>
          <p:cNvSpPr txBox="1">
            <a:spLocks noGrp="1"/>
          </p:cNvSpPr>
          <p:nvPr>
            <p:ph type="body" idx="2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lnSpcReduction="10000"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/>
              <a:t>Fit a linear Regression Line : </a:t>
            </a:r>
            <a:br>
              <a:rPr lang="en-US" sz="2400"/>
            </a:br>
            <a:r>
              <a:rPr lang="en-US" sz="2400"/>
              <a:t>Gradient Descent </a:t>
            </a:r>
            <a:endParaRPr sz="2400"/>
          </a:p>
        </p:txBody>
      </p:sp>
      <p:pic>
        <p:nvPicPr>
          <p:cNvPr id="3835" name="Google Shape;3835;p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90788" y="2514600"/>
            <a:ext cx="4877223" cy="1450974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9E953ADE-C799-9EB8-278B-8CB3BC7191D4}"/>
                  </a:ext>
                </a:extLst>
              </p14:cNvPr>
              <p14:cNvContentPartPr/>
              <p14:nvPr/>
            </p14:nvContentPartPr>
            <p14:xfrm>
              <a:off x="475920" y="3291840"/>
              <a:ext cx="7601040" cy="33692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9E953ADE-C799-9EB8-278B-8CB3BC7191D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66560" y="3282480"/>
                <a:ext cx="7619760" cy="3387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214937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1" name="Google Shape;3841;p58"/>
          <p:cNvSpPr txBox="1">
            <a:spLocks noGrp="1"/>
          </p:cNvSpPr>
          <p:nvPr>
            <p:ph type="title"/>
          </p:nvPr>
        </p:nvSpPr>
        <p:spPr>
          <a:xfrm>
            <a:off x="395536" y="274638"/>
            <a:ext cx="6120680" cy="850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1">
                <a:latin typeface="Arial"/>
                <a:ea typeface="Arial"/>
                <a:cs typeface="Arial"/>
                <a:sym typeface="Arial"/>
              </a:rPr>
              <a:t>Closed Form Solution Vs. Gradient Descent</a:t>
            </a:r>
            <a:endParaRPr sz="2400"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42" name="Google Shape;3842;p58"/>
          <p:cNvSpPr/>
          <p:nvPr/>
        </p:nvSpPr>
        <p:spPr>
          <a:xfrm>
            <a:off x="7829550" y="5657850"/>
            <a:ext cx="114300" cy="17145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Tahoma"/>
              <a:buNone/>
            </a:pPr>
            <a:endParaRPr sz="12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43" name="Google Shape;3843;p5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0814" y="2017653"/>
            <a:ext cx="7602371" cy="2822693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C1DF7944-CDDC-70E0-399E-F0231B6B510B}"/>
                  </a:ext>
                </a:extLst>
              </p14:cNvPr>
              <p14:cNvContentPartPr/>
              <p14:nvPr/>
            </p14:nvContentPartPr>
            <p14:xfrm>
              <a:off x="3034800" y="2169000"/>
              <a:ext cx="4638960" cy="22460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C1DF7944-CDDC-70E0-399E-F0231B6B510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025440" y="2159640"/>
                <a:ext cx="4657680" cy="22647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5" name="Google Shape;3205;p2"/>
          <p:cNvSpPr txBox="1">
            <a:spLocks noGrp="1"/>
          </p:cNvSpPr>
          <p:nvPr>
            <p:ph type="title" idx="4294967295"/>
          </p:nvPr>
        </p:nvSpPr>
        <p:spPr>
          <a:xfrm>
            <a:off x="173059" y="429320"/>
            <a:ext cx="792638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Machine Learning</a:t>
            </a:r>
            <a:endParaRPr sz="2400"/>
          </a:p>
        </p:txBody>
      </p:sp>
      <p:sp>
        <p:nvSpPr>
          <p:cNvPr id="3206" name="Google Shape;3206;p2"/>
          <p:cNvSpPr txBox="1"/>
          <p:nvPr/>
        </p:nvSpPr>
        <p:spPr>
          <a:xfrm>
            <a:off x="384671" y="2812111"/>
            <a:ext cx="8642256" cy="31299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2775" rIns="0" bIns="0" anchor="t" anchorCtr="0">
            <a:spAutoFit/>
          </a:bodyPr>
          <a:lstStyle/>
          <a:p>
            <a:pPr marL="133281" marR="39100" lvl="0" indent="-125292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content for these slides has been obtained from books and various other  source on the Internet</a:t>
            </a: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33281" marR="0" lvl="0" indent="-125292" algn="l" rtl="0">
              <a:lnSpc>
                <a:spcPct val="150000"/>
              </a:lnSpc>
              <a:spcBef>
                <a:spcPts val="344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 here by acknowledge all the contributors for their material and inputs.</a:t>
            </a: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33281" marR="0" lvl="0" indent="-125292" algn="l" rtl="0">
              <a:lnSpc>
                <a:spcPct val="150000"/>
              </a:lnSpc>
              <a:spcBef>
                <a:spcPts val="374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 have provided source information wherever necessary</a:t>
            </a: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33281" marR="0" lvl="0" indent="-125290" algn="l" rtl="0">
              <a:lnSpc>
                <a:spcPct val="150000"/>
              </a:lnSpc>
              <a:spcBef>
                <a:spcPts val="374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 b="0" i="0" u="none" strike="noStrike" cap="none">
                <a:solidFill>
                  <a:srgbClr val="FF0000"/>
                </a:solidFill>
                <a:latin typeface="Tahoma"/>
                <a:ea typeface="Tahoma"/>
                <a:cs typeface="Tahoma"/>
                <a:sym typeface="Tahoma"/>
              </a:rPr>
              <a:t>Students are requested to refer to the textbook w.r.t detailed content of the presentation deck shared over canvas</a:t>
            </a:r>
            <a:endParaRPr/>
          </a:p>
          <a:p>
            <a:pPr marL="133281" marR="0" lvl="0" indent="-125290" algn="l" rtl="0">
              <a:lnSpc>
                <a:spcPct val="150000"/>
              </a:lnSpc>
              <a:spcBef>
                <a:spcPts val="374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 b="0" i="0" u="none" strike="noStrike" cap="none">
                <a:solidFill>
                  <a:srgbClr val="FF0000"/>
                </a:solidFill>
                <a:latin typeface="Tahoma"/>
                <a:ea typeface="Tahoma"/>
                <a:cs typeface="Tahoma"/>
                <a:sym typeface="Tahoma"/>
              </a:rPr>
              <a:t>We have reduced the slides from canvas and modified the content flow to suit the requirements of the course and for ease of class presentation</a:t>
            </a:r>
            <a:endParaRPr sz="1600" b="0" i="0" u="none" strike="noStrike" cap="none">
              <a:solidFill>
                <a:srgbClr val="FF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207" name="Google Shape;3207;p2"/>
          <p:cNvSpPr txBox="1"/>
          <p:nvPr/>
        </p:nvSpPr>
        <p:spPr>
          <a:xfrm>
            <a:off x="2400519" y="1336289"/>
            <a:ext cx="5698928" cy="287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075" rIns="0" bIns="0" anchor="t" anchorCtr="0">
            <a:spAutoFit/>
          </a:bodyPr>
          <a:lstStyle/>
          <a:p>
            <a:pPr marL="8408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1C1572"/>
                </a:solidFill>
                <a:latin typeface="Arial"/>
                <a:ea typeface="Arial"/>
                <a:cs typeface="Arial"/>
                <a:sym typeface="Arial"/>
              </a:rPr>
              <a:t>Disclaimer and Acknowledgement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08" name="Google Shape;3208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59001" y="1623476"/>
            <a:ext cx="1087204" cy="1188635"/>
          </a:xfrm>
          <a:prstGeom prst="rect">
            <a:avLst/>
          </a:prstGeom>
          <a:noFill/>
          <a:ln>
            <a:noFill/>
          </a:ln>
        </p:spPr>
      </p:pic>
      <p:sp>
        <p:nvSpPr>
          <p:cNvPr id="3209" name="Google Shape;3209;p2"/>
          <p:cNvSpPr txBox="1"/>
          <p:nvPr/>
        </p:nvSpPr>
        <p:spPr>
          <a:xfrm>
            <a:off x="325076" y="5873413"/>
            <a:ext cx="8761445" cy="95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Source: “</a:t>
            </a:r>
            <a:r>
              <a:rPr lang="en-US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Probabilistic Machine Learning, An Introduction”, Kevin P. Murphy, Slides of Prof.Sugata, Prof. Chetana from BITS Pilani, Prof. Raja vadhana from BITS Pilani , CS109 and CS229 stanford lecture notes and  many others who made  their course materials freely available online.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8" name="Google Shape;3848;g2a33f95ab57_0_44"/>
          <p:cNvSpPr txBox="1">
            <a:spLocks noGrp="1"/>
          </p:cNvSpPr>
          <p:nvPr>
            <p:ph type="title" idx="4294967295"/>
          </p:nvPr>
        </p:nvSpPr>
        <p:spPr>
          <a:xfrm>
            <a:off x="152400" y="2895600"/>
            <a:ext cx="9144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3200">
                <a:solidFill>
                  <a:srgbClr val="C00000"/>
                </a:solidFill>
              </a:rPr>
              <a:t>Types of Gradient Descent Algorithms</a:t>
            </a:r>
            <a:endParaRPr sz="3200">
              <a:solidFill>
                <a:srgbClr val="C00000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3" name="Google Shape;3853;g2a33f95ab57_0_11"/>
          <p:cNvSpPr/>
          <p:nvPr/>
        </p:nvSpPr>
        <p:spPr>
          <a:xfrm>
            <a:off x="275662" y="1340107"/>
            <a:ext cx="8352900" cy="20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55555"/>
              </a:buClr>
              <a:buSzPts val="1600"/>
              <a:buFont typeface="Arial"/>
              <a:buChar char="•"/>
            </a:pPr>
            <a:r>
              <a:rPr lang="en-US" sz="1600" b="1" i="0" u="none" strike="noStrike" cap="none">
                <a:solidFill>
                  <a:srgbClr val="555555"/>
                </a:solidFill>
                <a:latin typeface="Arial"/>
                <a:ea typeface="Arial"/>
                <a:cs typeface="Arial"/>
                <a:sym typeface="Arial"/>
              </a:rPr>
              <a:t>Batch</a:t>
            </a:r>
            <a:r>
              <a:rPr lang="en-US" sz="1600" b="0" i="0" u="none" strike="noStrike" cap="none">
                <a:solidFill>
                  <a:srgbClr val="555555"/>
                </a:solidFill>
                <a:latin typeface="Arial"/>
                <a:ea typeface="Arial"/>
                <a:cs typeface="Arial"/>
                <a:sym typeface="Arial"/>
              </a:rPr>
              <a:t> gradient descent refers to calculating the derivative from all training data before calculating an update.</a:t>
            </a:r>
            <a:endParaRPr/>
          </a:p>
          <a:p>
            <a:pPr marL="342900" marR="0" lvl="0" indent="-241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555555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55555"/>
              </a:buClr>
              <a:buSzPts val="1600"/>
              <a:buFont typeface="Arial"/>
              <a:buChar char="•"/>
            </a:pPr>
            <a:r>
              <a:rPr lang="en-US" sz="1600" b="1" i="0" u="none" strike="noStrike" cap="none">
                <a:solidFill>
                  <a:srgbClr val="555555"/>
                </a:solidFill>
                <a:latin typeface="Arial"/>
                <a:ea typeface="Arial"/>
                <a:cs typeface="Arial"/>
                <a:sym typeface="Arial"/>
              </a:rPr>
              <a:t>Minibatch</a:t>
            </a:r>
            <a:r>
              <a:rPr lang="en-US" sz="1600" b="0" i="0" u="none" strike="noStrike" cap="none">
                <a:solidFill>
                  <a:srgbClr val="555555"/>
                </a:solidFill>
                <a:latin typeface="Arial"/>
                <a:ea typeface="Arial"/>
                <a:cs typeface="Arial"/>
                <a:sym typeface="Arial"/>
              </a:rPr>
              <a:t> refers to calculating derivative of mini groups of training data before calculating an update.</a:t>
            </a:r>
            <a:endParaRPr/>
          </a:p>
          <a:p>
            <a:pPr marL="342900" marR="0" lvl="0" indent="-241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555555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55555"/>
              </a:buClr>
              <a:buSzPts val="1600"/>
              <a:buFont typeface="Arial"/>
              <a:buChar char="•"/>
            </a:pPr>
            <a:r>
              <a:rPr lang="en-US" sz="1600" b="1" i="0" u="none" strike="noStrike" cap="none">
                <a:solidFill>
                  <a:srgbClr val="555555"/>
                </a:solidFill>
                <a:latin typeface="Arial"/>
                <a:ea typeface="Arial"/>
                <a:cs typeface="Arial"/>
                <a:sym typeface="Arial"/>
              </a:rPr>
              <a:t>Stochastic</a:t>
            </a:r>
            <a:r>
              <a:rPr lang="en-US" sz="1600" b="0" i="0" u="none" strike="noStrike" cap="none">
                <a:solidFill>
                  <a:srgbClr val="555555"/>
                </a:solidFill>
                <a:latin typeface="Arial"/>
                <a:ea typeface="Arial"/>
                <a:cs typeface="Arial"/>
                <a:sym typeface="Arial"/>
              </a:rPr>
              <a:t> gradient descent refers to calculating the derivative from each training data instance and calculating the update immediately</a:t>
            </a:r>
            <a:endParaRPr/>
          </a:p>
        </p:txBody>
      </p:sp>
      <p:sp>
        <p:nvSpPr>
          <p:cNvPr id="3854" name="Google Shape;3854;g2a33f95ab57_0_11"/>
          <p:cNvSpPr txBox="1"/>
          <p:nvPr/>
        </p:nvSpPr>
        <p:spPr>
          <a:xfrm>
            <a:off x="31376" y="228600"/>
            <a:ext cx="6991500" cy="7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Gradient Descent: Variants</a:t>
            </a:r>
            <a:endParaRPr sz="2400" b="1" i="0" u="none" strike="noStrike" cap="none" baseline="-25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55" name="Google Shape;3855;g2a33f95ab57_0_11"/>
          <p:cNvPicPr preferRelativeResize="0">
            <a:picLocks noGrp="1"/>
          </p:cNvPicPr>
          <p:nvPr>
            <p:ph type="body" idx="4294967295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600200" y="3561980"/>
            <a:ext cx="5867400" cy="27090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A43570BA-452F-98E7-6760-CFBCD9D66922}"/>
                  </a:ext>
                </a:extLst>
              </p14:cNvPr>
              <p14:cNvContentPartPr/>
              <p14:nvPr/>
            </p14:nvContentPartPr>
            <p14:xfrm>
              <a:off x="467280" y="1427400"/>
              <a:ext cx="7365240" cy="39650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A43570BA-452F-98E7-6760-CFBCD9D6692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57920" y="1418040"/>
                <a:ext cx="7383960" cy="39837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0" name="Google Shape;3860;g2a33f95ab57_0_38"/>
          <p:cNvSpPr txBox="1"/>
          <p:nvPr/>
        </p:nvSpPr>
        <p:spPr>
          <a:xfrm>
            <a:off x="31376" y="228600"/>
            <a:ext cx="6991500" cy="7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Gradient Descent: Variants</a:t>
            </a:r>
            <a:endParaRPr sz="2400" b="1" i="0" u="none" strike="noStrike" cap="none" baseline="-25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61" name="Google Shape;3861;g2a33f95ab57_0_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225" y="1627000"/>
            <a:ext cx="8334649" cy="4052250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6FA245D8-BDDC-7B95-63C3-4CE0B5A559B5}"/>
                  </a:ext>
                </a:extLst>
              </p14:cNvPr>
              <p14:cNvContentPartPr/>
              <p14:nvPr/>
            </p14:nvContentPartPr>
            <p14:xfrm>
              <a:off x="900360" y="2652840"/>
              <a:ext cx="7969680" cy="10209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6FA245D8-BDDC-7B95-63C3-4CE0B5A559B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91000" y="2643480"/>
                <a:ext cx="7988400" cy="10396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6" name="Google Shape;3866;g2a33f95ab57_0_54"/>
          <p:cNvSpPr txBox="1"/>
          <p:nvPr/>
        </p:nvSpPr>
        <p:spPr>
          <a:xfrm>
            <a:off x="31376" y="228600"/>
            <a:ext cx="6991500" cy="7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Gradient Descent: Variants</a:t>
            </a:r>
            <a:endParaRPr sz="2400" b="1" i="0" u="none" strike="noStrike" cap="none" baseline="-25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67" name="Google Shape;3867;g2a33f95ab57_0_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800" y="1501799"/>
            <a:ext cx="7774225" cy="4542500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856AAC5E-249B-8F33-5104-C03BFC6D7F9D}"/>
                  </a:ext>
                </a:extLst>
              </p14:cNvPr>
              <p14:cNvContentPartPr/>
              <p14:nvPr/>
            </p14:nvContentPartPr>
            <p14:xfrm>
              <a:off x="514440" y="1808640"/>
              <a:ext cx="8539920" cy="40896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856AAC5E-249B-8F33-5104-C03BFC6D7F9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05080" y="1799280"/>
                <a:ext cx="8558640" cy="41083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2" name="Google Shape;3872;g2a33f95ab57_0_49"/>
          <p:cNvSpPr txBox="1"/>
          <p:nvPr/>
        </p:nvSpPr>
        <p:spPr>
          <a:xfrm>
            <a:off x="31376" y="228600"/>
            <a:ext cx="6991500" cy="7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Gradient Descent: Variants</a:t>
            </a:r>
            <a:endParaRPr sz="2400" b="1" i="0" u="none" strike="noStrike" cap="none" baseline="-25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73" name="Google Shape;3873;g2a33f95ab57_0_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350" y="1478424"/>
            <a:ext cx="7863049" cy="4571550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4D0D84BF-4426-60D4-0667-136B062D5E1F}"/>
                  </a:ext>
                </a:extLst>
              </p14:cNvPr>
              <p14:cNvContentPartPr/>
              <p14:nvPr/>
            </p14:nvContentPartPr>
            <p14:xfrm>
              <a:off x="1423080" y="3433320"/>
              <a:ext cx="5607720" cy="6861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4D0D84BF-4426-60D4-0667-136B062D5E1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13720" y="3423960"/>
                <a:ext cx="5626440" cy="7048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8" name="Google Shape;3878;g2a33f95ab57_0_17"/>
          <p:cNvSpPr txBox="1"/>
          <p:nvPr/>
        </p:nvSpPr>
        <p:spPr>
          <a:xfrm>
            <a:off x="31376" y="228600"/>
            <a:ext cx="6991500" cy="7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lnSpcReduction="10000"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Gradient Descent: Variants - Effect on Convergence</a:t>
            </a:r>
            <a:endParaRPr sz="2400" b="1" i="0" u="none" strike="noStrike" cap="none" baseline="-25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79" name="Google Shape;3879;g2a33f95ab57_0_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5550" y="1488717"/>
            <a:ext cx="3505503" cy="2505673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0" name="Google Shape;3880;g2a33f95ab57_0_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38050" y="2843750"/>
            <a:ext cx="5526024" cy="3620500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C3794D86-70EF-F69C-DA9C-E8D4E39A657C}"/>
                  </a:ext>
                </a:extLst>
              </p14:cNvPr>
              <p14:cNvContentPartPr/>
              <p14:nvPr/>
            </p14:nvContentPartPr>
            <p14:xfrm>
              <a:off x="274680" y="458280"/>
              <a:ext cx="8706960" cy="61603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C3794D86-70EF-F69C-DA9C-E8D4E39A657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65320" y="448920"/>
                <a:ext cx="8725680" cy="61790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5" name="Google Shape;3885;p59"/>
          <p:cNvSpPr txBox="1">
            <a:spLocks noGrp="1"/>
          </p:cNvSpPr>
          <p:nvPr>
            <p:ph type="title" idx="4294967295"/>
          </p:nvPr>
        </p:nvSpPr>
        <p:spPr>
          <a:xfrm>
            <a:off x="152400" y="2895600"/>
            <a:ext cx="9144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3200">
                <a:solidFill>
                  <a:srgbClr val="C00000"/>
                </a:solidFill>
              </a:rPr>
              <a:t>Evaluation Metrics</a:t>
            </a:r>
            <a:endParaRPr sz="3200">
              <a:solidFill>
                <a:srgbClr val="C00000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" name="Google Shape;3891;p60"/>
          <p:cNvSpPr txBox="1">
            <a:spLocks noGrp="1"/>
          </p:cNvSpPr>
          <p:nvPr>
            <p:ph type="title"/>
          </p:nvPr>
        </p:nvSpPr>
        <p:spPr>
          <a:xfrm>
            <a:off x="309519" y="246233"/>
            <a:ext cx="855671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85725" lvl="0" indent="2857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 sz="2400" b="1">
                <a:latin typeface="Arial"/>
                <a:ea typeface="Arial"/>
                <a:cs typeface="Arial"/>
                <a:sym typeface="Arial"/>
              </a:rPr>
              <a:t>Evaluation of Linear Regression Model  </a:t>
            </a:r>
            <a:br>
              <a:rPr lang="en-US" sz="2400" b="1">
                <a:latin typeface="Arial"/>
                <a:ea typeface="Arial"/>
                <a:cs typeface="Arial"/>
                <a:sym typeface="Arial"/>
              </a:rPr>
            </a:br>
            <a:endParaRPr sz="1800"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92" name="Google Shape;3892;p60"/>
          <p:cNvSpPr txBox="1">
            <a:spLocks noGrp="1"/>
          </p:cNvSpPr>
          <p:nvPr>
            <p:ph type="sldNum" idx="12"/>
          </p:nvPr>
        </p:nvSpPr>
        <p:spPr>
          <a:xfrm>
            <a:off x="8532440" y="6237312"/>
            <a:ext cx="611560" cy="293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None/>
            </a:pPr>
            <a:fld id="{00000000-1234-1234-1234-123412341234}" type="slidenum">
              <a:rPr lang="en-US" sz="16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27</a:t>
            </a:fld>
            <a:endParaRPr sz="1600" b="1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3893" name="Google Shape;3893;p60"/>
          <p:cNvGraphicFramePr/>
          <p:nvPr/>
        </p:nvGraphicFramePr>
        <p:xfrm>
          <a:off x="152400" y="1525136"/>
          <a:ext cx="2245750" cy="2718650"/>
        </p:xfrm>
        <a:graphic>
          <a:graphicData uri="http://schemas.openxmlformats.org/drawingml/2006/table">
            <a:tbl>
              <a:tblPr firstRow="1" bandRow="1">
                <a:noFill/>
                <a:tableStyleId>{7814C621-CB00-45AA-B9A0-9D18F376423F}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02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60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Mileage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(in </a:t>
                      </a:r>
                      <a:r>
                        <a:rPr lang="en-US" sz="1600" b="1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kmpl</a:t>
                      </a:r>
                      <a:r>
                        <a:rPr lang="en-US" sz="16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)</a:t>
                      </a:r>
                      <a:endParaRPr sz="1600" b="1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i="1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Car Price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i="1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(in cr)</a:t>
                      </a:r>
                      <a:endParaRPr sz="1600" b="1" i="1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5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9.8</a:t>
                      </a:r>
                      <a:endParaRPr sz="16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10.48</a:t>
                      </a:r>
                      <a:endParaRPr sz="16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5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9.12</a:t>
                      </a:r>
                      <a:endParaRPr sz="16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1.75</a:t>
                      </a:r>
                      <a:endParaRPr sz="16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15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9.5</a:t>
                      </a:r>
                      <a:endParaRPr sz="16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6.95</a:t>
                      </a:r>
                      <a:endParaRPr sz="16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5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10</a:t>
                      </a:r>
                      <a:endParaRPr sz="16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2.51</a:t>
                      </a:r>
                      <a:endParaRPr sz="16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15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….</a:t>
                      </a:r>
                      <a:endParaRPr sz="16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…..</a:t>
                      </a:r>
                      <a:endParaRPr sz="16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894" name="Google Shape;3894;p60"/>
          <p:cNvSpPr txBox="1"/>
          <p:nvPr/>
        </p:nvSpPr>
        <p:spPr>
          <a:xfrm>
            <a:off x="325658" y="5054025"/>
            <a:ext cx="4224618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</a:pPr>
            <a:r>
              <a:rPr lang="en-US" sz="16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Model 1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CarPrice  = 8.5 + 0.5 Mileage – 1.5 Mileage</a:t>
            </a:r>
            <a:r>
              <a:rPr lang="en-US" sz="1600" b="0" i="0" u="none" strike="noStrike" cap="none" baseline="300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2</a:t>
            </a:r>
            <a:endParaRPr sz="1600" b="0" i="0" u="none" strike="noStrike" cap="none" baseline="30000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895" name="Google Shape;3895;p60"/>
          <p:cNvSpPr txBox="1"/>
          <p:nvPr/>
        </p:nvSpPr>
        <p:spPr>
          <a:xfrm>
            <a:off x="5055770" y="5054025"/>
            <a:ext cx="2945230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</a:pPr>
            <a:r>
              <a:rPr lang="en-US" sz="16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Model 2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CarPrice  = -5.5 + 1.5 Mileage</a:t>
            </a:r>
            <a:endParaRPr sz="1600" b="0" i="0" u="none" strike="noStrike" cap="none" baseline="30000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graphicFrame>
        <p:nvGraphicFramePr>
          <p:cNvPr id="3896" name="Google Shape;3896;p60"/>
          <p:cNvGraphicFramePr/>
          <p:nvPr/>
        </p:nvGraphicFramePr>
        <p:xfrm>
          <a:off x="6704867" y="1525136"/>
          <a:ext cx="2245750" cy="2202340"/>
        </p:xfrm>
        <a:graphic>
          <a:graphicData uri="http://schemas.openxmlformats.org/drawingml/2006/table">
            <a:tbl>
              <a:tblPr firstRow="1" bandRow="1">
                <a:noFill/>
                <a:tableStyleId>{7814C621-CB00-45AA-B9A0-9D18F376423F}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02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6875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Unseen Data</a:t>
                      </a:r>
                      <a:endParaRPr sz="1600" b="1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35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Mileage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(in </a:t>
                      </a:r>
                      <a:r>
                        <a:rPr lang="en-US" sz="1600" b="1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kmpl</a:t>
                      </a:r>
                      <a:r>
                        <a:rPr lang="en-US" sz="16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)</a:t>
                      </a:r>
                      <a:endParaRPr sz="1600" b="1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i="1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Car Price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i="1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(in cr)</a:t>
                      </a:r>
                      <a:endParaRPr sz="1600" b="1" i="1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11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7.5</a:t>
                      </a:r>
                      <a:endParaRPr sz="16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9.25</a:t>
                      </a:r>
                      <a:endParaRPr sz="16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11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10</a:t>
                      </a:r>
                      <a:endParaRPr sz="16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6.5</a:t>
                      </a:r>
                      <a:endParaRPr sz="16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11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….</a:t>
                      </a:r>
                      <a:endParaRPr sz="16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…..</a:t>
                      </a:r>
                      <a:endParaRPr sz="16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3897" name="Google Shape;3897;p60" descr="https://miro.medium.com/max/289/1*_mx6zD6Qw_1sYEvWszK5Nw.png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3175146" y="1461491"/>
            <a:ext cx="2752725" cy="1152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8" name="Google Shape;3898;p60" descr="https://miro.medium.com/max/266/1*1TV6T6hNP-iwJrtvfsvCRQ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09950" y="2373689"/>
            <a:ext cx="2533650" cy="100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9" name="Google Shape;3899;p6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099029" y="3248535"/>
            <a:ext cx="3353091" cy="99373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0" name="Google Shape;3900;p6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646487" y="4403672"/>
            <a:ext cx="1992313" cy="838349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5E1218DD-C3B4-7239-619E-BF6D7EAB8BA2}"/>
                  </a:ext>
                </a:extLst>
              </p14:cNvPr>
              <p14:cNvContentPartPr/>
              <p14:nvPr/>
            </p14:nvContentPartPr>
            <p14:xfrm>
              <a:off x="561600" y="1654920"/>
              <a:ext cx="8548200" cy="50572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5E1218DD-C3B4-7239-619E-BF6D7EAB8BA2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52240" y="1645560"/>
                <a:ext cx="8566920" cy="50760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6" name="Google Shape;3906;p61"/>
          <p:cNvSpPr txBox="1">
            <a:spLocks noGrp="1"/>
          </p:cNvSpPr>
          <p:nvPr>
            <p:ph type="title"/>
          </p:nvPr>
        </p:nvSpPr>
        <p:spPr>
          <a:xfrm>
            <a:off x="309519" y="169406"/>
            <a:ext cx="7386600" cy="1107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85725" lvl="0" indent="2857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 sz="2400" b="1" dirty="0">
                <a:latin typeface="Arial"/>
                <a:ea typeface="Arial"/>
                <a:cs typeface="Arial"/>
                <a:sym typeface="Arial"/>
              </a:rPr>
              <a:t>Evaluation of Linear Regression Model</a:t>
            </a:r>
            <a:br>
              <a:rPr lang="en-US" sz="2400" b="1" dirty="0">
                <a:latin typeface="Arial"/>
                <a:ea typeface="Arial"/>
                <a:cs typeface="Arial"/>
                <a:sym typeface="Arial"/>
              </a:rPr>
            </a:br>
            <a:r>
              <a:rPr lang="en-US" sz="2000" b="1" dirty="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R-squared  </a:t>
            </a:r>
            <a:endParaRPr sz="1800" b="1" dirty="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7" name="Google Shape;3907;p61"/>
          <p:cNvSpPr txBox="1">
            <a:spLocks noGrp="1"/>
          </p:cNvSpPr>
          <p:nvPr>
            <p:ph type="sldNum" idx="12"/>
          </p:nvPr>
        </p:nvSpPr>
        <p:spPr>
          <a:xfrm>
            <a:off x="8532440" y="6237312"/>
            <a:ext cx="611560" cy="293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None/>
            </a:pPr>
            <a:fld id="{00000000-1234-1234-1234-123412341234}" type="slidenum">
              <a:rPr lang="en-US" sz="16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28</a:t>
            </a:fld>
            <a:endParaRPr sz="1600" b="1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3908" name="Google Shape;3908;p61"/>
          <p:cNvGraphicFramePr/>
          <p:nvPr/>
        </p:nvGraphicFramePr>
        <p:xfrm>
          <a:off x="152400" y="1525136"/>
          <a:ext cx="2245750" cy="2718650"/>
        </p:xfrm>
        <a:graphic>
          <a:graphicData uri="http://schemas.openxmlformats.org/drawingml/2006/table">
            <a:tbl>
              <a:tblPr firstRow="1" bandRow="1">
                <a:noFill/>
                <a:tableStyleId>{7814C621-CB00-45AA-B9A0-9D18F376423F}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02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60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Mileage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(in </a:t>
                      </a:r>
                      <a:r>
                        <a:rPr lang="en-US" sz="1600" b="1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kmpl</a:t>
                      </a:r>
                      <a:r>
                        <a:rPr lang="en-US" sz="16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)</a:t>
                      </a:r>
                      <a:endParaRPr sz="1600" b="1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i="1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Car Price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i="1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(in cr)</a:t>
                      </a:r>
                      <a:endParaRPr sz="1600" b="1" i="1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5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9.8</a:t>
                      </a:r>
                      <a:endParaRPr sz="16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10.48</a:t>
                      </a:r>
                      <a:endParaRPr sz="16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5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9.12</a:t>
                      </a:r>
                      <a:endParaRPr sz="16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1.75</a:t>
                      </a:r>
                      <a:endParaRPr sz="16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15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9.5</a:t>
                      </a:r>
                      <a:endParaRPr sz="16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6.95</a:t>
                      </a:r>
                      <a:endParaRPr sz="16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5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10</a:t>
                      </a:r>
                      <a:endParaRPr sz="16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2.51</a:t>
                      </a:r>
                      <a:endParaRPr sz="16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15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….</a:t>
                      </a:r>
                      <a:endParaRPr sz="16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…..</a:t>
                      </a:r>
                      <a:endParaRPr sz="16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909" name="Google Shape;3909;p61"/>
          <p:cNvSpPr txBox="1"/>
          <p:nvPr/>
        </p:nvSpPr>
        <p:spPr>
          <a:xfrm>
            <a:off x="325658" y="5054025"/>
            <a:ext cx="4224618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</a:pPr>
            <a:r>
              <a:rPr lang="en-US" sz="16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Model 1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CarPrice  = 8.5 + 0.5 Mileage – 1.5 Mileage</a:t>
            </a:r>
            <a:r>
              <a:rPr lang="en-US" sz="1600" b="0" i="0" u="none" strike="noStrike" cap="none" baseline="300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2</a:t>
            </a:r>
            <a:endParaRPr sz="1600" b="0" i="0" u="none" strike="noStrike" cap="none" baseline="30000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3910" name="Google Shape;3910;p6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82928" y="4215676"/>
            <a:ext cx="1992313" cy="838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1" name="Google Shape;3911;p61" descr="https://miro.medium.com/max/267/1*_WTjlFb6OFvQ0NhWC_N3MA.gif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592062" y="1889857"/>
            <a:ext cx="2589538" cy="21337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2" name="Google Shape;3912;p61" descr="https://miro.medium.com/max/294/1*OKvqu2qu6TVADxNRVj8uug.gif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89067" y="2952557"/>
            <a:ext cx="2744933" cy="205403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3" name="Google Shape;3913;p61" descr="https://miro.medium.com/max/420/1*4gluRgl9q6r5xUxqg0xqYA.gif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473004" y="3696598"/>
            <a:ext cx="4139169" cy="226669"/>
          </a:xfrm>
          <a:prstGeom prst="rect">
            <a:avLst/>
          </a:prstGeom>
          <a:noFill/>
          <a:ln>
            <a:noFill/>
          </a:ln>
        </p:spPr>
      </p:pic>
      <p:sp>
        <p:nvSpPr>
          <p:cNvPr id="3914" name="Google Shape;3914;p61"/>
          <p:cNvSpPr/>
          <p:nvPr/>
        </p:nvSpPr>
        <p:spPr>
          <a:xfrm>
            <a:off x="2473004" y="1365838"/>
            <a:ext cx="4139906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600"/>
              <a:buFont typeface="Cambria"/>
              <a:buNone/>
            </a:pPr>
            <a:r>
              <a:rPr lang="en-US" sz="1600" b="1" i="0" u="none" strike="noStrike" cap="none">
                <a:solidFill>
                  <a:srgbClr val="C00000"/>
                </a:solidFill>
                <a:latin typeface="Cambria"/>
                <a:ea typeface="Cambria"/>
                <a:cs typeface="Cambria"/>
                <a:sym typeface="Cambria"/>
              </a:rPr>
              <a:t>variation in ‘y’ that is explained by a regression model</a:t>
            </a:r>
            <a:endParaRPr sz="1600" b="1" i="0" u="none" strike="noStrike" cap="none">
              <a:solidFill>
                <a:srgbClr val="C0000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3915" name="Google Shape;3915;p61"/>
          <p:cNvSpPr/>
          <p:nvPr/>
        </p:nvSpPr>
        <p:spPr>
          <a:xfrm>
            <a:off x="2440224" y="2348297"/>
            <a:ext cx="4174943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600"/>
              <a:buFont typeface="Cambria"/>
              <a:buNone/>
            </a:pPr>
            <a:r>
              <a:rPr lang="en-US" sz="1600" b="1" i="0" u="none" strike="noStrike" cap="none">
                <a:solidFill>
                  <a:srgbClr val="C00000"/>
                </a:solidFill>
                <a:latin typeface="Cambria"/>
                <a:ea typeface="Cambria"/>
                <a:cs typeface="Cambria"/>
                <a:sym typeface="Cambria"/>
              </a:rPr>
              <a:t>variation in ‘y’ that is not captured/explained by a regression model</a:t>
            </a:r>
            <a:endParaRPr sz="1600" b="1" i="0" u="none" strike="noStrike" cap="none">
              <a:solidFill>
                <a:srgbClr val="C0000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3916" name="Google Shape;3916;p61" descr="https://miro.medium.com/max/456/1*PSnCxuD3LTN2CliC4pMA_g.png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7">
            <a:alphaModFix/>
          </a:blip>
          <a:srcRect/>
          <a:stretch/>
        </p:blipFill>
        <p:spPr>
          <a:xfrm>
            <a:off x="5160019" y="4189885"/>
            <a:ext cx="3983981" cy="2463778"/>
          </a:xfrm>
          <a:prstGeom prst="rect">
            <a:avLst/>
          </a:prstGeom>
          <a:noFill/>
          <a:ln>
            <a:noFill/>
          </a:ln>
        </p:spPr>
      </p:pic>
      <p:sp>
        <p:nvSpPr>
          <p:cNvPr id="3917" name="Google Shape;3917;p61"/>
          <p:cNvSpPr/>
          <p:nvPr/>
        </p:nvSpPr>
        <p:spPr>
          <a:xfrm>
            <a:off x="152400" y="5864311"/>
            <a:ext cx="5181600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600"/>
              <a:buFont typeface="Arial"/>
              <a:buChar char="•"/>
            </a:pPr>
            <a:r>
              <a:rPr lang="en-US" sz="1600" b="1" i="0" u="none" strike="noStrike" cap="none">
                <a:solidFill>
                  <a:srgbClr val="C00000"/>
                </a:solidFill>
                <a:latin typeface="Cambria"/>
                <a:ea typeface="Cambria"/>
                <a:cs typeface="Cambria"/>
                <a:sym typeface="Cambria"/>
              </a:rPr>
              <a:t>variation that is explained by a regression model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600"/>
              <a:buFont typeface="Arial"/>
              <a:buChar char="•"/>
            </a:pPr>
            <a:r>
              <a:rPr lang="en-US" sz="1600" b="1" i="0" u="none" strike="noStrike" cap="none">
                <a:solidFill>
                  <a:srgbClr val="C00000"/>
                </a:solidFill>
                <a:latin typeface="Cambria"/>
                <a:ea typeface="Cambria"/>
                <a:cs typeface="Cambria"/>
                <a:sym typeface="Cambria"/>
              </a:rPr>
              <a:t>measures the goodness of fit of a regression model</a:t>
            </a:r>
            <a:endParaRPr sz="1600" b="1" i="0" u="none" strike="noStrike" cap="none">
              <a:solidFill>
                <a:srgbClr val="C0000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graphicFrame>
        <p:nvGraphicFramePr>
          <p:cNvPr id="3918" name="Google Shape;3918;p61"/>
          <p:cNvGraphicFramePr/>
          <p:nvPr/>
        </p:nvGraphicFramePr>
        <p:xfrm>
          <a:off x="7914894" y="1573770"/>
          <a:ext cx="1102750" cy="2718650"/>
        </p:xfrm>
        <a:graphic>
          <a:graphicData uri="http://schemas.openxmlformats.org/drawingml/2006/table">
            <a:tbl>
              <a:tblPr firstRow="1" bandRow="1">
                <a:noFill/>
                <a:tableStyleId>{7814C621-CB00-45AA-B9A0-9D18F376423F}</a:tableStyleId>
              </a:tblPr>
              <a:tblGrid>
                <a:gridCol w="1102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60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i="1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Car Price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i="1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(in cr)</a:t>
                      </a:r>
                      <a:endParaRPr sz="1600" b="1" i="1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5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10.48</a:t>
                      </a:r>
                      <a:endParaRPr sz="16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5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1.75</a:t>
                      </a:r>
                      <a:endParaRPr sz="16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15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6.95</a:t>
                      </a:r>
                      <a:endParaRPr sz="16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5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2.51</a:t>
                      </a:r>
                      <a:endParaRPr sz="16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15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Mean Y</a:t>
                      </a:r>
                      <a:endParaRPr sz="16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F705F612-D963-D691-2E8B-2DB355406547}"/>
                  </a:ext>
                </a:extLst>
              </p14:cNvPr>
              <p14:cNvContentPartPr/>
              <p14:nvPr/>
            </p14:nvContentPartPr>
            <p14:xfrm>
              <a:off x="201600" y="784440"/>
              <a:ext cx="8719560" cy="51908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F705F612-D963-D691-2E8B-2DB355406547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92240" y="775080"/>
                <a:ext cx="8738280" cy="52095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3" name="Google Shape;3923;p63"/>
          <p:cNvSpPr txBox="1">
            <a:spLocks noGrp="1"/>
          </p:cNvSpPr>
          <p:nvPr>
            <p:ph type="title"/>
          </p:nvPr>
        </p:nvSpPr>
        <p:spPr>
          <a:xfrm>
            <a:off x="-76200" y="2971800"/>
            <a:ext cx="91440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3200" b="1" i="0" u="none" strike="noStrike" cap="non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Linear Basis Models</a:t>
            </a:r>
            <a:endParaRPr sz="3200" b="1" i="0" u="none" strike="noStrike" cap="none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24" name="Google Shape;3924;p63"/>
          <p:cNvSpPr txBox="1"/>
          <p:nvPr/>
        </p:nvSpPr>
        <p:spPr>
          <a:xfrm>
            <a:off x="228600" y="5715000"/>
            <a:ext cx="614783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0033CC"/>
                </a:solidFill>
                <a:latin typeface="Arial"/>
                <a:ea typeface="Arial"/>
                <a:cs typeface="Arial"/>
                <a:sym typeface="Arial"/>
              </a:rPr>
              <a:t>What if output is a non-linear function of input vector?</a:t>
            </a:r>
            <a:endParaRPr sz="1800" b="1">
              <a:solidFill>
                <a:srgbClr val="0033C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E5B7A225-F4C0-5CED-4197-27CF3FE3E996}"/>
                  </a:ext>
                </a:extLst>
              </p14:cNvPr>
              <p14:cNvContentPartPr/>
              <p14:nvPr/>
            </p14:nvContentPartPr>
            <p14:xfrm>
              <a:off x="7219800" y="1483200"/>
              <a:ext cx="1140120" cy="1080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E5B7A225-F4C0-5CED-4197-27CF3FE3E99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210440" y="1473840"/>
                <a:ext cx="1158840" cy="10990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14" name="Google Shape;3214;p3"/>
          <p:cNvGraphicFramePr/>
          <p:nvPr/>
        </p:nvGraphicFramePr>
        <p:xfrm>
          <a:off x="457200" y="1295400"/>
          <a:ext cx="6825125" cy="5168600"/>
        </p:xfrm>
        <a:graphic>
          <a:graphicData uri="http://schemas.openxmlformats.org/drawingml/2006/table">
            <a:tbl>
              <a:tblPr>
                <a:noFill/>
                <a:tableStyleId>{7814C621-CB00-45AA-B9A0-9D18F376423F}</a:tableStyleId>
              </a:tblPr>
              <a:tblGrid>
                <a:gridCol w="1151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73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662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M1 </a:t>
                      </a:r>
                      <a:endParaRPr sz="16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4925" marR="34925" marT="34925" marB="349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Introduction</a:t>
                      </a:r>
                      <a:endParaRPr sz="16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4925" marR="34925" marT="34925" marB="349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62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M2</a:t>
                      </a:r>
                      <a:endParaRPr sz="16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4925" marR="34925" marT="34925" marB="349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Machine learning Workflow</a:t>
                      </a:r>
                      <a:endParaRPr sz="16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4925" marR="34925" marT="34925" marB="349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62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M3</a:t>
                      </a:r>
                      <a:endParaRPr sz="16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4925" marR="34925" marT="34925" marB="349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Linear Models for Regression</a:t>
                      </a:r>
                      <a:endParaRPr sz="16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4925" marR="34925" marT="34925" marB="349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53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M4</a:t>
                      </a:r>
                      <a:endParaRPr sz="16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4925" marR="34925" marT="34925" marB="349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Linear Models for Classification</a:t>
                      </a:r>
                      <a:endParaRPr sz="16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4925" marR="34925" marT="34925" marB="349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M5</a:t>
                      </a:r>
                      <a:endParaRPr sz="16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4925" marR="34925" marT="34925" marB="349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Decision Tree</a:t>
                      </a:r>
                      <a:endParaRPr sz="16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4925" marR="34925" marT="34925" marB="349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62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latin typeface="Arial"/>
                          <a:ea typeface="Arial"/>
                          <a:cs typeface="Arial"/>
                          <a:sym typeface="Arial"/>
                        </a:rPr>
                        <a:t>M6</a:t>
                      </a:r>
                      <a:endParaRPr sz="16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4925" marR="34925" marT="34925" marB="349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latin typeface="Arial"/>
                          <a:ea typeface="Arial"/>
                          <a:cs typeface="Arial"/>
                          <a:sym typeface="Arial"/>
                        </a:rPr>
                        <a:t>Instance Based Learning</a:t>
                      </a:r>
                      <a:endParaRPr sz="16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4925" marR="34925" marT="34925" marB="349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662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latin typeface="Arial"/>
                          <a:ea typeface="Arial"/>
                          <a:cs typeface="Arial"/>
                          <a:sym typeface="Arial"/>
                        </a:rPr>
                        <a:t>M7</a:t>
                      </a:r>
                      <a:endParaRPr sz="16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4925" marR="34925" marT="34925" marB="349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latin typeface="Arial"/>
                          <a:ea typeface="Arial"/>
                          <a:cs typeface="Arial"/>
                          <a:sym typeface="Arial"/>
                        </a:rPr>
                        <a:t>Support Vector Machine</a:t>
                      </a:r>
                      <a:endParaRPr sz="16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4925" marR="34925" marT="34925" marB="349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662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latin typeface="Arial"/>
                          <a:ea typeface="Arial"/>
                          <a:cs typeface="Arial"/>
                          <a:sym typeface="Arial"/>
                        </a:rPr>
                        <a:t>M8</a:t>
                      </a:r>
                      <a:endParaRPr sz="16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4925" marR="34925" marT="34925" marB="349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latin typeface="Arial"/>
                          <a:ea typeface="Arial"/>
                          <a:cs typeface="Arial"/>
                          <a:sym typeface="Arial"/>
                        </a:rPr>
                        <a:t>Bayesian Learning</a:t>
                      </a:r>
                      <a:endParaRPr sz="16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4925" marR="34925" marT="34925" marB="349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662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latin typeface="Arial"/>
                          <a:ea typeface="Arial"/>
                          <a:cs typeface="Arial"/>
                          <a:sym typeface="Arial"/>
                        </a:rPr>
                        <a:t>M9</a:t>
                      </a:r>
                      <a:endParaRPr sz="16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4925" marR="34925" marT="34925" marB="349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>
                          <a:latin typeface="Arial"/>
                          <a:ea typeface="Arial"/>
                          <a:cs typeface="Arial"/>
                          <a:sym typeface="Arial"/>
                        </a:rPr>
                        <a:t> Ensemble Learning</a:t>
                      </a:r>
                      <a:endParaRPr sz="16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4925" marR="34925" marT="34925" marB="349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662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latin typeface="Arial"/>
                          <a:ea typeface="Arial"/>
                          <a:cs typeface="Arial"/>
                          <a:sym typeface="Arial"/>
                        </a:rPr>
                        <a:t>M10</a:t>
                      </a:r>
                      <a:endParaRPr sz="16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4925" marR="34925" marT="34925" marB="349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latin typeface="Arial"/>
                          <a:ea typeface="Arial"/>
                          <a:cs typeface="Arial"/>
                          <a:sym typeface="Arial"/>
                        </a:rPr>
                        <a:t>Unsupervised Learning</a:t>
                      </a:r>
                      <a:endParaRPr sz="16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4925" marR="34925" marT="34925" marB="349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662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latin typeface="Arial"/>
                          <a:ea typeface="Arial"/>
                          <a:cs typeface="Arial"/>
                          <a:sym typeface="Arial"/>
                        </a:rPr>
                        <a:t>M11</a:t>
                      </a:r>
                      <a:endParaRPr sz="16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4925" marR="34925" marT="34925" marB="349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Machine Learning Model Evaluation/Comparison</a:t>
                      </a:r>
                      <a:endParaRPr sz="16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4925" marR="34925" marT="34925" marB="349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215" name="Google Shape;3215;p3"/>
          <p:cNvSpPr txBox="1">
            <a:spLocks noGrp="1"/>
          </p:cNvSpPr>
          <p:nvPr>
            <p:ph type="body" idx="2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/>
              <a:t>Course Plan</a:t>
            </a:r>
            <a:endParaRPr/>
          </a:p>
        </p:txBody>
      </p:sp>
      <p:sp>
        <p:nvSpPr>
          <p:cNvPr id="3216" name="Google Shape;3216;p3"/>
          <p:cNvSpPr/>
          <p:nvPr/>
        </p:nvSpPr>
        <p:spPr>
          <a:xfrm>
            <a:off x="289560" y="2057400"/>
            <a:ext cx="6553200" cy="481263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29" name="Google Shape;3929;p64"/>
          <p:cNvGrpSpPr/>
          <p:nvPr/>
        </p:nvGrpSpPr>
        <p:grpSpPr>
          <a:xfrm>
            <a:off x="716263" y="4027378"/>
            <a:ext cx="7627478" cy="2525822"/>
            <a:chOff x="376120" y="2065990"/>
            <a:chExt cx="3849051" cy="1274605"/>
          </a:xfrm>
        </p:grpSpPr>
        <p:pic>
          <p:nvPicPr>
            <p:cNvPr id="3930" name="Google Shape;3930;p6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498687" y="2065990"/>
              <a:ext cx="1726484" cy="12746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31" name="Google Shape;3931;p64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76120" y="2084361"/>
              <a:ext cx="1654288" cy="122136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932" name="Google Shape;3932;p6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724400" y="1338638"/>
            <a:ext cx="3348987" cy="247231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3" name="Google Shape;3933;p6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49533" y="1391695"/>
            <a:ext cx="3278222" cy="2420326"/>
          </a:xfrm>
          <a:prstGeom prst="rect">
            <a:avLst/>
          </a:prstGeom>
          <a:noFill/>
          <a:ln>
            <a:noFill/>
          </a:ln>
        </p:spPr>
      </p:pic>
      <p:sp>
        <p:nvSpPr>
          <p:cNvPr id="3934" name="Google Shape;3934;p64"/>
          <p:cNvSpPr txBox="1"/>
          <p:nvPr/>
        </p:nvSpPr>
        <p:spPr>
          <a:xfrm>
            <a:off x="8420152" y="6642068"/>
            <a:ext cx="683283" cy="166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75503" marR="0" lvl="0" indent="0" algn="l" rtl="0">
              <a:lnSpc>
                <a:spcPct val="11253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89"/>
              <a:buFont typeface="Tahoma"/>
              <a:buNone/>
            </a:pPr>
            <a:r>
              <a:rPr lang="en-US" sz="1189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17 / 22</a:t>
            </a:r>
            <a:endParaRPr sz="1189" b="0" i="0" u="none" strike="noStrike" cap="non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935" name="Google Shape;3935;p64"/>
          <p:cNvSpPr txBox="1"/>
          <p:nvPr/>
        </p:nvSpPr>
        <p:spPr>
          <a:xfrm>
            <a:off x="395536" y="274638"/>
            <a:ext cx="6120680" cy="850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Polynomial Regression</a:t>
            </a:r>
            <a:endParaRPr sz="2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2F38AAB5-7DDE-DAC6-28F5-6FC6B4D8B458}"/>
                  </a:ext>
                </a:extLst>
              </p14:cNvPr>
              <p14:cNvContentPartPr/>
              <p14:nvPr/>
            </p14:nvContentPartPr>
            <p14:xfrm>
              <a:off x="2662200" y="891720"/>
              <a:ext cx="5984640" cy="38278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2F38AAB5-7DDE-DAC6-28F5-6FC6B4D8B45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652840" y="882360"/>
                <a:ext cx="6003360" cy="38466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>
    <p:cut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0" name="Google Shape;3940;p65"/>
          <p:cNvSpPr txBox="1">
            <a:spLocks noGrp="1"/>
          </p:cNvSpPr>
          <p:nvPr>
            <p:ph type="sldNum" idx="12"/>
          </p:nvPr>
        </p:nvSpPr>
        <p:spPr>
          <a:xfrm>
            <a:off x="8532441" y="6237314"/>
            <a:ext cx="611560" cy="293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</a:pPr>
            <a:fld id="{00000000-1234-1234-1234-123412341234}" type="slidenum">
              <a:rPr lang="en-US"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31</a:t>
            </a:fld>
            <a:endParaRPr sz="1200" b="1" i="0" u="none" strike="noStrike" cap="non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3941" name="Google Shape;3941;p6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5535" y="1447800"/>
            <a:ext cx="4916129" cy="381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2" name="Google Shape;3942;p6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50656" y="5558795"/>
            <a:ext cx="4400550" cy="514350"/>
          </a:xfrm>
          <a:prstGeom prst="rect">
            <a:avLst/>
          </a:prstGeom>
          <a:noFill/>
          <a:ln>
            <a:noFill/>
          </a:ln>
        </p:spPr>
      </p:pic>
      <p:sp>
        <p:nvSpPr>
          <p:cNvPr id="3943" name="Google Shape;3943;p65"/>
          <p:cNvSpPr txBox="1">
            <a:spLocks noGrp="1"/>
          </p:cNvSpPr>
          <p:nvPr>
            <p:ph type="title"/>
          </p:nvPr>
        </p:nvSpPr>
        <p:spPr>
          <a:xfrm>
            <a:off x="395536" y="274638"/>
            <a:ext cx="6120680" cy="850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b="1">
                <a:latin typeface="Arial"/>
                <a:ea typeface="Arial"/>
                <a:cs typeface="Arial"/>
                <a:sym typeface="Arial"/>
              </a:rPr>
              <a:t>Linear Basis Function Models</a:t>
            </a:r>
            <a:endParaRPr b="1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44" name="Google Shape;3944;p6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892287" y="1105807"/>
            <a:ext cx="2237426" cy="12254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5" name="Google Shape;3945;p6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498193" y="2344862"/>
            <a:ext cx="2631520" cy="1881087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6" name="Google Shape;3946;p6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337879" y="4342574"/>
            <a:ext cx="2791834" cy="1701345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6CCA0CFA-347F-4E84-CDDC-3359A08BC3A4}"/>
                  </a:ext>
                </a:extLst>
              </p14:cNvPr>
              <p14:cNvContentPartPr/>
              <p14:nvPr/>
            </p14:nvContentPartPr>
            <p14:xfrm>
              <a:off x="664560" y="771480"/>
              <a:ext cx="7845840" cy="45352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6CCA0CFA-347F-4E84-CDDC-3359A08BC3A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55200" y="762120"/>
                <a:ext cx="7864200" cy="45540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1" name="Google Shape;3951;p66"/>
          <p:cNvSpPr txBox="1">
            <a:spLocks noGrp="1"/>
          </p:cNvSpPr>
          <p:nvPr>
            <p:ph type="sldNum" idx="12"/>
          </p:nvPr>
        </p:nvSpPr>
        <p:spPr>
          <a:xfrm>
            <a:off x="8532441" y="6237314"/>
            <a:ext cx="611560" cy="293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</a:pPr>
            <a:fld id="{00000000-1234-1234-1234-123412341234}" type="slidenum">
              <a:rPr lang="en-US"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32</a:t>
            </a:fld>
            <a:endParaRPr sz="1200" b="1" i="0" u="none" strike="noStrike" cap="non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952" name="Google Shape;3952;p66"/>
          <p:cNvSpPr txBox="1">
            <a:spLocks noGrp="1"/>
          </p:cNvSpPr>
          <p:nvPr>
            <p:ph type="title"/>
          </p:nvPr>
        </p:nvSpPr>
        <p:spPr>
          <a:xfrm>
            <a:off x="395536" y="274638"/>
            <a:ext cx="6120680" cy="850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b="1">
                <a:latin typeface="Arial"/>
                <a:ea typeface="Arial"/>
                <a:cs typeface="Arial"/>
                <a:sym typeface="Arial"/>
              </a:rPr>
              <a:t>Linear Basis Function Models</a:t>
            </a:r>
            <a:endParaRPr b="1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53" name="Google Shape;3953;p6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37227" y="1019059"/>
            <a:ext cx="3206774" cy="2292295"/>
          </a:xfrm>
          <a:prstGeom prst="rect">
            <a:avLst/>
          </a:prstGeom>
          <a:noFill/>
          <a:ln>
            <a:noFill/>
          </a:ln>
        </p:spPr>
      </p:pic>
      <p:sp>
        <p:nvSpPr>
          <p:cNvPr id="3954" name="Google Shape;3954;p66"/>
          <p:cNvSpPr/>
          <p:nvPr/>
        </p:nvSpPr>
        <p:spPr>
          <a:xfrm>
            <a:off x="424110" y="1573619"/>
            <a:ext cx="5290889" cy="23391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Example: an M-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order polynomial function of one dimensional feature x :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115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ahoma"/>
              <a:buNone/>
            </a:pPr>
            <a:endParaRPr sz="1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15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ahoma"/>
              <a:buNone/>
            </a:pPr>
            <a:endParaRPr sz="1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ahoma"/>
              <a:buNone/>
            </a:pPr>
            <a:endParaRPr sz="1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ahoma"/>
              <a:buNone/>
            </a:pPr>
            <a:endParaRPr sz="1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where 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800" b="0" i="0" u="none" strike="noStrike" cap="none" baseline="30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</a:t>
            </a:r>
            <a:r>
              <a:rPr lang="en-US" sz="1800" b="0" i="0" u="none" strike="noStrike" cap="none" baseline="30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 j-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power of x</a:t>
            </a:r>
            <a:endParaRPr sz="1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55" name="Google Shape;3955;p6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6929" y="2369851"/>
            <a:ext cx="2805871" cy="842183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6" name="Google Shape;3956;p6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46929" y="3927899"/>
            <a:ext cx="4944045" cy="692750"/>
          </a:xfrm>
          <a:prstGeom prst="rect">
            <a:avLst/>
          </a:prstGeom>
          <a:noFill/>
          <a:ln>
            <a:noFill/>
          </a:ln>
        </p:spPr>
      </p:pic>
      <p:sp>
        <p:nvSpPr>
          <p:cNvPr id="3957" name="Google Shape;3957;p66"/>
          <p:cNvSpPr txBox="1"/>
          <p:nvPr/>
        </p:nvSpPr>
        <p:spPr>
          <a:xfrm>
            <a:off x="424110" y="4720623"/>
            <a:ext cx="6606541" cy="19596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50800" marR="4318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Φ</a:t>
            </a:r>
            <a:r>
              <a:rPr lang="en-US" sz="1800" b="0" i="1" u="none" strike="noStrike" cap="none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</a:t>
            </a: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(x) are known as </a:t>
            </a:r>
            <a:r>
              <a:rPr lang="en-US" sz="1800" b="0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basis functions</a:t>
            </a: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 Typically, </a:t>
            </a:r>
            <a:r>
              <a:rPr lang="en-US" sz="1800" b="0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Φ</a:t>
            </a:r>
            <a:r>
              <a:rPr lang="en-US" sz="1800" b="0" i="0" u="none" strike="noStrike" cap="none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(x) = 1, so that </a:t>
            </a:r>
            <a:r>
              <a:rPr lang="en-US" sz="1800" b="0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</a:t>
            </a:r>
            <a:r>
              <a:rPr lang="en-US" sz="1800" b="0" i="0" u="none" strike="noStrike" cap="none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 </a:t>
            </a: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acts as a bias.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0800" marR="4318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 the simplest case, we use linear basis  functions : </a:t>
            </a:r>
            <a:r>
              <a:rPr lang="en-US" sz="1800" b="0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Φ</a:t>
            </a:r>
            <a:r>
              <a:rPr lang="en-US" sz="1800" b="0" i="1" u="none" strike="noStrike" cap="none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</a:t>
            </a: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(x) = </a:t>
            </a:r>
            <a:r>
              <a:rPr lang="en-US" sz="1800" b="0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800" b="0" i="1" u="none" strike="noStrike" cap="none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</a:t>
            </a: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0800" marR="959485" lvl="0" indent="0" algn="l" rtl="0">
              <a:lnSpc>
                <a:spcPct val="207777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They are called linear models because this function is linear in </a:t>
            </a:r>
            <a:r>
              <a:rPr lang="en-US" sz="18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w</a:t>
            </a:r>
            <a:r>
              <a:rPr lang="en-US" sz="18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58" name="Google Shape;3958;p6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604706" y="3361341"/>
            <a:ext cx="3416415" cy="821347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F33D43D1-E2A0-12BB-76E8-91F8496DE936}"/>
                  </a:ext>
                </a:extLst>
              </p14:cNvPr>
              <p14:cNvContentPartPr/>
              <p14:nvPr/>
            </p14:nvContentPartPr>
            <p14:xfrm>
              <a:off x="1654920" y="2931840"/>
              <a:ext cx="7039440" cy="33566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F33D43D1-E2A0-12BB-76E8-91F8496DE93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645560" y="2922480"/>
                <a:ext cx="7058160" cy="33753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3" name="Google Shape;3963;p67"/>
          <p:cNvSpPr txBox="1">
            <a:spLocks noGrp="1"/>
          </p:cNvSpPr>
          <p:nvPr>
            <p:ph type="sldNum" idx="12"/>
          </p:nvPr>
        </p:nvSpPr>
        <p:spPr>
          <a:xfrm>
            <a:off x="8532441" y="6237314"/>
            <a:ext cx="611560" cy="293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</a:pPr>
            <a:fld id="{00000000-1234-1234-1234-123412341234}" type="slidenum">
              <a:rPr lang="en-US"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33</a:t>
            </a:fld>
            <a:endParaRPr sz="1200" b="1" i="0" u="none" strike="noStrike" cap="non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964" name="Google Shape;3964;p67"/>
          <p:cNvSpPr txBox="1">
            <a:spLocks noGrp="1"/>
          </p:cNvSpPr>
          <p:nvPr>
            <p:ph type="title"/>
          </p:nvPr>
        </p:nvSpPr>
        <p:spPr>
          <a:xfrm>
            <a:off x="395536" y="274638"/>
            <a:ext cx="6120680" cy="850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b="1">
                <a:latin typeface="Arial"/>
                <a:ea typeface="Arial"/>
                <a:cs typeface="Arial"/>
                <a:sym typeface="Arial"/>
              </a:rPr>
              <a:t>Linear Basis Function Models - Examples</a:t>
            </a:r>
            <a:endParaRPr b="1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65" name="Google Shape;3965;p6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3125" y="1436475"/>
            <a:ext cx="2392109" cy="226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6" name="Google Shape;3966;p6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03125" y="4093075"/>
            <a:ext cx="2903600" cy="235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7" name="Google Shape;3967;p6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977725" y="1610523"/>
            <a:ext cx="2392100" cy="22599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8" name="Google Shape;3968;p6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753401" y="3933981"/>
            <a:ext cx="3511601" cy="267753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9" name="Google Shape;3969;p67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265000" y="1187275"/>
            <a:ext cx="2576325" cy="245555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0" name="Google Shape;3970;p67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211425" y="3705375"/>
            <a:ext cx="2903612" cy="2677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1" name="Google Shape;3971;p67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806100" y="4093075"/>
            <a:ext cx="1839675" cy="1303500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0F2105D5-DAD1-712B-C9BD-BCE547DA2CA6}"/>
                  </a:ext>
                </a:extLst>
              </p14:cNvPr>
              <p14:cNvContentPartPr/>
              <p14:nvPr/>
            </p14:nvContentPartPr>
            <p14:xfrm>
              <a:off x="390240" y="690120"/>
              <a:ext cx="8505720" cy="54097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0F2105D5-DAD1-712B-C9BD-BCE547DA2CA6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80880" y="680760"/>
                <a:ext cx="8524440" cy="54284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6" name="Google Shape;3976;p70"/>
          <p:cNvSpPr txBox="1">
            <a:spLocks noGrp="1"/>
          </p:cNvSpPr>
          <p:nvPr>
            <p:ph type="title"/>
          </p:nvPr>
        </p:nvSpPr>
        <p:spPr>
          <a:xfrm>
            <a:off x="-76200" y="2971800"/>
            <a:ext cx="91440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3200" b="1" i="0" u="none" strike="noStrike" cap="non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Notion of Bias - Variance</a:t>
            </a:r>
            <a:endParaRPr sz="3200" b="1" i="0" u="none" strike="noStrike" cap="none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82" name="Google Shape;3982;p72"/>
          <p:cNvPicPr preferRelativeResize="0"/>
          <p:nvPr/>
        </p:nvPicPr>
        <p:blipFill rotWithShape="1">
          <a:blip r:embed="rId3">
            <a:alphaModFix/>
          </a:blip>
          <a:srcRect t="13393"/>
          <a:stretch/>
        </p:blipFill>
        <p:spPr>
          <a:xfrm>
            <a:off x="468132" y="1600200"/>
            <a:ext cx="7620000" cy="4560628"/>
          </a:xfrm>
          <a:prstGeom prst="rect">
            <a:avLst/>
          </a:prstGeom>
          <a:noFill/>
          <a:ln>
            <a:noFill/>
          </a:ln>
        </p:spPr>
      </p:pic>
      <p:sp>
        <p:nvSpPr>
          <p:cNvPr id="3983" name="Google Shape;3983;p72"/>
          <p:cNvSpPr txBox="1">
            <a:spLocks noGrp="1"/>
          </p:cNvSpPr>
          <p:nvPr>
            <p:ph type="title"/>
          </p:nvPr>
        </p:nvSpPr>
        <p:spPr>
          <a:xfrm>
            <a:off x="395536" y="274638"/>
            <a:ext cx="6120680" cy="850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1">
                <a:latin typeface="Arial"/>
                <a:ea typeface="Arial"/>
                <a:cs typeface="Arial"/>
                <a:sym typeface="Arial"/>
              </a:rPr>
              <a:t>Quality of Fit</a:t>
            </a:r>
            <a:endParaRPr sz="2400" b="1">
              <a:latin typeface="Arial"/>
              <a:ea typeface="Arial"/>
              <a:cs typeface="Arial"/>
              <a:sym typeface="Arial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0B98DF83-0F51-E390-3203-25EF72E31AD0}"/>
                  </a:ext>
                </a:extLst>
              </p14:cNvPr>
              <p14:cNvContentPartPr/>
              <p14:nvPr/>
            </p14:nvContentPartPr>
            <p14:xfrm>
              <a:off x="119880" y="754560"/>
              <a:ext cx="9037440" cy="3600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0B98DF83-0F51-E390-3203-25EF72E31AD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0520" y="745200"/>
                <a:ext cx="9056160" cy="36190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8" name="Google Shape;3988;p73"/>
          <p:cNvSpPr txBox="1">
            <a:spLocks noGrp="1"/>
          </p:cNvSpPr>
          <p:nvPr>
            <p:ph type="body" idx="2"/>
          </p:nvPr>
        </p:nvSpPr>
        <p:spPr>
          <a:xfrm>
            <a:off x="581695" y="1447800"/>
            <a:ext cx="8562305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 b="0"/>
              <a:t>Increase in Size of the data set reduces the over-fitting problem</a:t>
            </a:r>
            <a:endParaRPr/>
          </a:p>
        </p:txBody>
      </p:sp>
      <p:pic>
        <p:nvPicPr>
          <p:cNvPr id="3989" name="Google Shape;3989;p73" descr="Screen Clippi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4801" y="2140676"/>
            <a:ext cx="8336279" cy="3340826"/>
          </a:xfrm>
          <a:prstGeom prst="rect">
            <a:avLst/>
          </a:prstGeom>
          <a:noFill/>
          <a:ln>
            <a:noFill/>
          </a:ln>
        </p:spPr>
      </p:pic>
      <p:sp>
        <p:nvSpPr>
          <p:cNvPr id="3990" name="Google Shape;3990;p73"/>
          <p:cNvSpPr txBox="1"/>
          <p:nvPr/>
        </p:nvSpPr>
        <p:spPr>
          <a:xfrm>
            <a:off x="348377" y="602312"/>
            <a:ext cx="7886700" cy="743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Handling Overfitting – Way 1</a:t>
            </a:r>
            <a:endParaRPr sz="2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21E71176-C793-837C-88A6-4671B161ED8B}"/>
                  </a:ext>
                </a:extLst>
              </p14:cNvPr>
              <p14:cNvContentPartPr/>
              <p14:nvPr/>
            </p14:nvContentPartPr>
            <p14:xfrm>
              <a:off x="1963080" y="1020240"/>
              <a:ext cx="5115240" cy="48690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21E71176-C793-837C-88A6-4671B161ED8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53720" y="1010880"/>
                <a:ext cx="5133960" cy="48877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6" name="Google Shape;3996;p74"/>
          <p:cNvSpPr txBox="1">
            <a:spLocks noGrp="1"/>
          </p:cNvSpPr>
          <p:nvPr>
            <p:ph type="title"/>
          </p:nvPr>
        </p:nvSpPr>
        <p:spPr>
          <a:xfrm>
            <a:off x="395536" y="274638"/>
            <a:ext cx="6120680" cy="850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1">
                <a:latin typeface="Arial"/>
                <a:ea typeface="Arial"/>
                <a:cs typeface="Arial"/>
                <a:sym typeface="Arial"/>
              </a:rPr>
              <a:t>Effect of Training Size on Over fitting</a:t>
            </a:r>
            <a:br>
              <a:rPr lang="en-US" sz="2400" b="1">
                <a:latin typeface="Arial"/>
                <a:ea typeface="Arial"/>
                <a:cs typeface="Arial"/>
                <a:sym typeface="Arial"/>
              </a:rPr>
            </a:br>
            <a:r>
              <a:rPr lang="en-US" sz="2000" b="1">
                <a:solidFill>
                  <a:srgbClr val="0033CC"/>
                </a:solidFill>
                <a:latin typeface="Arial"/>
                <a:ea typeface="Arial"/>
                <a:cs typeface="Arial"/>
                <a:sym typeface="Arial"/>
              </a:rPr>
              <a:t>Problem Type 4 : Interpretation of the Model Fit</a:t>
            </a:r>
            <a:endParaRPr sz="2000" b="1">
              <a:solidFill>
                <a:srgbClr val="0033C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97" name="Google Shape;3997;p7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Size of training dataset needs to be large to prevent overfitting when higher order model is used.</a:t>
            </a:r>
            <a:endParaRPr sz="1800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98" name="Google Shape;3998;p7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200" y="3001707"/>
            <a:ext cx="4114800" cy="2672617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9" name="Google Shape;3999;p7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14850" y="3124200"/>
            <a:ext cx="3968045" cy="2590800"/>
          </a:xfrm>
          <a:prstGeom prst="rect">
            <a:avLst/>
          </a:prstGeom>
          <a:noFill/>
          <a:ln>
            <a:noFill/>
          </a:ln>
        </p:spPr>
      </p:pic>
      <p:sp>
        <p:nvSpPr>
          <p:cNvPr id="4000" name="Google Shape;4000;p74"/>
          <p:cNvSpPr txBox="1"/>
          <p:nvPr/>
        </p:nvSpPr>
        <p:spPr>
          <a:xfrm>
            <a:off x="2343150" y="4427517"/>
            <a:ext cx="1571264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Lower order model</a:t>
            </a:r>
            <a:endParaRPr/>
          </a:p>
        </p:txBody>
      </p:sp>
      <p:sp>
        <p:nvSpPr>
          <p:cNvPr id="4001" name="Google Shape;4001;p74"/>
          <p:cNvSpPr txBox="1"/>
          <p:nvPr/>
        </p:nvSpPr>
        <p:spPr>
          <a:xfrm>
            <a:off x="6400801" y="3913167"/>
            <a:ext cx="1604927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Higher order model</a:t>
            </a:r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7C02A3EE-CF1A-E13A-36EA-457DCC7DCF6F}"/>
                  </a:ext>
                </a:extLst>
              </p14:cNvPr>
              <p14:cNvContentPartPr/>
              <p14:nvPr/>
            </p14:nvContentPartPr>
            <p14:xfrm>
              <a:off x="926280" y="3844800"/>
              <a:ext cx="6859440" cy="19886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7C02A3EE-CF1A-E13A-36EA-457DCC7DCF6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16920" y="3835440"/>
                <a:ext cx="6878160" cy="20073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7" name="Google Shape;4007;p75"/>
          <p:cNvSpPr txBox="1">
            <a:spLocks noGrp="1"/>
          </p:cNvSpPr>
          <p:nvPr>
            <p:ph type="title"/>
          </p:nvPr>
        </p:nvSpPr>
        <p:spPr>
          <a:xfrm>
            <a:off x="448820" y="355595"/>
            <a:ext cx="6120680" cy="378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525" rIns="0" bIns="0" anchor="ctr" anchorCtr="0">
            <a:spAutoFit/>
          </a:bodyPr>
          <a:lstStyle/>
          <a:p>
            <a:pPr marL="1427798" marR="3810" lvl="0" indent="-1418748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1">
                <a:latin typeface="Arial"/>
                <a:ea typeface="Arial"/>
                <a:cs typeface="Arial"/>
                <a:sym typeface="Arial"/>
              </a:rPr>
              <a:t>Polynomial Fitting can lead to Overfitting</a:t>
            </a:r>
            <a:endParaRPr sz="2400"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8" name="Google Shape;4008;p75"/>
          <p:cNvSpPr txBox="1">
            <a:spLocks noGrp="1"/>
          </p:cNvSpPr>
          <p:nvPr>
            <p:ph type="body" idx="1"/>
          </p:nvPr>
        </p:nvSpPr>
        <p:spPr>
          <a:xfrm>
            <a:off x="533400" y="1848099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Linear model results in under fitting with large bias</a:t>
            </a:r>
            <a:endParaRPr/>
          </a:p>
          <a:p>
            <a:pPr marL="34290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Polynomial of order 300 results in a large variance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9" name="Google Shape;4009;p75"/>
          <p:cNvSpPr txBox="1">
            <a:spLocks noGrp="1"/>
          </p:cNvSpPr>
          <p:nvPr>
            <p:ph type="body" idx="4294967295"/>
          </p:nvPr>
        </p:nvSpPr>
        <p:spPr>
          <a:xfrm>
            <a:off x="533400" y="1452811"/>
            <a:ext cx="8396288" cy="395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Underlying target function is quadratic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10" name="Google Shape;4010;p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52600" y="3200400"/>
            <a:ext cx="5086350" cy="3252735"/>
          </a:xfrm>
          <a:prstGeom prst="rect">
            <a:avLst/>
          </a:prstGeom>
          <a:noFill/>
          <a:ln>
            <a:noFill/>
          </a:ln>
        </p:spPr>
      </p:pic>
      <p:sp>
        <p:nvSpPr>
          <p:cNvPr id="4011" name="Google Shape;4011;p75"/>
          <p:cNvSpPr/>
          <p:nvPr/>
        </p:nvSpPr>
        <p:spPr>
          <a:xfrm>
            <a:off x="304800" y="820448"/>
            <a:ext cx="8331255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Handling Overfitting – Way 2 – Reduce the complexity of the model</a:t>
            </a:r>
            <a:endParaRPr sz="20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A357F31D-F9E4-DA1D-116A-C05E016F12F4}"/>
                  </a:ext>
                </a:extLst>
              </p14:cNvPr>
              <p14:cNvContentPartPr/>
              <p14:nvPr/>
            </p14:nvContentPartPr>
            <p14:xfrm>
              <a:off x="4977360" y="1166040"/>
              <a:ext cx="1998000" cy="475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A357F31D-F9E4-DA1D-116A-C05E016F12F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968000" y="1156680"/>
                <a:ext cx="2016720" cy="662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6" name="Google Shape;4016;p76"/>
          <p:cNvSpPr txBox="1">
            <a:spLocks noGrp="1"/>
          </p:cNvSpPr>
          <p:nvPr>
            <p:ph type="title"/>
          </p:nvPr>
        </p:nvSpPr>
        <p:spPr>
          <a:xfrm>
            <a:off x="395536" y="274638"/>
            <a:ext cx="6691064" cy="850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1">
                <a:latin typeface="Arial"/>
                <a:ea typeface="Arial"/>
                <a:cs typeface="Arial"/>
                <a:sym typeface="Arial"/>
              </a:rPr>
              <a:t>How to experiment on Model Complexity ?</a:t>
            </a:r>
            <a:endParaRPr sz="2400" b="1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17" name="Google Shape;4017;p7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7948" y="1676400"/>
            <a:ext cx="5683796" cy="3810000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07895962-CEDD-55DF-D8BA-C9D2EDC910B6}"/>
                  </a:ext>
                </a:extLst>
              </p14:cNvPr>
              <p14:cNvContentPartPr/>
              <p14:nvPr/>
            </p14:nvContentPartPr>
            <p14:xfrm>
              <a:off x="553320" y="483840"/>
              <a:ext cx="8664120" cy="63615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07895962-CEDD-55DF-D8BA-C9D2EDC910B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43960" y="474480"/>
                <a:ext cx="8682840" cy="6380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742612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4"/>
          <p:cNvSpPr txBox="1">
            <a:spLocks noGrp="1"/>
          </p:cNvSpPr>
          <p:nvPr>
            <p:ph type="body" idx="1"/>
          </p:nvPr>
        </p:nvSpPr>
        <p:spPr>
          <a:xfrm>
            <a:off x="304800" y="1752600"/>
            <a:ext cx="8229600" cy="42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14350" lvl="0" indent="-5143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sz="1800"/>
              <a:t>Linear Model for Regression </a:t>
            </a:r>
            <a:endParaRPr sz="1800"/>
          </a:p>
          <a:p>
            <a:pPr marL="514350" lvl="0" indent="-514350" algn="l" rtl="0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sz="1800"/>
              <a:t>Direct solution vs Iterative Method</a:t>
            </a:r>
            <a:endParaRPr sz="1800"/>
          </a:p>
          <a:p>
            <a:pPr marL="514350" lvl="0" indent="-514350" algn="l" rtl="0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sz="1800"/>
              <a:t>Gradient Descent </a:t>
            </a:r>
            <a:endParaRPr/>
          </a:p>
          <a:p>
            <a:pPr marL="514350" lvl="0" indent="-514350" algn="l" rtl="0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sz="1800"/>
              <a:t>Linear Basis Function </a:t>
            </a:r>
            <a:endParaRPr/>
          </a:p>
          <a:p>
            <a:pPr marL="514350" lvl="0" indent="-514350" algn="l" rtl="0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sz="1800"/>
              <a:t>Notion of Bias vs Variance</a:t>
            </a:r>
            <a:endParaRPr/>
          </a:p>
          <a:p>
            <a:pPr marL="0" lvl="0" indent="0" algn="l" rtl="0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endParaRPr sz="1800"/>
          </a:p>
          <a:p>
            <a:pPr marL="514350" lvl="0" indent="-400050" algn="l" rtl="0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SzPts val="1800"/>
              <a:buFont typeface="Arial"/>
              <a:buNone/>
            </a:pPr>
            <a:endParaRPr sz="1800"/>
          </a:p>
          <a:p>
            <a:pPr marL="514350" lvl="0" indent="-400050" algn="l" rtl="0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SzPts val="1800"/>
              <a:buFont typeface="Arial"/>
              <a:buNone/>
            </a:pPr>
            <a:endParaRPr sz="1800"/>
          </a:p>
          <a:p>
            <a:pPr marL="514350" lvl="0" indent="-400050" algn="l" rtl="0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SzPts val="1800"/>
              <a:buFont typeface="Arial"/>
              <a:buNone/>
            </a:pPr>
            <a:endParaRPr sz="1800"/>
          </a:p>
          <a:p>
            <a:pPr marL="514350" lvl="0" indent="-400050" algn="l" rtl="0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SzPts val="1800"/>
              <a:buFont typeface="Arial"/>
              <a:buNone/>
            </a:pPr>
            <a:endParaRPr sz="1800"/>
          </a:p>
        </p:txBody>
      </p:sp>
      <p:sp>
        <p:nvSpPr>
          <p:cNvPr id="3224" name="Google Shape;3224;p4"/>
          <p:cNvSpPr txBox="1">
            <a:spLocks noGrp="1"/>
          </p:cNvSpPr>
          <p:nvPr>
            <p:ph type="body" idx="2"/>
          </p:nvPr>
        </p:nvSpPr>
        <p:spPr>
          <a:xfrm>
            <a:off x="304800" y="469631"/>
            <a:ext cx="6324600" cy="508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/>
              <a:t>Agenda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2" name="Google Shape;4022;p77"/>
          <p:cNvSpPr txBox="1">
            <a:spLocks noGrp="1"/>
          </p:cNvSpPr>
          <p:nvPr>
            <p:ph type="body" idx="2"/>
          </p:nvPr>
        </p:nvSpPr>
        <p:spPr>
          <a:xfrm>
            <a:off x="581695" y="1447800"/>
            <a:ext cx="8562305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 b="0"/>
              <a:t>Early Stop the Training</a:t>
            </a:r>
            <a:endParaRPr sz="1800" b="0"/>
          </a:p>
        </p:txBody>
      </p:sp>
      <p:sp>
        <p:nvSpPr>
          <p:cNvPr id="4023" name="Google Shape;4023;p77"/>
          <p:cNvSpPr txBox="1"/>
          <p:nvPr/>
        </p:nvSpPr>
        <p:spPr>
          <a:xfrm>
            <a:off x="348377" y="602312"/>
            <a:ext cx="7886700" cy="743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Handling Overfitting – Way 3</a:t>
            </a:r>
            <a:endParaRPr sz="2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24" name="Google Shape;4024;p77" descr="https://lh3.googleusercontent.com/87Yl7aEPVR_1ATbUuZI4f0NjTGRLf5-cghtvjT8qUa22vYZOoeib_TexvxhKbWO1sMBhMxes5_9RBU7dGMMZjV2RHMunBUYa9C-Op8ZgAYy80B4e_NwCkmD0-2bNF8P9MzJt741TKoGYJSnGfjmCqw=s20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1695" y="2292350"/>
            <a:ext cx="5531865" cy="3622707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494FF5B8-CE73-23BE-A64F-1E044A9135FB}"/>
                  </a:ext>
                </a:extLst>
              </p14:cNvPr>
              <p14:cNvContentPartPr/>
              <p14:nvPr/>
            </p14:nvContentPartPr>
            <p14:xfrm>
              <a:off x="647280" y="1388880"/>
              <a:ext cx="8526960" cy="22680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494FF5B8-CE73-23BE-A64F-1E044A9135F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37920" y="1379520"/>
                <a:ext cx="8545680" cy="22867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9" name="Google Shape;4029;p78"/>
          <p:cNvSpPr txBox="1">
            <a:spLocks noGrp="1"/>
          </p:cNvSpPr>
          <p:nvPr>
            <p:ph type="title"/>
          </p:nvPr>
        </p:nvSpPr>
        <p:spPr>
          <a:xfrm>
            <a:off x="-76200" y="2971800"/>
            <a:ext cx="91440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3200" b="1" i="0" u="none" strike="noStrike" cap="non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Regularization</a:t>
            </a:r>
            <a:br>
              <a:rPr lang="en-US" sz="3200" b="1" i="0" u="none" strike="noStrike" cap="non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(*This notion is common for both Linear Regression – Module 3 and Logistic Regression – Module 4)</a:t>
            </a: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6FBAF715-0754-69C5-4BA7-7CD93FB19C97}"/>
                  </a:ext>
                </a:extLst>
              </p14:cNvPr>
              <p14:cNvContentPartPr/>
              <p14:nvPr/>
            </p14:nvContentPartPr>
            <p14:xfrm>
              <a:off x="2585160" y="2010600"/>
              <a:ext cx="2126520" cy="10285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6FBAF715-0754-69C5-4BA7-7CD93FB19C9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575800" y="2001240"/>
                <a:ext cx="2145240" cy="10472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4" name="Google Shape;4034;p79"/>
          <p:cNvSpPr txBox="1">
            <a:spLocks noGrp="1"/>
          </p:cNvSpPr>
          <p:nvPr>
            <p:ph type="title"/>
          </p:nvPr>
        </p:nvSpPr>
        <p:spPr>
          <a:xfrm>
            <a:off x="348377" y="602312"/>
            <a:ext cx="7886700" cy="743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Overfitting vs Underfitting</a:t>
            </a:r>
            <a:endParaRPr sz="2400"/>
          </a:p>
        </p:txBody>
      </p:sp>
      <p:sp>
        <p:nvSpPr>
          <p:cNvPr id="4035" name="Google Shape;4035;p79"/>
          <p:cNvSpPr txBox="1">
            <a:spLocks noGrp="1"/>
          </p:cNvSpPr>
          <p:nvPr>
            <p:ph type="body" idx="1"/>
          </p:nvPr>
        </p:nvSpPr>
        <p:spPr>
          <a:xfrm>
            <a:off x="152077" y="1292203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/>
              <a:t>Overfitting</a:t>
            </a:r>
            <a:endParaRPr/>
          </a:p>
        </p:txBody>
      </p:sp>
      <p:sp>
        <p:nvSpPr>
          <p:cNvPr id="4036" name="Google Shape;4036;p79"/>
          <p:cNvSpPr txBox="1">
            <a:spLocks noGrp="1"/>
          </p:cNvSpPr>
          <p:nvPr>
            <p:ph type="body" idx="2"/>
          </p:nvPr>
        </p:nvSpPr>
        <p:spPr>
          <a:xfrm>
            <a:off x="152077" y="1910137"/>
            <a:ext cx="4419923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/>
              <a:t>Fitting the data too well</a:t>
            </a:r>
            <a:endParaRPr/>
          </a:p>
          <a:p>
            <a:pPr marL="742950" lvl="1" indent="-28575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</a:pPr>
            <a:r>
              <a:rPr lang="en-US" sz="1800"/>
              <a:t>Features are noisy / uncorrelated to concept</a:t>
            </a:r>
            <a:endParaRPr/>
          </a:p>
          <a:p>
            <a:pPr marL="457200" lvl="1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sz="1800"/>
          </a:p>
        </p:txBody>
      </p:sp>
      <p:sp>
        <p:nvSpPr>
          <p:cNvPr id="4037" name="Google Shape;4037;p79"/>
          <p:cNvSpPr txBox="1">
            <a:spLocks noGrp="1"/>
          </p:cNvSpPr>
          <p:nvPr>
            <p:ph type="body" idx="3"/>
          </p:nvPr>
        </p:nvSpPr>
        <p:spPr>
          <a:xfrm>
            <a:off x="4917604" y="1292203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/>
              <a:t>Underfitting</a:t>
            </a:r>
            <a:endParaRPr/>
          </a:p>
        </p:txBody>
      </p:sp>
      <p:sp>
        <p:nvSpPr>
          <p:cNvPr id="4038" name="Google Shape;4038;p79"/>
          <p:cNvSpPr txBox="1">
            <a:spLocks noGrp="1"/>
          </p:cNvSpPr>
          <p:nvPr>
            <p:ph type="body" idx="4"/>
          </p:nvPr>
        </p:nvSpPr>
        <p:spPr>
          <a:xfrm>
            <a:off x="4917604" y="1910137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/>
              <a:t>Learning too little of the true concept</a:t>
            </a:r>
            <a:endParaRPr/>
          </a:p>
          <a:p>
            <a:pPr marL="742950" lvl="1" indent="-28575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</a:pPr>
            <a:r>
              <a:rPr lang="en-US" sz="1800"/>
              <a:t>Features don’t capture concept</a:t>
            </a:r>
            <a:endParaRPr/>
          </a:p>
          <a:p>
            <a:pPr marL="742950" lvl="1" indent="-28575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</a:pPr>
            <a:r>
              <a:rPr lang="en-US" sz="1800"/>
              <a:t>Too much bias in model</a:t>
            </a:r>
            <a:endParaRPr/>
          </a:p>
        </p:txBody>
      </p:sp>
      <p:pic>
        <p:nvPicPr>
          <p:cNvPr id="4039" name="Google Shape;4039;p7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1976" y="3755615"/>
            <a:ext cx="3438442" cy="2066723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040" name="Google Shape;4040;p79"/>
          <p:cNvGraphicFramePr/>
          <p:nvPr/>
        </p:nvGraphicFramePr>
        <p:xfrm>
          <a:off x="5001899" y="4038600"/>
          <a:ext cx="3429000" cy="2057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45" name="Google Shape;4045;p8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9600" y="1752600"/>
            <a:ext cx="6076069" cy="3278695"/>
          </a:xfrm>
          <a:prstGeom prst="rect">
            <a:avLst/>
          </a:prstGeom>
          <a:noFill/>
          <a:ln>
            <a:noFill/>
          </a:ln>
        </p:spPr>
      </p:pic>
      <p:sp>
        <p:nvSpPr>
          <p:cNvPr id="4046" name="Google Shape;4046;p80"/>
          <p:cNvSpPr txBox="1"/>
          <p:nvPr/>
        </p:nvSpPr>
        <p:spPr>
          <a:xfrm>
            <a:off x="457200" y="304800"/>
            <a:ext cx="6120680" cy="850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Regularization</a:t>
            </a:r>
            <a:endParaRPr sz="2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7859328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1" name="Google Shape;4051;p81"/>
          <p:cNvSpPr txBox="1"/>
          <p:nvPr/>
        </p:nvSpPr>
        <p:spPr>
          <a:xfrm>
            <a:off x="457200" y="304800"/>
            <a:ext cx="6120680" cy="850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Regularization</a:t>
            </a:r>
            <a:endParaRPr sz="2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2" name="Google Shape;4052;p8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9600" y="1788886"/>
            <a:ext cx="5447116" cy="2700280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96FC3A38-DD76-4683-2964-B1883F894647}"/>
                  </a:ext>
                </a:extLst>
              </p14:cNvPr>
              <p14:cNvContentPartPr/>
              <p14:nvPr/>
            </p14:nvContentPartPr>
            <p14:xfrm>
              <a:off x="73080" y="805680"/>
              <a:ext cx="9075600" cy="46638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96FC3A38-DD76-4683-2964-B1883F89464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3720" y="796320"/>
                <a:ext cx="9094320" cy="4682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2218141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7" name="Google Shape;4057;p82"/>
          <p:cNvSpPr txBox="1"/>
          <p:nvPr/>
        </p:nvSpPr>
        <p:spPr>
          <a:xfrm>
            <a:off x="457200" y="304800"/>
            <a:ext cx="6120680" cy="850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Understanding Regularization</a:t>
            </a:r>
            <a:endParaRPr sz="2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8" name="Google Shape;4058;p8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1145" y="1772947"/>
            <a:ext cx="5852790" cy="3942053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E68CB0E-C2B5-7EE5-B626-7BDE02F6CA1D}"/>
                  </a:ext>
                </a:extLst>
              </p14:cNvPr>
              <p14:cNvContentPartPr/>
              <p14:nvPr/>
            </p14:nvContentPartPr>
            <p14:xfrm>
              <a:off x="3193920" y="1028880"/>
              <a:ext cx="5907600" cy="48394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E68CB0E-C2B5-7EE5-B626-7BDE02F6CA1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184560" y="1019520"/>
                <a:ext cx="5926320" cy="4858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7721635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3" name="Google Shape;4063;p83"/>
          <p:cNvSpPr txBox="1"/>
          <p:nvPr/>
        </p:nvSpPr>
        <p:spPr>
          <a:xfrm>
            <a:off x="457200" y="304800"/>
            <a:ext cx="6120680" cy="850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Understanding Regularization</a:t>
            </a:r>
            <a:endParaRPr sz="2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64" name="Google Shape;4064;p83"/>
          <p:cNvPicPr preferRelativeResize="0"/>
          <p:nvPr/>
        </p:nvPicPr>
        <p:blipFill rotWithShape="1">
          <a:blip r:embed="rId3">
            <a:alphaModFix/>
          </a:blip>
          <a:srcRect b="77320"/>
          <a:stretch/>
        </p:blipFill>
        <p:spPr>
          <a:xfrm>
            <a:off x="591145" y="1772947"/>
            <a:ext cx="5852790" cy="894053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5" name="Google Shape;4065;p8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91145" y="2899382"/>
            <a:ext cx="6419255" cy="342521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489538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0" name="Google Shape;4070;p84"/>
          <p:cNvSpPr txBox="1"/>
          <p:nvPr/>
        </p:nvSpPr>
        <p:spPr>
          <a:xfrm>
            <a:off x="457200" y="304800"/>
            <a:ext cx="6120680" cy="850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Understanding Regularization</a:t>
            </a:r>
            <a:endParaRPr sz="2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71" name="Google Shape;4071;p84"/>
          <p:cNvPicPr preferRelativeResize="0"/>
          <p:nvPr/>
        </p:nvPicPr>
        <p:blipFill rotWithShape="1">
          <a:blip r:embed="rId3">
            <a:alphaModFix/>
          </a:blip>
          <a:srcRect b="77320"/>
          <a:stretch/>
        </p:blipFill>
        <p:spPr>
          <a:xfrm>
            <a:off x="591145" y="1772947"/>
            <a:ext cx="5852790" cy="894053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2" name="Google Shape;4072;p8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91145" y="2895600"/>
            <a:ext cx="6401150" cy="3454206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7A08AA48-3924-74B8-285E-A45991077F82}"/>
                  </a:ext>
                </a:extLst>
              </p14:cNvPr>
              <p14:cNvContentPartPr/>
              <p14:nvPr/>
            </p14:nvContentPartPr>
            <p14:xfrm>
              <a:off x="2340720" y="1443960"/>
              <a:ext cx="5046120" cy="48272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7A08AA48-3924-74B8-285E-A45991077F8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331360" y="1434600"/>
                <a:ext cx="5064840" cy="4845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6030998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7" name="Google Shape;4077;p85"/>
          <p:cNvSpPr txBox="1"/>
          <p:nvPr/>
        </p:nvSpPr>
        <p:spPr>
          <a:xfrm>
            <a:off x="457200" y="304800"/>
            <a:ext cx="6120680" cy="850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Regularization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Ridge Regression / Tikhonov regularization</a:t>
            </a:r>
            <a:endParaRPr sz="2000" b="1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78" name="Google Shape;4078;p8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9038" y="1600200"/>
            <a:ext cx="6517004" cy="4201156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9" name="Google Shape;4079;p8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9600" y="5638800"/>
            <a:ext cx="3962400" cy="838200"/>
          </a:xfrm>
          <a:prstGeom prst="rect">
            <a:avLst/>
          </a:prstGeom>
          <a:noFill/>
          <a:ln w="9525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79592A2A-E252-938D-3D9A-61EED475A003}"/>
                  </a:ext>
                </a:extLst>
              </p14:cNvPr>
              <p14:cNvContentPartPr/>
              <p14:nvPr/>
            </p14:nvContentPartPr>
            <p14:xfrm>
              <a:off x="1200240" y="1050480"/>
              <a:ext cx="5312160" cy="15649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79592A2A-E252-938D-3D9A-61EED475A00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90880" y="1041120"/>
                <a:ext cx="5330880" cy="1583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6868467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4" name="Google Shape;4084;p86"/>
          <p:cNvSpPr txBox="1">
            <a:spLocks noGrp="1"/>
          </p:cNvSpPr>
          <p:nvPr>
            <p:ph type="body" idx="2"/>
          </p:nvPr>
        </p:nvSpPr>
        <p:spPr>
          <a:xfrm>
            <a:off x="304800" y="1524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77500" lnSpcReduction="20000"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44144"/>
              <a:buNone/>
            </a:pPr>
            <a:r>
              <a:rPr lang="en-US" sz="2400"/>
              <a:t>Regularization</a:t>
            </a:r>
            <a:endParaRPr/>
          </a:p>
          <a:p>
            <a:pPr marL="0" lvl="0" indent="0" algn="r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ct val="172972"/>
              <a:buNone/>
            </a:pPr>
            <a:r>
              <a:rPr lang="en-US" sz="2000">
                <a:solidFill>
                  <a:srgbClr val="C00000"/>
                </a:solidFill>
              </a:rPr>
              <a:t>Lasso Regression (Least Absolute Shrinkage and Selection Operator Regression)</a:t>
            </a:r>
            <a:endParaRPr sz="2000">
              <a:solidFill>
                <a:srgbClr val="C00000"/>
              </a:solidFill>
            </a:endParaRPr>
          </a:p>
        </p:txBody>
      </p:sp>
      <p:pic>
        <p:nvPicPr>
          <p:cNvPr id="4085" name="Google Shape;4085;p86"/>
          <p:cNvPicPr preferRelativeResize="0"/>
          <p:nvPr/>
        </p:nvPicPr>
        <p:blipFill rotWithShape="1">
          <a:blip r:embed="rId3">
            <a:alphaModFix/>
          </a:blip>
          <a:srcRect t="16378" r="3653"/>
          <a:stretch/>
        </p:blipFill>
        <p:spPr>
          <a:xfrm>
            <a:off x="304801" y="1493837"/>
            <a:ext cx="4412580" cy="28723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6" name="Google Shape;4086;p8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14272" y="1676401"/>
            <a:ext cx="3880280" cy="676562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7" name="Google Shape;4087;p8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14271" y="3647647"/>
            <a:ext cx="3803948" cy="574474"/>
          </a:xfrm>
          <a:prstGeom prst="rect">
            <a:avLst/>
          </a:prstGeom>
          <a:solidFill>
            <a:srgbClr val="DAEEF3"/>
          </a:solidFill>
          <a:ln>
            <a:noFill/>
          </a:ln>
        </p:spPr>
      </p:pic>
      <p:pic>
        <p:nvPicPr>
          <p:cNvPr id="4088" name="Google Shape;4088;p8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181600" y="3276600"/>
            <a:ext cx="2967079" cy="1219200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D4744FD5-DABD-FD97-9F3C-90C8B903664D}"/>
                  </a:ext>
                </a:extLst>
              </p14:cNvPr>
              <p14:cNvContentPartPr/>
              <p14:nvPr/>
            </p14:nvContentPartPr>
            <p14:xfrm>
              <a:off x="-673200" y="2306160"/>
              <a:ext cx="5436000" cy="22590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D4744FD5-DABD-FD97-9F3C-90C8B903664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-682560" y="2296800"/>
                <a:ext cx="5454720" cy="2277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048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5" name="Google Shape;3595;p29"/>
          <p:cNvSpPr txBox="1">
            <a:spLocks noGrp="1"/>
          </p:cNvSpPr>
          <p:nvPr>
            <p:ph type="title"/>
          </p:nvPr>
        </p:nvSpPr>
        <p:spPr>
          <a:xfrm>
            <a:off x="-76200" y="2971800"/>
            <a:ext cx="91440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3200" b="1" i="0" u="none" strike="noStrike" cap="none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Learning Model Parameters</a:t>
            </a:r>
            <a:br>
              <a:rPr lang="en-US" sz="3200" b="1" i="0" u="none" strike="noStrike" cap="none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2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en-US" sz="32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200" b="1" i="0" u="none" strike="noStrike" cap="none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Gradient Descent Approach</a:t>
            </a:r>
            <a:endParaRPr sz="3200" b="1" i="0" u="none" strike="noStrike" cap="none" dirty="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A23D09C7-D675-B41C-302E-B9899288B322}"/>
                  </a:ext>
                </a:extLst>
              </p14:cNvPr>
              <p14:cNvContentPartPr/>
              <p14:nvPr/>
            </p14:nvContentPartPr>
            <p14:xfrm>
              <a:off x="2323800" y="4016160"/>
              <a:ext cx="4677120" cy="1458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A23D09C7-D675-B41C-302E-B9899288B32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14440" y="4006800"/>
                <a:ext cx="4695840" cy="1645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3" name="Google Shape;4093;p8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2114" y="1577160"/>
            <a:ext cx="6523285" cy="1219306"/>
          </a:xfrm>
          <a:prstGeom prst="rect">
            <a:avLst/>
          </a:prstGeom>
          <a:noFill/>
          <a:ln>
            <a:noFill/>
          </a:ln>
        </p:spPr>
      </p:pic>
      <p:sp>
        <p:nvSpPr>
          <p:cNvPr id="4094" name="Google Shape;4094;p87"/>
          <p:cNvSpPr txBox="1"/>
          <p:nvPr/>
        </p:nvSpPr>
        <p:spPr>
          <a:xfrm>
            <a:off x="457200" y="304800"/>
            <a:ext cx="6120680" cy="850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Regularization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Elastic Net</a:t>
            </a:r>
            <a:endParaRPr sz="2000" b="1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5" name="Google Shape;4095;p87"/>
          <p:cNvSpPr/>
          <p:nvPr/>
        </p:nvSpPr>
        <p:spPr>
          <a:xfrm>
            <a:off x="1143000" y="3150741"/>
            <a:ext cx="5791200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Control the regularization using </a:t>
            </a:r>
            <a:r>
              <a:rPr lang="en-US" sz="18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Mix Ratio “r”: 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When,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r = 0, Elastic Net is equivalent to Lasso Regression, </a:t>
            </a: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 = 1, it is equivalent to Ridge Regression</a:t>
            </a: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6" name="Google Shape;4096;p87"/>
          <p:cNvSpPr/>
          <p:nvPr/>
        </p:nvSpPr>
        <p:spPr>
          <a:xfrm>
            <a:off x="5158985" y="5908709"/>
            <a:ext cx="4137415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i="1">
                <a:solidFill>
                  <a:srgbClr val="0033CC"/>
                </a:solidFill>
                <a:latin typeface="Arial"/>
                <a:ea typeface="Arial"/>
                <a:cs typeface="Arial"/>
                <a:sym typeface="Arial"/>
              </a:rPr>
              <a:t>from sklearn.linear_model import ElasticNet</a:t>
            </a:r>
            <a:endParaRPr sz="1600" i="1">
              <a:solidFill>
                <a:srgbClr val="0033CC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i="1">
                <a:solidFill>
                  <a:srgbClr val="0033CC"/>
                </a:solidFill>
                <a:latin typeface="Arial"/>
                <a:ea typeface="Arial"/>
                <a:cs typeface="Arial"/>
                <a:sym typeface="Arial"/>
              </a:rPr>
              <a:t>ElasticNet(alpha=0.1, l1_ratio=0.5)</a:t>
            </a:r>
            <a:endParaRPr/>
          </a:p>
        </p:txBody>
      </p:sp>
      <p:sp>
        <p:nvSpPr>
          <p:cNvPr id="4097" name="Google Shape;4097;p87"/>
          <p:cNvSpPr txBox="1"/>
          <p:nvPr/>
        </p:nvSpPr>
        <p:spPr>
          <a:xfrm>
            <a:off x="5096301" y="2176046"/>
            <a:ext cx="512019" cy="338554"/>
          </a:xfrm>
          <a:prstGeom prst="rect">
            <a:avLst/>
          </a:prstGeom>
          <a:solidFill>
            <a:srgbClr val="C5D8F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i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+ r </a:t>
            </a:r>
            <a:endParaRPr sz="16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4098" name="Google Shape;4098;p8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286198" y="1894180"/>
            <a:ext cx="1048603" cy="902286"/>
          </a:xfrm>
          <a:prstGeom prst="rect">
            <a:avLst/>
          </a:prstGeom>
          <a:noFill/>
          <a:ln>
            <a:noFill/>
          </a:ln>
        </p:spPr>
      </p:pic>
      <p:sp>
        <p:nvSpPr>
          <p:cNvPr id="4099" name="Google Shape;4099;p87"/>
          <p:cNvSpPr txBox="1"/>
          <p:nvPr/>
        </p:nvSpPr>
        <p:spPr>
          <a:xfrm>
            <a:off x="6593120" y="2061493"/>
            <a:ext cx="2770684" cy="45147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-1349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Tahoma"/>
                <a:ea typeface="Tahoma"/>
                <a:cs typeface="Tahoma"/>
                <a:sym typeface="Tahoma"/>
              </a:rPr>
              <a:t> </a:t>
            </a:r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C8094C16-1348-0B71-9EC2-F986FCD7B684}"/>
                  </a:ext>
                </a:extLst>
              </p14:cNvPr>
              <p14:cNvContentPartPr/>
              <p14:nvPr/>
            </p14:nvContentPartPr>
            <p14:xfrm>
              <a:off x="2117880" y="1071720"/>
              <a:ext cx="6482160" cy="48909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C8094C16-1348-0B71-9EC2-F986FCD7B68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108520" y="1062360"/>
                <a:ext cx="6500880" cy="4909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2616012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4" name="Google Shape;4104;p88"/>
          <p:cNvSpPr txBox="1"/>
          <p:nvPr/>
        </p:nvSpPr>
        <p:spPr>
          <a:xfrm>
            <a:off x="457200" y="304800"/>
            <a:ext cx="6120680" cy="850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How to choose the right Regularization?</a:t>
            </a:r>
            <a:endParaRPr sz="24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Common Usage &amp; Observation </a:t>
            </a:r>
            <a:endParaRPr sz="2000" b="1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5" name="Google Shape;4105;p88"/>
          <p:cNvSpPr/>
          <p:nvPr/>
        </p:nvSpPr>
        <p:spPr>
          <a:xfrm>
            <a:off x="228600" y="1524000"/>
            <a:ext cx="8153400" cy="3416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57175" marR="0" lvl="0" indent="-25717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32629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rgbClr val="232629"/>
                </a:solidFill>
                <a:latin typeface="Arial"/>
                <a:ea typeface="Arial"/>
                <a:cs typeface="Arial"/>
                <a:sym typeface="Arial"/>
              </a:rPr>
              <a:t>L1 regularization has the ability to set some coefficients to 0 exactly </a:t>
            </a: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leading to a </a:t>
            </a:r>
            <a:r>
              <a:rPr lang="en-US" sz="1800" b="0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sparse </a:t>
            </a: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model</a:t>
            </a:r>
            <a:endParaRPr sz="1800" b="0" i="0" u="none" strike="noStrike" cap="none">
              <a:solidFill>
                <a:srgbClr val="23262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57175" marR="0" lvl="0" indent="-25717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L1 regularization helps in feature selection by eliminating the features that are not important</a:t>
            </a:r>
            <a:endParaRPr/>
          </a:p>
          <a:p>
            <a:pPr marL="257175" marR="0" lvl="0" indent="-25717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L1 cannot be used efficiently in gradient-based approaches since it is not-differentiable unlike L2</a:t>
            </a:r>
            <a:endParaRPr sz="1800" b="1" i="0" u="none" strike="noStrike" cap="none">
              <a:solidFill>
                <a:srgbClr val="23262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57175" marR="0" lvl="0" indent="-25717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32629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rgbClr val="232629"/>
                </a:solidFill>
                <a:latin typeface="Arial"/>
                <a:ea typeface="Arial"/>
                <a:cs typeface="Arial"/>
                <a:sym typeface="Arial"/>
              </a:rPr>
              <a:t>L2 will in general lead to small magnitudes of weights but not exactly 0.</a:t>
            </a: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marL="257175" marR="0" lvl="0" indent="-25717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Elastic net – Prefer in </a:t>
            </a:r>
            <a:r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Highly correlated features 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1" name="Google Shape;4111;p89"/>
          <p:cNvSpPr txBox="1">
            <a:spLocks noGrp="1"/>
          </p:cNvSpPr>
          <p:nvPr>
            <p:ph type="title"/>
          </p:nvPr>
        </p:nvSpPr>
        <p:spPr>
          <a:xfrm>
            <a:off x="309519" y="477065"/>
            <a:ext cx="7386681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85725" lvl="0" indent="2857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 sz="2400" b="1">
                <a:latin typeface="Arial"/>
                <a:ea typeface="Arial"/>
                <a:cs typeface="Arial"/>
                <a:sym typeface="Arial"/>
              </a:rPr>
              <a:t>Numerical Exercise – For Student Practice  </a:t>
            </a:r>
            <a:endParaRPr sz="1800" b="1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2" name="Google Shape;4112;p89"/>
          <p:cNvSpPr txBox="1"/>
          <p:nvPr/>
        </p:nvSpPr>
        <p:spPr>
          <a:xfrm>
            <a:off x="304800" y="1447800"/>
            <a:ext cx="8229600" cy="51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Fit a linear regression. Show only the first iteration of Gradient descent algorithm using learning rate of </a:t>
            </a:r>
            <a:r>
              <a:rPr lang="en-US" sz="1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0.02</a:t>
            </a: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for the following data , if the Relative Risk of Coronary Heart Disease is believed to be only linearly dependent on BMI as well as Diastolic Pressure. Assume the intercept of the regression model as</a:t>
            </a:r>
            <a:r>
              <a:rPr lang="en-US" sz="1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5 </a:t>
            </a: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and the slope of independent variables as </a:t>
            </a:r>
            <a:r>
              <a:rPr lang="en-US" sz="1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-0.03 (negative)</a:t>
            </a: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endParaRPr sz="16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endParaRPr sz="1600" b="1">
              <a:solidFill>
                <a:schemeClr val="dk1"/>
              </a:solidFill>
            </a:endParaRPr>
          </a:p>
          <a:p>
            <a:pPr marL="0" marR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endParaRPr sz="1600" b="1">
              <a:solidFill>
                <a:schemeClr val="dk1"/>
              </a:solidFill>
            </a:endParaRPr>
          </a:p>
          <a:p>
            <a:pPr marL="0" marR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endParaRPr sz="1600" b="1">
              <a:solidFill>
                <a:schemeClr val="dk1"/>
              </a:solidFill>
            </a:endParaRPr>
          </a:p>
          <a:p>
            <a:pPr marL="0" marR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endParaRPr sz="1600" b="1">
              <a:solidFill>
                <a:schemeClr val="dk1"/>
              </a:solidFill>
            </a:endParaRPr>
          </a:p>
          <a:p>
            <a:pPr marL="0" marR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endParaRPr sz="16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320"/>
              </a:spcBef>
              <a:spcAft>
                <a:spcPts val="0"/>
              </a:spcAft>
              <a:buClr>
                <a:srgbClr val="FF0000"/>
              </a:buClr>
              <a:buSzPct val="100000"/>
              <a:buFont typeface="Arial"/>
              <a:buNone/>
            </a:pPr>
            <a:r>
              <a:rPr lang="en-US" sz="16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Apply a regularization on the same problem with regularization constant 5 and apply GD for 2 iterations &amp; interpret the results. Try both ridge regression as well as lasso regression. Below equation is changed only for ridge regression. Students must </a:t>
            </a:r>
            <a:r>
              <a:rPr lang="en-US" sz="1600">
                <a:solidFill>
                  <a:srgbClr val="FF0000"/>
                </a:solidFill>
              </a:rPr>
              <a:t>a</a:t>
            </a:r>
            <a:r>
              <a:rPr lang="en-US" sz="16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pply appropriate GD update </a:t>
            </a:r>
            <a:r>
              <a:rPr lang="en-US" sz="1600">
                <a:solidFill>
                  <a:srgbClr val="FF0000"/>
                </a:solidFill>
              </a:rPr>
              <a:t>equation changes for this problem.</a:t>
            </a:r>
            <a:endParaRPr/>
          </a:p>
          <a:p>
            <a:pPr marL="0" marR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sz="1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Steps : </a:t>
            </a:r>
            <a:endParaRPr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3528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AutoNum type="arabicPeriod"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Identification of the equations </a:t>
            </a: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 = w0+w1X1+W2X2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3528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AutoNum type="arabicPeriod"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Cost function  &amp; derivative </a:t>
            </a:r>
            <a:endParaRPr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marR="0" lvl="1" indent="-279082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AutoNum type="arabicPeriod"/>
            </a:pPr>
            <a:r>
              <a:rPr lang="en-US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W0` = w0 – 1/3 * learning rate * (sum (w0+w1X1+W2X2 - y)) </a:t>
            </a:r>
            <a:endParaRPr sz="2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marR="0" lvl="1" indent="-279082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AutoNum type="arabicPeriod"/>
            </a:pPr>
            <a:r>
              <a:rPr lang="en-US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W1` = w1</a:t>
            </a:r>
            <a:r>
              <a:rPr lang="en-US" sz="1400" b="0" i="0" u="none" strike="noStrike" cap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* (1- learning rate * regularization constant)</a:t>
            </a:r>
            <a:r>
              <a:rPr lang="en-US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– 1/3 * learning rate * (sum (w0+w1X1+W2X2 - y) * x1) </a:t>
            </a:r>
            <a:endParaRPr sz="2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marR="0" lvl="1" indent="-279082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AutoNum type="arabicPeriod"/>
            </a:pPr>
            <a:r>
              <a:rPr lang="en-US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W2` = w2</a:t>
            </a:r>
            <a:r>
              <a:rPr lang="en-US" sz="1400" b="0" i="0" u="none" strike="noStrike" cap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* (1- learning rate * regularization constant)</a:t>
            </a:r>
            <a:r>
              <a:rPr lang="en-US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– 1/3 * learning rate * (sum (w0+w1X1+W2X2 - y)*x2)</a:t>
            </a: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3528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AutoNum type="arabicPeriod"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Apply the equations 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13" name="Google Shape;4113;p8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84737" y="2276200"/>
            <a:ext cx="4877224" cy="1450974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08F8A24C-C214-BB3D-3892-2F7BF6BEC109}"/>
                  </a:ext>
                </a:extLst>
              </p14:cNvPr>
              <p14:cNvContentPartPr/>
              <p14:nvPr/>
            </p14:nvContentPartPr>
            <p14:xfrm>
              <a:off x="334440" y="3733200"/>
              <a:ext cx="8642880" cy="27046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08F8A24C-C214-BB3D-3892-2F7BF6BEC10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25080" y="3723840"/>
                <a:ext cx="8661600" cy="27234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9" name="Google Shape;4119;p90"/>
          <p:cNvSpPr txBox="1">
            <a:spLocks noGrp="1"/>
          </p:cNvSpPr>
          <p:nvPr>
            <p:ph type="title"/>
          </p:nvPr>
        </p:nvSpPr>
        <p:spPr>
          <a:xfrm>
            <a:off x="309519" y="477065"/>
            <a:ext cx="7386681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85725" lvl="0" indent="2857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 sz="2400" b="1">
                <a:latin typeface="Arial"/>
                <a:ea typeface="Arial"/>
                <a:cs typeface="Arial"/>
                <a:sym typeface="Arial"/>
              </a:rPr>
              <a:t>Python Lab Exercise – For Student Practice </a:t>
            </a:r>
            <a:endParaRPr sz="1800" b="1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20" name="Google Shape;4120;p90"/>
          <p:cNvSpPr txBox="1"/>
          <p:nvPr/>
        </p:nvSpPr>
        <p:spPr>
          <a:xfrm>
            <a:off x="533400" y="1348800"/>
            <a:ext cx="7848600" cy="57554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Go to your virtual lab file under : Machine Learning 🡪 LabCapsule 2 Linear _ Polynomial Regression 🡪 3 Polynomial Regression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Download ML_Lab 5 PolynomialRegression.ipynb</a:t>
            </a:r>
            <a:endParaRPr sz="16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Try to change the degree to {2, 5, 7, 10} in the below function line :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PolynomialFeatures(degree=3)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Observe and interpret on the performance of the training data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0000"/>
                </a:solidFill>
                <a:latin typeface="Tahoma"/>
                <a:ea typeface="Tahoma"/>
                <a:cs typeface="Tahoma"/>
                <a:sym typeface="Tahoma"/>
              </a:rPr>
              <a:t>Note: Training vs Test Data split is not coded in this implementation. Below are the suggestions to experiment further: 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⮚"/>
            </a:pPr>
            <a:r>
              <a:rPr lang="en-US"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Add few hundreds of data  (Use synthetic data generation python libraries available : Refer here ) 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⮚"/>
            </a:pPr>
            <a:r>
              <a:rPr lang="en-US"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Split the data into 80% train vs 20% test set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⮚"/>
            </a:pPr>
            <a:r>
              <a:rPr lang="en-US"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Built the polynomial model using above four different degree on training set 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⮚"/>
            </a:pPr>
            <a:r>
              <a:rPr lang="en-US"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For each of the model apply in the test set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⮚"/>
            </a:pPr>
            <a:r>
              <a:rPr lang="en-US"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Find the MSE for both training data and separately for test data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⮚"/>
            </a:pPr>
            <a:r>
              <a:rPr lang="en-US"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Plot the four experiment results in a plot and interpret the notion of overfit vs underfit</a:t>
            </a:r>
            <a:endParaRPr sz="16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⮚"/>
            </a:pPr>
            <a:r>
              <a:rPr lang="en-US"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Suggest which degree is a best fit .</a:t>
            </a:r>
            <a:endParaRPr/>
          </a:p>
          <a:p>
            <a:pPr marL="285750" marR="0" lvl="0" indent="-184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endParaRPr sz="16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endParaRPr sz="16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5" name="Google Shape;4125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6858013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4ADEB24E-D23F-8E2D-D4B1-7327DF67C2C6}"/>
                  </a:ext>
                </a:extLst>
              </p14:cNvPr>
              <p14:cNvContentPartPr/>
              <p14:nvPr/>
            </p14:nvContentPartPr>
            <p14:xfrm>
              <a:off x="3755160" y="4149360"/>
              <a:ext cx="2088360" cy="9349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4ADEB24E-D23F-8E2D-D4B1-7327DF67C2C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745800" y="4140000"/>
                <a:ext cx="2107080" cy="9536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0" name="Google Shape;4130;g2a33f95ab57_0_6"/>
          <p:cNvSpPr txBox="1">
            <a:spLocks noGrp="1"/>
          </p:cNvSpPr>
          <p:nvPr>
            <p:ph type="title"/>
          </p:nvPr>
        </p:nvSpPr>
        <p:spPr>
          <a:xfrm>
            <a:off x="1219200" y="2895600"/>
            <a:ext cx="6096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Thank you !</a:t>
            </a:r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9EC21186-6755-791A-1E74-3BF89E1003B1}"/>
                  </a:ext>
                </a:extLst>
              </p14:cNvPr>
              <p14:cNvContentPartPr/>
              <p14:nvPr/>
            </p14:nvContentPartPr>
            <p14:xfrm>
              <a:off x="4921200" y="3973320"/>
              <a:ext cx="2607120" cy="11667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9EC21186-6755-791A-1E74-3BF89E1003B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911840" y="3963960"/>
                <a:ext cx="2625840" cy="11854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9" name="Google Shape;3619;p31"/>
          <p:cNvSpPr txBox="1">
            <a:spLocks noGrp="1"/>
          </p:cNvSpPr>
          <p:nvPr>
            <p:ph type="title"/>
          </p:nvPr>
        </p:nvSpPr>
        <p:spPr>
          <a:xfrm>
            <a:off x="762000" y="685800"/>
            <a:ext cx="6172200" cy="380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200" rIns="0" bIns="0" anchor="ctr" anchorCtr="0">
            <a:spAutoFit/>
          </a:bodyPr>
          <a:lstStyle/>
          <a:p>
            <a:pPr marL="11206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1">
                <a:latin typeface="Arial"/>
                <a:ea typeface="Arial"/>
                <a:cs typeface="Arial"/>
                <a:sym typeface="Arial"/>
              </a:rPr>
              <a:t>Intuition Behind Cost Function</a:t>
            </a:r>
            <a:endParaRPr sz="2400" b="1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20" name="Google Shape;3620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2162" y="1524000"/>
            <a:ext cx="7251875" cy="4313238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1" name="Google Shape;3621;p3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39136" y="5791200"/>
            <a:ext cx="1692655" cy="533400"/>
          </a:xfrm>
          <a:prstGeom prst="rect">
            <a:avLst/>
          </a:prstGeom>
          <a:noFill/>
          <a:ln>
            <a:noFill/>
          </a:ln>
        </p:spPr>
      </p:pic>
      <p:sp>
        <p:nvSpPr>
          <p:cNvPr id="3622" name="Google Shape;3622;p31"/>
          <p:cNvSpPr txBox="1"/>
          <p:nvPr/>
        </p:nvSpPr>
        <p:spPr>
          <a:xfrm>
            <a:off x="762000" y="5791200"/>
            <a:ext cx="1477136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Source Credit :  </a:t>
            </a:r>
            <a:endParaRPr sz="1400" b="0" i="0" u="none" strike="noStrike" cap="non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FC65EFAE-3D41-D289-952D-A10D8B05E0F0}"/>
                  </a:ext>
                </a:extLst>
              </p14:cNvPr>
              <p14:cNvContentPartPr/>
              <p14:nvPr/>
            </p14:nvContentPartPr>
            <p14:xfrm>
              <a:off x="6773400" y="3030480"/>
              <a:ext cx="1753920" cy="13291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FC65EFAE-3D41-D289-952D-A10D8B05E0F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764040" y="3021120"/>
                <a:ext cx="1772640" cy="13478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0" name="Google Shape;3720;p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2000" y="1562884"/>
            <a:ext cx="7620000" cy="4761715"/>
          </a:xfrm>
          <a:prstGeom prst="rect">
            <a:avLst/>
          </a:prstGeom>
          <a:noFill/>
          <a:ln>
            <a:noFill/>
          </a:ln>
        </p:spPr>
      </p:pic>
      <p:sp>
        <p:nvSpPr>
          <p:cNvPr id="3721" name="Google Shape;3721;p45"/>
          <p:cNvSpPr txBox="1"/>
          <p:nvPr/>
        </p:nvSpPr>
        <p:spPr>
          <a:xfrm>
            <a:off x="762000" y="685800"/>
            <a:ext cx="6172200" cy="380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200" rIns="0" bIns="0" anchor="ctr" anchorCtr="0">
            <a:spAutoFit/>
          </a:bodyPr>
          <a:lstStyle/>
          <a:p>
            <a:pPr marL="11206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Gradient Descent</a:t>
            </a:r>
            <a:endParaRPr sz="2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BD19591D-0E4B-9A4A-94C7-3487F10D6DBB}"/>
                  </a:ext>
                </a:extLst>
              </p14:cNvPr>
              <p14:cNvContentPartPr/>
              <p14:nvPr/>
            </p14:nvContentPartPr>
            <p14:xfrm>
              <a:off x="192960" y="46800"/>
              <a:ext cx="8865360" cy="64645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BD19591D-0E4B-9A4A-94C7-3487F10D6DB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83600" y="37440"/>
                <a:ext cx="8884080" cy="648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D5E6FB4F-70CD-6F42-2FC7-DA1DF865929E}"/>
                  </a:ext>
                </a:extLst>
              </p14:cNvPr>
              <p14:cNvContentPartPr/>
              <p14:nvPr/>
            </p14:nvContentPartPr>
            <p14:xfrm>
              <a:off x="1298880" y="2490120"/>
              <a:ext cx="4686120" cy="32241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D5E6FB4F-70CD-6F42-2FC7-DA1DF865929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89520" y="2480760"/>
                <a:ext cx="4704840" cy="32428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6" name="Google Shape;3726;p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1999" y="1551150"/>
            <a:ext cx="7632643" cy="4773450"/>
          </a:xfrm>
          <a:prstGeom prst="rect">
            <a:avLst/>
          </a:prstGeom>
          <a:noFill/>
          <a:ln>
            <a:noFill/>
          </a:ln>
        </p:spPr>
      </p:pic>
      <p:sp>
        <p:nvSpPr>
          <p:cNvPr id="3727" name="Google Shape;3727;p46"/>
          <p:cNvSpPr txBox="1"/>
          <p:nvPr/>
        </p:nvSpPr>
        <p:spPr>
          <a:xfrm>
            <a:off x="762000" y="685800"/>
            <a:ext cx="6172200" cy="380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200" rIns="0" bIns="0" anchor="ctr" anchorCtr="0">
            <a:spAutoFit/>
          </a:bodyPr>
          <a:lstStyle/>
          <a:p>
            <a:pPr marL="11206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Gradient Descent</a:t>
            </a:r>
            <a:endParaRPr sz="2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D9A86736-427F-F937-C56A-26301284ABF8}"/>
                  </a:ext>
                </a:extLst>
              </p14:cNvPr>
              <p14:cNvContentPartPr/>
              <p14:nvPr/>
            </p14:nvContentPartPr>
            <p14:xfrm>
              <a:off x="2859480" y="3981960"/>
              <a:ext cx="6087600" cy="24436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D9A86736-427F-F937-C56A-26301284ABF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850120" y="3972600"/>
                <a:ext cx="6106320" cy="24624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32" name="Google Shape;3732;p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2000" y="1600200"/>
            <a:ext cx="7391400" cy="4622089"/>
          </a:xfrm>
          <a:prstGeom prst="rect">
            <a:avLst/>
          </a:prstGeom>
          <a:noFill/>
          <a:ln>
            <a:noFill/>
          </a:ln>
        </p:spPr>
      </p:pic>
      <p:sp>
        <p:nvSpPr>
          <p:cNvPr id="3733" name="Google Shape;3733;p47"/>
          <p:cNvSpPr txBox="1"/>
          <p:nvPr/>
        </p:nvSpPr>
        <p:spPr>
          <a:xfrm>
            <a:off x="762000" y="685800"/>
            <a:ext cx="6172200" cy="380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200" rIns="0" bIns="0" anchor="ctr" anchorCtr="0">
            <a:spAutoFit/>
          </a:bodyPr>
          <a:lstStyle/>
          <a:p>
            <a:pPr marL="11206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Gradient Descent for Linear Regression</a:t>
            </a:r>
            <a:endParaRPr sz="2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287151F6-51F1-0706-0FD9-5F9ED66E9525}"/>
                  </a:ext>
                </a:extLst>
              </p14:cNvPr>
              <p14:cNvContentPartPr/>
              <p14:nvPr/>
            </p14:nvContentPartPr>
            <p14:xfrm>
              <a:off x="343080" y="1299240"/>
              <a:ext cx="8715240" cy="50148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287151F6-51F1-0706-0FD9-5F9ED66E952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3720" y="1289880"/>
                <a:ext cx="8733960" cy="50335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14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2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7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5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9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1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11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10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1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A75E3588147654284604D4E812B6D70" ma:contentTypeVersion="28" ma:contentTypeDescription="Create a new document." ma:contentTypeScope="" ma:versionID="58223dba116955b8c63384018b0e19a7">
  <xsd:schema xmlns:xsd="http://www.w3.org/2001/XMLSchema" xmlns:xs="http://www.w3.org/2001/XMLSchema" xmlns:p="http://schemas.microsoft.com/office/2006/metadata/properties" xmlns:ns2="0a2451e9-b2b7-43a3-aada-52e3e0c35c47" targetNamespace="http://schemas.microsoft.com/office/2006/metadata/properties" ma:root="true" ma:fieldsID="d570f5fb364f94abb3bc5ab4f65f3bb3" ns2:_="">
    <xsd:import namespace="0a2451e9-b2b7-43a3-aada-52e3e0c35c47"/>
    <xsd:element name="properties">
      <xsd:complexType>
        <xsd:sequence>
          <xsd:element name="documentManagement">
            <xsd:complexType>
              <xsd:all>
                <xsd:element ref="ns2:NotebookType" minOccurs="0"/>
                <xsd:element ref="ns2:FolderType" minOccurs="0"/>
                <xsd:element ref="ns2:CultureName" minOccurs="0"/>
                <xsd:element ref="ns2:AppVersion" minOccurs="0"/>
                <xsd:element ref="ns2:TeamsChannelId" minOccurs="0"/>
                <xsd:element ref="ns2:Owner" minOccurs="0"/>
                <xsd:element ref="ns2:Math_Settings" minOccurs="0"/>
                <xsd:element ref="ns2:DefaultSectionNames" minOccurs="0"/>
                <xsd:element ref="ns2:Templates" minOccurs="0"/>
                <xsd:element ref="ns2:Teachers" minOccurs="0"/>
                <xsd:element ref="ns2:Students" minOccurs="0"/>
                <xsd:element ref="ns2:Student_Groups" minOccurs="0"/>
                <xsd:element ref="ns2:Distribution_Groups" minOccurs="0"/>
                <xsd:element ref="ns2:LMS_Mappings" minOccurs="0"/>
                <xsd:element ref="ns2:Invited_Teachers" minOccurs="0"/>
                <xsd:element ref="ns2:Invited_Students" minOccurs="0"/>
                <xsd:element ref="ns2:Self_Registration_Enabled" minOccurs="0"/>
                <xsd:element ref="ns2:Has_Teacher_Only_SectionGroup" minOccurs="0"/>
                <xsd:element ref="ns2:Is_Collaboration_Space_Locked" minOccurs="0"/>
                <xsd:element ref="ns2:IsNotebookLocked" minOccurs="0"/>
                <xsd:element ref="ns2:Teams_Channel_Section_Location" minOccurs="0"/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a2451e9-b2b7-43a3-aada-52e3e0c35c47" elementFormDefault="qualified">
    <xsd:import namespace="http://schemas.microsoft.com/office/2006/documentManagement/types"/>
    <xsd:import namespace="http://schemas.microsoft.com/office/infopath/2007/PartnerControls"/>
    <xsd:element name="NotebookType" ma:index="8" nillable="true" ma:displayName="Notebook Type" ma:internalName="NotebookType">
      <xsd:simpleType>
        <xsd:restriction base="dms:Text"/>
      </xsd:simpleType>
    </xsd:element>
    <xsd:element name="FolderType" ma:index="9" nillable="true" ma:displayName="Folder Type" ma:internalName="FolderType">
      <xsd:simpleType>
        <xsd:restriction base="dms:Text"/>
      </xsd:simpleType>
    </xsd:element>
    <xsd:element name="CultureName" ma:index="10" nillable="true" ma:displayName="Culture Name" ma:internalName="CultureName">
      <xsd:simpleType>
        <xsd:restriction base="dms:Text"/>
      </xsd:simpleType>
    </xsd:element>
    <xsd:element name="AppVersion" ma:index="11" nillable="true" ma:displayName="App Version" ma:internalName="AppVersion">
      <xsd:simpleType>
        <xsd:restriction base="dms:Text"/>
      </xsd:simpleType>
    </xsd:element>
    <xsd:element name="TeamsChannelId" ma:index="12" nillable="true" ma:displayName="Teams Channel Id" ma:internalName="TeamsChannelId">
      <xsd:simpleType>
        <xsd:restriction base="dms:Text"/>
      </xsd:simpleType>
    </xsd:element>
    <xsd:element name="Owner" ma:index="13" nillable="true" ma:displayName="Owner" ma:internalName="Owner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Math_Settings" ma:index="14" nillable="true" ma:displayName="Math Settings" ma:internalName="Math_Settings">
      <xsd:simpleType>
        <xsd:restriction base="dms:Text"/>
      </xsd:simpleType>
    </xsd:element>
    <xsd:element name="DefaultSectionNames" ma:index="15" nillable="true" ma:displayName="Default Section Names" ma:internalName="DefaultSectionNames">
      <xsd:simpleType>
        <xsd:restriction base="dms:Note">
          <xsd:maxLength value="255"/>
        </xsd:restriction>
      </xsd:simpleType>
    </xsd:element>
    <xsd:element name="Templates" ma:index="16" nillable="true" ma:displayName="Templates" ma:internalName="Templates">
      <xsd:simpleType>
        <xsd:restriction base="dms:Note">
          <xsd:maxLength value="255"/>
        </xsd:restriction>
      </xsd:simpleType>
    </xsd:element>
    <xsd:element name="Teachers" ma:index="17" nillable="true" ma:displayName="Teachers" ma:internalName="Teacher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tudents" ma:index="18" nillable="true" ma:displayName="Students" ma:internalName="Student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tudent_Groups" ma:index="19" nillable="true" ma:displayName="Student Groups" ma:internalName="Student_Group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Distribution_Groups" ma:index="20" nillable="true" ma:displayName="Distribution Groups" ma:internalName="Distribution_Groups">
      <xsd:simpleType>
        <xsd:restriction base="dms:Note">
          <xsd:maxLength value="255"/>
        </xsd:restriction>
      </xsd:simpleType>
    </xsd:element>
    <xsd:element name="LMS_Mappings" ma:index="21" nillable="true" ma:displayName="LMS Mappings" ma:internalName="LMS_Mappings">
      <xsd:simpleType>
        <xsd:restriction base="dms:Note">
          <xsd:maxLength value="255"/>
        </xsd:restriction>
      </xsd:simpleType>
    </xsd:element>
    <xsd:element name="Invited_Teachers" ma:index="22" nillable="true" ma:displayName="Invited Teachers" ma:internalName="Invited_Teachers">
      <xsd:simpleType>
        <xsd:restriction base="dms:Note">
          <xsd:maxLength value="255"/>
        </xsd:restriction>
      </xsd:simpleType>
    </xsd:element>
    <xsd:element name="Invited_Students" ma:index="23" nillable="true" ma:displayName="Invited Students" ma:internalName="Invited_Students">
      <xsd:simpleType>
        <xsd:restriction base="dms:Note">
          <xsd:maxLength value="255"/>
        </xsd:restriction>
      </xsd:simpleType>
    </xsd:element>
    <xsd:element name="Self_Registration_Enabled" ma:index="24" nillable="true" ma:displayName="Self Registration Enabled" ma:internalName="Self_Registration_Enabled">
      <xsd:simpleType>
        <xsd:restriction base="dms:Boolean"/>
      </xsd:simpleType>
    </xsd:element>
    <xsd:element name="Has_Teacher_Only_SectionGroup" ma:index="25" nillable="true" ma:displayName="Has Teacher Only SectionGroup" ma:internalName="Has_Teacher_Only_SectionGroup">
      <xsd:simpleType>
        <xsd:restriction base="dms:Boolean"/>
      </xsd:simpleType>
    </xsd:element>
    <xsd:element name="Is_Collaboration_Space_Locked" ma:index="26" nillable="true" ma:displayName="Is Collaboration Space Locked" ma:internalName="Is_Collaboration_Space_Locked">
      <xsd:simpleType>
        <xsd:restriction base="dms:Boolean"/>
      </xsd:simpleType>
    </xsd:element>
    <xsd:element name="IsNotebookLocked" ma:index="27" nillable="true" ma:displayName="Is Notebook Locked" ma:internalName="IsNotebookLocked">
      <xsd:simpleType>
        <xsd:restriction base="dms:Boolean"/>
      </xsd:simpleType>
    </xsd:element>
    <xsd:element name="Teams_Channel_Section_Location" ma:index="28" nillable="true" ma:displayName="Teams Channel Section Location" ma:internalName="Teams_Channel_Section_Location">
      <xsd:simpleType>
        <xsd:restriction base="dms:Text"/>
      </xsd:simpleType>
    </xsd:element>
    <xsd:element name="MediaServiceMetadata" ma:index="2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3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3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3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3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3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35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FolderType xmlns="0a2451e9-b2b7-43a3-aada-52e3e0c35c47" xsi:nil="true"/>
    <CultureName xmlns="0a2451e9-b2b7-43a3-aada-52e3e0c35c47" xsi:nil="true"/>
    <LMS_Mappings xmlns="0a2451e9-b2b7-43a3-aada-52e3e0c35c47" xsi:nil="true"/>
    <Invited_Students xmlns="0a2451e9-b2b7-43a3-aada-52e3e0c35c47" xsi:nil="true"/>
    <IsNotebookLocked xmlns="0a2451e9-b2b7-43a3-aada-52e3e0c35c47" xsi:nil="true"/>
    <Math_Settings xmlns="0a2451e9-b2b7-43a3-aada-52e3e0c35c47" xsi:nil="true"/>
    <Self_Registration_Enabled xmlns="0a2451e9-b2b7-43a3-aada-52e3e0c35c47" xsi:nil="true"/>
    <Teachers xmlns="0a2451e9-b2b7-43a3-aada-52e3e0c35c47">
      <UserInfo>
        <DisplayName/>
        <AccountId xsi:nil="true"/>
        <AccountType/>
      </UserInfo>
    </Teachers>
    <Students xmlns="0a2451e9-b2b7-43a3-aada-52e3e0c35c47">
      <UserInfo>
        <DisplayName/>
        <AccountId xsi:nil="true"/>
        <AccountType/>
      </UserInfo>
    </Students>
    <Student_Groups xmlns="0a2451e9-b2b7-43a3-aada-52e3e0c35c47">
      <UserInfo>
        <DisplayName/>
        <AccountId xsi:nil="true"/>
        <AccountType/>
      </UserInfo>
    </Student_Groups>
    <Templates xmlns="0a2451e9-b2b7-43a3-aada-52e3e0c35c47" xsi:nil="true"/>
    <Has_Teacher_Only_SectionGroup xmlns="0a2451e9-b2b7-43a3-aada-52e3e0c35c47" xsi:nil="true"/>
    <NotebookType xmlns="0a2451e9-b2b7-43a3-aada-52e3e0c35c47" xsi:nil="true"/>
    <Distribution_Groups xmlns="0a2451e9-b2b7-43a3-aada-52e3e0c35c47" xsi:nil="true"/>
    <AppVersion xmlns="0a2451e9-b2b7-43a3-aada-52e3e0c35c47" xsi:nil="true"/>
    <Invited_Teachers xmlns="0a2451e9-b2b7-43a3-aada-52e3e0c35c47" xsi:nil="true"/>
    <Teams_Channel_Section_Location xmlns="0a2451e9-b2b7-43a3-aada-52e3e0c35c47" xsi:nil="true"/>
    <Owner xmlns="0a2451e9-b2b7-43a3-aada-52e3e0c35c47">
      <UserInfo>
        <DisplayName/>
        <AccountId xsi:nil="true"/>
        <AccountType/>
      </UserInfo>
    </Owner>
    <DefaultSectionNames xmlns="0a2451e9-b2b7-43a3-aada-52e3e0c35c47" xsi:nil="true"/>
    <TeamsChannelId xmlns="0a2451e9-b2b7-43a3-aada-52e3e0c35c47" xsi:nil="true"/>
    <Is_Collaboration_Space_Locked xmlns="0a2451e9-b2b7-43a3-aada-52e3e0c35c47" xsi:nil="true"/>
  </documentManagement>
</p:properties>
</file>

<file path=customXml/itemProps1.xml><?xml version="1.0" encoding="utf-8"?>
<ds:datastoreItem xmlns:ds="http://schemas.openxmlformats.org/officeDocument/2006/customXml" ds:itemID="{BB33B25B-381F-4DD8-B8D0-880E86E93FFB}"/>
</file>

<file path=customXml/itemProps2.xml><?xml version="1.0" encoding="utf-8"?>
<ds:datastoreItem xmlns:ds="http://schemas.openxmlformats.org/officeDocument/2006/customXml" ds:itemID="{6681AF5E-662C-4CAC-8F9D-C01253AB7F89}"/>
</file>

<file path=customXml/itemProps3.xml><?xml version="1.0" encoding="utf-8"?>
<ds:datastoreItem xmlns:ds="http://schemas.openxmlformats.org/officeDocument/2006/customXml" ds:itemID="{7366EA69-9AC8-43A7-AE77-DBF94F4AE67E}"/>
</file>

<file path=docProps/app.xml><?xml version="1.0" encoding="utf-8"?>
<Properties xmlns="http://schemas.openxmlformats.org/officeDocument/2006/extended-properties" xmlns:vt="http://schemas.openxmlformats.org/officeDocument/2006/docPropsVTypes">
  <TotalTime>1156</TotalTime>
  <Words>1815</Words>
  <Application>Microsoft Office PowerPoint</Application>
  <PresentationFormat>On-screen Show (4:3)</PresentationFormat>
  <Paragraphs>342</Paragraphs>
  <Slides>55</Slides>
  <Notes>55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11</vt:i4>
      </vt:variant>
      <vt:variant>
        <vt:lpstr>Slide Titles</vt:lpstr>
      </vt:variant>
      <vt:variant>
        <vt:i4>55</vt:i4>
      </vt:variant>
    </vt:vector>
  </HeadingPairs>
  <TitlesOfParts>
    <vt:vector size="74" baseType="lpstr">
      <vt:lpstr>Helvetica Neue</vt:lpstr>
      <vt:lpstr>Calibri</vt:lpstr>
      <vt:lpstr>Libre Franklin Medium</vt:lpstr>
      <vt:lpstr>Noto Sans Symbols</vt:lpstr>
      <vt:lpstr>Cambria</vt:lpstr>
      <vt:lpstr>Tahoma</vt:lpstr>
      <vt:lpstr>Arial</vt:lpstr>
      <vt:lpstr>Times New Roman</vt:lpstr>
      <vt:lpstr>1_Office Theme</vt:lpstr>
      <vt:lpstr>3_Office Theme</vt:lpstr>
      <vt:lpstr>7_Office Theme</vt:lpstr>
      <vt:lpstr>5_Office Theme</vt:lpstr>
      <vt:lpstr>9_Office Theme</vt:lpstr>
      <vt:lpstr>12_Office Theme</vt:lpstr>
      <vt:lpstr>11_Office Theme</vt:lpstr>
      <vt:lpstr>10_Office Theme</vt:lpstr>
      <vt:lpstr>13_Office Theme</vt:lpstr>
      <vt:lpstr>14_Office Theme</vt:lpstr>
      <vt:lpstr>23_Office Theme</vt:lpstr>
      <vt:lpstr>PowerPoint Presentation</vt:lpstr>
      <vt:lpstr>Machine Learning</vt:lpstr>
      <vt:lpstr>PowerPoint Presentation</vt:lpstr>
      <vt:lpstr>PowerPoint Presentation</vt:lpstr>
      <vt:lpstr>Learning Model Parameters  Gradient Descent Approach</vt:lpstr>
      <vt:lpstr>Intuition Behind Cost Function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Closed Form Solution Vs. Gradient Descent</vt:lpstr>
      <vt:lpstr>Types of Gradient Descent Algorithms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Evaluation Metrics</vt:lpstr>
      <vt:lpstr>Evaluation of Linear Regression Model   </vt:lpstr>
      <vt:lpstr>Evaluation of Linear Regression Model R-squared  </vt:lpstr>
      <vt:lpstr>Linear Basis Models</vt:lpstr>
      <vt:lpstr>PowerPoint Presentation</vt:lpstr>
      <vt:lpstr>Linear Basis Function Models</vt:lpstr>
      <vt:lpstr>Linear Basis Function Models</vt:lpstr>
      <vt:lpstr>Linear Basis Function Models - Examples</vt:lpstr>
      <vt:lpstr>Notion of Bias - Variance</vt:lpstr>
      <vt:lpstr>Quality of Fit</vt:lpstr>
      <vt:lpstr>PowerPoint Presentation</vt:lpstr>
      <vt:lpstr>Effect of Training Size on Over fitting Problem Type 4 : Interpretation of the Model Fit</vt:lpstr>
      <vt:lpstr>Polynomial Fitting can lead to Overfitting</vt:lpstr>
      <vt:lpstr>How to experiment on Model Complexity ?</vt:lpstr>
      <vt:lpstr>PowerPoint Presentation</vt:lpstr>
      <vt:lpstr>Regularization (*This notion is common for both Linear Regression – Module 3 and Logistic Regression – Module 4)</vt:lpstr>
      <vt:lpstr>Overfitting vs Underfitting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Numerical Exercise – For Student Practice  </vt:lpstr>
      <vt:lpstr>Python Lab Exercise – For Student Practice </vt:lpstr>
      <vt:lpstr>PowerPoint Presentation</vt:lpstr>
      <vt:lpstr>Thank you 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Neha Vinayak</dc:creator>
  <cp:lastModifiedBy>BITS</cp:lastModifiedBy>
  <cp:revision>22</cp:revision>
  <dcterms:created xsi:type="dcterms:W3CDTF">2021-11-12T07:04:08Z</dcterms:created>
  <dcterms:modified xsi:type="dcterms:W3CDTF">2025-11-15T16:23:37Z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0x0101000A75E3588147654284604D4E812B6D70</vt:lpwstr>
  </property>
</Properties>
</file>